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54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4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59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58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6617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287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5687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3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59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0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4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800" dirty="0" smtClean="0"/>
              <a:t>Справочник по картам таро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Дермелева </a:t>
            </a:r>
            <a:r>
              <a:rPr lang="ru-RU" sz="1800" dirty="0" smtClean="0"/>
              <a:t>Александра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98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Приложение позволит пользователю быстро узнавать толкование любой карты таро в разных аспектах. Пользователь сможет добавлять свои заметки к каждой карте. Также в программе будет некоторое количество основных раскладов и дополнительная справочная информация. Еще будет реализована «карта дня», где будет выбираться случайная карта, которая будет описывать предстоящий день.</a:t>
            </a:r>
          </a:p>
        </p:txBody>
      </p:sp>
    </p:spTree>
    <p:extLst>
      <p:ext uri="{BB962C8B-B14F-4D97-AF65-F5344CB8AC3E}">
        <p14:creationId xmlns:p14="http://schemas.microsoft.com/office/powerpoint/2010/main" val="368504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Класс </a:t>
            </a:r>
            <a:r>
              <a:rPr lang="ru-RU" dirty="0" err="1">
                <a:latin typeface="Corbel" panose="020B0503020204020204" pitchFamily="34" charset="0"/>
                <a:ea typeface="Gadugi" panose="020B0502040204020203" pitchFamily="34" charset="0"/>
              </a:rPr>
              <a:t>MainWindow</a:t>
            </a: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: основное окно, на котором располагаются кнопки для перехода в разделы: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функция </a:t>
            </a:r>
            <a:r>
              <a:rPr lang="ru-RU" dirty="0" err="1">
                <a:latin typeface="Corbel" panose="020B0503020204020204" pitchFamily="34" charset="0"/>
                <a:ea typeface="Gadugi" panose="020B0502040204020203" pitchFamily="34" charset="0"/>
              </a:rPr>
              <a:t>show_window</a:t>
            </a: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 отображает окно раздела</a:t>
            </a:r>
          </a:p>
          <a:p>
            <a:endParaRPr lang="ru-RU" dirty="0">
              <a:latin typeface="Corbel" panose="020B0503020204020204" pitchFamily="34" charset="0"/>
              <a:ea typeface="Gadugi" panose="020B0502040204020203" pitchFamily="34" charset="0"/>
            </a:endParaRPr>
          </a:p>
          <a:p>
            <a:endParaRPr lang="ru-RU" dirty="0">
              <a:latin typeface="Corbel" panose="020B0503020204020204" pitchFamily="34" charset="0"/>
              <a:ea typeface="Gadugi" panose="020B0502040204020203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517" y="920750"/>
            <a:ext cx="4615229" cy="4984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37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MeaningsWindow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: окно с значениями карт в разных аспектах; при нажатии кнопки «Заметки» открывается окно заметок (класс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NotesWindow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):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set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data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отображает информацию о карте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show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window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открывает окно заметок</a:t>
            </a: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284" y="920750"/>
            <a:ext cx="5185695" cy="4984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91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NotesWindow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set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notes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отображает заметки к этой карте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save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сохраняет заметки в базу данных</a:t>
            </a: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381" y="1212850"/>
            <a:ext cx="2857500" cy="4400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4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Технологии: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  <a:ea typeface="Gadugi" panose="020B0502040204020203" pitchFamily="34" charset="0"/>
              </a:rPr>
              <a:t>sys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  <a:ea typeface="Gadugi" panose="020B0502040204020203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sqlite3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PyQt5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random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621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190</TotalTime>
  <Words>153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Corbel</vt:lpstr>
      <vt:lpstr>Gadugi</vt:lpstr>
      <vt:lpstr>Gill Sans MT</vt:lpstr>
      <vt:lpstr>Impact</vt:lpstr>
      <vt:lpstr>Badge</vt:lpstr>
      <vt:lpstr>Справочник по картам таро</vt:lpstr>
      <vt:lpstr>идея</vt:lpstr>
      <vt:lpstr>реализация</vt:lpstr>
      <vt:lpstr>реализация</vt:lpstr>
      <vt:lpstr>реализация</vt:lpstr>
      <vt:lpstr>Технологии и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Справочник по картам таро</dc:title>
  <dc:creator>Александра Дермелёва</dc:creator>
  <cp:lastModifiedBy>Александра Дермелёва</cp:lastModifiedBy>
  <cp:revision>4</cp:revision>
  <dcterms:created xsi:type="dcterms:W3CDTF">2022-11-01T10:55:37Z</dcterms:created>
  <dcterms:modified xsi:type="dcterms:W3CDTF">2022-11-01T14:06:18Z</dcterms:modified>
</cp:coreProperties>
</file>