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1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8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F1D788-948B-4865-B6A3-9EFB9A025884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554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84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59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58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F1D788-948B-4865-B6A3-9EFB9A025884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66170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2871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5687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2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33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7F1D788-948B-4865-B6A3-9EFB9A025884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59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7F1D788-948B-4865-B6A3-9EFB9A025884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00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F1D788-948B-4865-B6A3-9EFB9A025884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041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800" dirty="0" smtClean="0"/>
              <a:t>Справочник по картам таро</a:t>
            </a:r>
            <a:endParaRPr lang="ru-RU" sz="8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Дермелева </a:t>
            </a:r>
            <a:r>
              <a:rPr lang="ru-RU" sz="1800" dirty="0" smtClean="0"/>
              <a:t>Александра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98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2930" y="2091194"/>
            <a:ext cx="8187071" cy="2586146"/>
          </a:xfrm>
        </p:spPr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19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Corbel" panose="020B0503020204020204" pitchFamily="34" charset="0"/>
              </a:rPr>
              <a:t>Приложение позволит пользователю быстро узнавать толкование любой карты таро в разных аспектах. Пользователь </a:t>
            </a:r>
            <a:r>
              <a:rPr lang="ru-RU" dirty="0" smtClean="0">
                <a:solidFill>
                  <a:schemeClr val="tx1"/>
                </a:solidFill>
                <a:latin typeface="Corbel" panose="020B0503020204020204" pitchFamily="34" charset="0"/>
              </a:rPr>
              <a:t>может </a:t>
            </a:r>
            <a:r>
              <a:rPr lang="ru-RU" dirty="0">
                <a:solidFill>
                  <a:schemeClr val="tx1"/>
                </a:solidFill>
                <a:latin typeface="Corbel" panose="020B0503020204020204" pitchFamily="34" charset="0"/>
              </a:rPr>
              <a:t>добавлять свои заметки к каждой карте. Также в </a:t>
            </a:r>
            <a:r>
              <a:rPr lang="ru-RU">
                <a:solidFill>
                  <a:schemeClr val="tx1"/>
                </a:solidFill>
                <a:latin typeface="Corbel" panose="020B0503020204020204" pitchFamily="34" charset="0"/>
              </a:rPr>
              <a:t>программе </a:t>
            </a:r>
            <a:r>
              <a:rPr lang="ru-RU" smtClean="0">
                <a:solidFill>
                  <a:schemeClr val="tx1"/>
                </a:solidFill>
                <a:latin typeface="Corbel" panose="020B0503020204020204" pitchFamily="34" charset="0"/>
              </a:rPr>
              <a:t>есть </a:t>
            </a:r>
            <a:r>
              <a:rPr lang="ru-RU" dirty="0">
                <a:solidFill>
                  <a:schemeClr val="tx1"/>
                </a:solidFill>
                <a:latin typeface="Corbel" panose="020B0503020204020204" pitchFamily="34" charset="0"/>
              </a:rPr>
              <a:t>некоторое количество основных раскладов и дополнительная справочная информация. </a:t>
            </a:r>
            <a:r>
              <a:rPr lang="ru-RU" dirty="0" smtClean="0">
                <a:solidFill>
                  <a:schemeClr val="tx1"/>
                </a:solidFill>
                <a:latin typeface="Corbel" panose="020B0503020204020204" pitchFamily="34" charset="0"/>
              </a:rPr>
              <a:t>Еще </a:t>
            </a:r>
            <a:r>
              <a:rPr lang="ru-RU" dirty="0">
                <a:solidFill>
                  <a:schemeClr val="tx1"/>
                </a:solidFill>
                <a:latin typeface="Corbel" panose="020B0503020204020204" pitchFamily="34" charset="0"/>
              </a:rPr>
              <a:t>реализована «карта дня», где будет выбираться случайная карта, которая будет описывать предстоящий день.</a:t>
            </a:r>
          </a:p>
        </p:txBody>
      </p:sp>
    </p:spTree>
    <p:extLst>
      <p:ext uri="{BB962C8B-B14F-4D97-AF65-F5344CB8AC3E}">
        <p14:creationId xmlns:p14="http://schemas.microsoft.com/office/powerpoint/2010/main" val="36850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Corbel" panose="020B0503020204020204" pitchFamily="34" charset="0"/>
                <a:ea typeface="Gadugi" panose="020B0502040204020203" pitchFamily="34" charset="0"/>
              </a:rPr>
              <a:t>Класс </a:t>
            </a:r>
            <a:r>
              <a:rPr lang="ru-RU" dirty="0" err="1">
                <a:latin typeface="Corbel" panose="020B0503020204020204" pitchFamily="34" charset="0"/>
                <a:ea typeface="Gadugi" panose="020B0502040204020203" pitchFamily="34" charset="0"/>
              </a:rPr>
              <a:t>MainWindow</a:t>
            </a:r>
            <a:r>
              <a:rPr lang="ru-RU" dirty="0">
                <a:latin typeface="Corbel" panose="020B0503020204020204" pitchFamily="34" charset="0"/>
                <a:ea typeface="Gadugi" panose="020B0502040204020203" pitchFamily="34" charset="0"/>
              </a:rPr>
              <a:t>: основное окно, на котором располагаются кнопки для перехода в разделы: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latin typeface="Corbel" panose="020B0503020204020204" pitchFamily="34" charset="0"/>
                <a:ea typeface="Gadugi" panose="020B0502040204020203" pitchFamily="34" charset="0"/>
              </a:rPr>
              <a:t>функция </a:t>
            </a:r>
            <a:r>
              <a:rPr lang="ru-RU" dirty="0" err="1">
                <a:latin typeface="Corbel" panose="020B0503020204020204" pitchFamily="34" charset="0"/>
                <a:ea typeface="Gadugi" panose="020B0502040204020203" pitchFamily="34" charset="0"/>
              </a:rPr>
              <a:t>show_window</a:t>
            </a:r>
            <a:r>
              <a:rPr lang="ru-RU" dirty="0">
                <a:latin typeface="Corbel" panose="020B0503020204020204" pitchFamily="34" charset="0"/>
                <a:ea typeface="Gadugi" panose="020B0502040204020203" pitchFamily="34" charset="0"/>
              </a:rPr>
              <a:t> отображает окно раздела</a:t>
            </a:r>
          </a:p>
          <a:p>
            <a:endParaRPr lang="ru-RU" dirty="0">
              <a:latin typeface="Corbel" panose="020B0503020204020204" pitchFamily="34" charset="0"/>
              <a:ea typeface="Gadugi" panose="020B0502040204020203" pitchFamily="34" charset="0"/>
            </a:endParaRPr>
          </a:p>
          <a:p>
            <a:endParaRPr lang="ru-RU" dirty="0">
              <a:latin typeface="Corbel" panose="020B0503020204020204" pitchFamily="34" charset="0"/>
              <a:ea typeface="Gadugi" panose="020B0502040204020203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353" y="457199"/>
            <a:ext cx="5130495" cy="60526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83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Класс </a:t>
            </a:r>
            <a:r>
              <a:rPr lang="en-US" dirty="0" err="1">
                <a:solidFill>
                  <a:schemeClr val="bg1"/>
                </a:solidFill>
                <a:latin typeface="Corbel" panose="020B0503020204020204" pitchFamily="34" charset="0"/>
              </a:rPr>
              <a:t>MeaningsWindow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: окно с значениями карт в разных аспектах; при нажатии кнопки «Заметки» открывается окно заметок (класс </a:t>
            </a:r>
            <a:r>
              <a:rPr lang="en-US" dirty="0" err="1">
                <a:solidFill>
                  <a:schemeClr val="bg1"/>
                </a:solidFill>
                <a:latin typeface="Corbel" panose="020B0503020204020204" pitchFamily="34" charset="0"/>
              </a:rPr>
              <a:t>NotesWindow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):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функция 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set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_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data 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отображает информацию о карте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функция 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show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_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window 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открывает окно заметок</a:t>
            </a:r>
          </a:p>
          <a:p>
            <a:endParaRPr lang="ru-R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ru-RU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518" y="393589"/>
            <a:ext cx="6324177" cy="60867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591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Класс </a:t>
            </a:r>
            <a:r>
              <a:rPr lang="en-US" dirty="0" err="1">
                <a:solidFill>
                  <a:schemeClr val="bg1"/>
                </a:solidFill>
                <a:latin typeface="Corbel" panose="020B0503020204020204" pitchFamily="34" charset="0"/>
              </a:rPr>
              <a:t>NotesWindow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:</a:t>
            </a:r>
            <a:endParaRPr lang="ru-R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функция 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set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_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notes 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отображает заметки к этой карте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функция 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save 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сохраняет заметки в базу </a:t>
            </a:r>
            <a:r>
              <a:rPr lang="ru-RU" dirty="0" smtClean="0">
                <a:solidFill>
                  <a:schemeClr val="bg1"/>
                </a:solidFill>
                <a:latin typeface="Corbel" panose="020B0503020204020204" pitchFamily="34" charset="0"/>
              </a:rPr>
              <a:t>данных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latin typeface="Corbel" panose="020B0503020204020204" pitchFamily="34" charset="0"/>
              </a:rPr>
              <a:t>функция </a:t>
            </a:r>
            <a:r>
              <a:rPr lang="en-US" dirty="0" err="1">
                <a:latin typeface="Corbel" panose="020B0503020204020204" pitchFamily="34" charset="0"/>
              </a:rPr>
              <a:t>closeEvent</a:t>
            </a:r>
            <a:r>
              <a:rPr lang="en-US" dirty="0">
                <a:latin typeface="Corbel" panose="020B0503020204020204" pitchFamily="34" charset="0"/>
              </a:rPr>
              <a:t> </a:t>
            </a:r>
            <a:r>
              <a:rPr lang="ru-RU" dirty="0">
                <a:latin typeface="Corbel" panose="020B0503020204020204" pitchFamily="34" charset="0"/>
              </a:rPr>
              <a:t>отображает модальное диалоговое окно с подтверждением закрытия </a:t>
            </a:r>
            <a:r>
              <a:rPr lang="ru-RU">
                <a:latin typeface="Corbel" panose="020B0503020204020204" pitchFamily="34" charset="0"/>
              </a:rPr>
              <a:t>окна </a:t>
            </a:r>
            <a:r>
              <a:rPr lang="ru-RU" smtClean="0">
                <a:latin typeface="Corbel" panose="020B0503020204020204" pitchFamily="34" charset="0"/>
              </a:rPr>
              <a:t>заметок</a:t>
            </a:r>
            <a:endParaRPr lang="ru-RU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0619" y="1212850"/>
            <a:ext cx="2867025" cy="4400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74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Corbel" panose="020B0503020204020204" pitchFamily="34" charset="0"/>
              </a:rPr>
              <a:t>Класс </a:t>
            </a:r>
            <a:r>
              <a:rPr lang="en-US" dirty="0" err="1">
                <a:latin typeface="Corbel" panose="020B0503020204020204" pitchFamily="34" charset="0"/>
              </a:rPr>
              <a:t>DayCardWindow</a:t>
            </a:r>
            <a:r>
              <a:rPr lang="en-US" dirty="0">
                <a:latin typeface="Corbel" panose="020B0503020204020204" pitchFamily="34" charset="0"/>
              </a:rPr>
              <a:t>:</a:t>
            </a:r>
            <a:endParaRPr lang="ru-RU" dirty="0">
              <a:latin typeface="Corbel" panose="020B0503020204020204" pitchFamily="3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latin typeface="Corbel" panose="020B0503020204020204" pitchFamily="34" charset="0"/>
              </a:rPr>
              <a:t>функция </a:t>
            </a:r>
            <a:r>
              <a:rPr lang="en-US" dirty="0">
                <a:latin typeface="Corbel" panose="020B0503020204020204" pitchFamily="34" charset="0"/>
              </a:rPr>
              <a:t>random</a:t>
            </a:r>
            <a:r>
              <a:rPr lang="ru-RU" dirty="0">
                <a:latin typeface="Corbel" panose="020B0503020204020204" pitchFamily="34" charset="0"/>
              </a:rPr>
              <a:t>_</a:t>
            </a:r>
            <a:r>
              <a:rPr lang="en-US" dirty="0">
                <a:latin typeface="Corbel" panose="020B0503020204020204" pitchFamily="34" charset="0"/>
              </a:rPr>
              <a:t>card </a:t>
            </a:r>
            <a:r>
              <a:rPr lang="ru-RU" dirty="0">
                <a:latin typeface="Corbel" panose="020B0503020204020204" pitchFamily="34" charset="0"/>
              </a:rPr>
              <a:t>случайно выбирает карту и выводит ее значение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latin typeface="Corbel" panose="020B0503020204020204" pitchFamily="34" charset="0"/>
              </a:rPr>
              <a:t>функция </a:t>
            </a:r>
            <a:r>
              <a:rPr lang="en-US" dirty="0">
                <a:latin typeface="Corbel" panose="020B0503020204020204" pitchFamily="34" charset="0"/>
              </a:rPr>
              <a:t>show</a:t>
            </a:r>
            <a:r>
              <a:rPr lang="ru-RU" dirty="0">
                <a:latin typeface="Corbel" panose="020B0503020204020204" pitchFamily="34" charset="0"/>
              </a:rPr>
              <a:t>_</a:t>
            </a:r>
            <a:r>
              <a:rPr lang="en-US" dirty="0">
                <a:latin typeface="Corbel" panose="020B0503020204020204" pitchFamily="34" charset="0"/>
              </a:rPr>
              <a:t>info</a:t>
            </a:r>
            <a:r>
              <a:rPr lang="ru-RU" dirty="0">
                <a:latin typeface="Corbel" panose="020B0503020204020204" pitchFamily="34" charset="0"/>
              </a:rPr>
              <a:t> при нажатии на кнопку «Полное описание карты» открывает окно класса </a:t>
            </a:r>
            <a:r>
              <a:rPr lang="en-US" dirty="0" err="1">
                <a:latin typeface="Corbel" panose="020B0503020204020204" pitchFamily="34" charset="0"/>
              </a:rPr>
              <a:t>MeaningsWindow</a:t>
            </a:r>
            <a:r>
              <a:rPr lang="en-US" dirty="0">
                <a:latin typeface="Corbel" panose="020B0503020204020204" pitchFamily="34" charset="0"/>
              </a:rPr>
              <a:t> </a:t>
            </a:r>
            <a:r>
              <a:rPr lang="ru-RU" dirty="0">
                <a:latin typeface="Corbel" panose="020B0503020204020204" pitchFamily="34" charset="0"/>
              </a:rPr>
              <a:t>с полным описанием карты</a:t>
            </a:r>
          </a:p>
          <a:p>
            <a:endParaRPr lang="ru-RU" dirty="0">
              <a:latin typeface="Corbel" panose="020B0503020204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082" y="1019077"/>
            <a:ext cx="6334822" cy="5074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528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Corbel" panose="020B0503020204020204" pitchFamily="34" charset="0"/>
              </a:rPr>
              <a:t>Класс </a:t>
            </a:r>
            <a:r>
              <a:rPr lang="en-US" dirty="0" err="1">
                <a:latin typeface="Corbel" panose="020B0503020204020204" pitchFamily="34" charset="0"/>
              </a:rPr>
              <a:t>LayoutsWindow</a:t>
            </a:r>
            <a:r>
              <a:rPr lang="en-US" dirty="0">
                <a:latin typeface="Corbel" panose="020B0503020204020204" pitchFamily="34" charset="0"/>
              </a:rPr>
              <a:t>:</a:t>
            </a:r>
            <a:endParaRPr lang="ru-RU" dirty="0">
              <a:latin typeface="Corbel" panose="020B0503020204020204" pitchFamily="3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latin typeface="Corbel" panose="020B0503020204020204" pitchFamily="34" charset="0"/>
              </a:rPr>
              <a:t>отображает схемы нескольких раскладов и позиции карт в них</a:t>
            </a:r>
          </a:p>
          <a:p>
            <a:endParaRPr lang="ru-RU" dirty="0">
              <a:latin typeface="Corbel" panose="020B0503020204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928" y="862535"/>
            <a:ext cx="6624585" cy="50429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272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Corbel" panose="020B0503020204020204" pitchFamily="34" charset="0"/>
              </a:rPr>
              <a:t>Класс </a:t>
            </a:r>
            <a:r>
              <a:rPr lang="en-US" dirty="0" err="1">
                <a:latin typeface="Corbel" panose="020B0503020204020204" pitchFamily="34" charset="0"/>
              </a:rPr>
              <a:t>InfoWindow</a:t>
            </a:r>
            <a:r>
              <a:rPr lang="en-US" dirty="0">
                <a:latin typeface="Corbel" panose="020B0503020204020204" pitchFamily="34" charset="0"/>
              </a:rPr>
              <a:t>:</a:t>
            </a:r>
            <a:endParaRPr lang="ru-RU" dirty="0">
              <a:latin typeface="Corbel" panose="020B0503020204020204" pitchFamily="3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latin typeface="Corbel" panose="020B0503020204020204" pitchFamily="34" charset="0"/>
              </a:rPr>
              <a:t>отображает дополнительную информацию о картах Таро (например, история происхождения карт)</a:t>
            </a:r>
          </a:p>
          <a:p>
            <a:endParaRPr lang="ru-RU" dirty="0">
              <a:latin typeface="Corbel" panose="020B0503020204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90" y="975695"/>
            <a:ext cx="6564655" cy="49934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443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и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Corbel" panose="020B0503020204020204" pitchFamily="34" charset="0"/>
              </a:rPr>
              <a:t>Технологии:</a:t>
            </a:r>
          </a:p>
          <a:p>
            <a:pPr lvl="0"/>
            <a:r>
              <a:rPr lang="ru-RU" dirty="0">
                <a:solidFill>
                  <a:schemeClr val="tx1"/>
                </a:solidFill>
                <a:latin typeface="Corbel" panose="020B0503020204020204" pitchFamily="34" charset="0"/>
              </a:rPr>
              <a:t>база данных 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sqlite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/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Qt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 Designer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Corbel" panose="020B0503020204020204" pitchFamily="34" charset="0"/>
              </a:rPr>
              <a:t>Библиотеки: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Corbel" panose="020B0503020204020204" pitchFamily="34" charset="0"/>
                <a:ea typeface="Gadugi" panose="020B0502040204020203" pitchFamily="34" charset="0"/>
              </a:rPr>
              <a:t>sys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  <a:ea typeface="Gadugi" panose="020B0502040204020203" pitchFamily="34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sqlite3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PyQt5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Corbel" panose="020B0503020204020204" pitchFamily="34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283586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631</TotalTime>
  <Words>238</Words>
  <Application>Microsoft Office PowerPoint</Application>
  <PresentationFormat>Широкоэкранный</PresentationFormat>
  <Paragraphs>36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Corbel</vt:lpstr>
      <vt:lpstr>Gadugi</vt:lpstr>
      <vt:lpstr>Gill Sans MT</vt:lpstr>
      <vt:lpstr>Impact</vt:lpstr>
      <vt:lpstr>Badge</vt:lpstr>
      <vt:lpstr>Справочник по картам таро</vt:lpstr>
      <vt:lpstr>идея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Технологии и библиотеки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Справочник по картам таро</dc:title>
  <dc:creator>Александра Дермелёва</dc:creator>
  <cp:lastModifiedBy>Александра Дермелёва</cp:lastModifiedBy>
  <cp:revision>20</cp:revision>
  <dcterms:created xsi:type="dcterms:W3CDTF">2022-11-01T10:55:37Z</dcterms:created>
  <dcterms:modified xsi:type="dcterms:W3CDTF">2022-11-08T15:30:59Z</dcterms:modified>
</cp:coreProperties>
</file>