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046F7-F778-4A0C-A12F-96362653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E1334E-559A-4033-8D86-DE28F115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FEC9B6-D329-4E0C-B002-A83395D3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574C3-C0CE-495A-8CD4-55A9DA49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3A8CB-124C-439A-87B7-2FBDC1D4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01704-BCAE-41AA-B281-0441AC00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9D6FCF-60B8-4822-96C9-FEF146B2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5C082-8030-4C6D-830B-BA99A830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7F636-CD3B-4E5E-843C-8FE6D94D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FC05D-C357-422E-A1C0-60967CAD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2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ACE3F6-3FCE-4769-A1DC-A5DBE1B3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9429A-B5FA-4229-9CD1-8B4129B1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83F8-3F7B-460E-B613-9172E54D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01A133-AA57-49C8-8BB5-42CE07A9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94660-D48D-466B-94CD-76016713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5485C-7D46-452C-8C28-C68E6CEE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7CB3D-927F-4C52-954E-6CB025ED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71C80-44A8-449B-AFF2-C23D592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1916F-8330-4B5A-BBFD-006A4A88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118E8-1564-4663-B2AA-4832D29B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C6F22-258B-47BD-9F8C-71E271B5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2AAFD9-87A5-4732-B725-E9AE63FA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C3BD0-65BA-4661-ACE8-EAF081EC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AEC58-2774-422D-99A0-BCD7447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B770A-8168-45BF-BA81-A3C054B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3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C692C-39E6-4942-8C8E-2D3A2182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F631C-F013-4469-BB2A-8DF9DC196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C8FD11-F770-480C-9D43-9DF1E697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5D0D3E-4D9E-4FD4-BB53-3983ECA9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677B6B-0ADD-450E-AC1E-C5C1714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C022B-1DC0-4439-A307-D0612C1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7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2B21D-B8FC-481C-8909-3EAA4FB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AF9F8-AE39-46C4-BAA7-2B6CED9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F24BA2-9C36-4E67-9B5B-19BB5B8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7DE739-AEE2-4BFB-AED9-1DB75E2F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4F3341-B2F8-45A9-9F42-585095975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FB3CA-C58E-4025-B20C-7010DA6D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A1A83E-2305-4F81-955B-8D7A6AA4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5830C5-AC7C-493C-A615-EB9F31C8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5393C-AC7F-4A07-88CA-07EAE685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50F1A9-3C94-4D01-BB1D-9AD6713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F1AF5F-F848-442D-A3A4-C1A48D9A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6D179-78A6-4936-91DE-9EFAA386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2A3C6-2443-46F1-AAD8-A42E419D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00BAC2-E0E9-4795-BDCC-71DEF4A4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665877-2215-4828-AD52-EB11229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58383-5FD1-4085-8F1A-A7E881AB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66F35-64AA-4157-89BA-B9EF7607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A02309-918F-40A8-91B4-B88529D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B0323-D60E-4A5B-A13D-7F90003E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570A8-F016-49C8-962A-E927F4A9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5F9841-C692-48F9-A880-1900069A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517DE-0AE9-43D8-ADFD-01FF3F26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B39A4C-6B97-40DE-AFCA-101CFD77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177488-F418-4CF1-88AF-B679E7E7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14769C-AF40-4169-AFE8-50FD418C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6E67CB-9341-4202-8BAE-FD17A083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8EB01-BD17-4848-A628-34B3415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0246-71D0-44C0-B951-118299F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AD6ACF-D202-4F5B-865D-5B5C27ED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00026-DE82-4AB9-AFA1-5E34ED1CE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F984-C50B-41CA-A640-A09695FC5A1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C42C1-4644-4D53-AA95-C2C7A74D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317C6-789C-4EAE-B39D-6851880CD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95BF-0F14-4D9E-BAAE-638C0AFDC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2C14-899A-4A4C-99B5-3C6F04CAA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Разработка интерактивной анимации на основе физической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AF6D9-1B64-4CAB-A689-DB8A6EB75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Гаврилов Александр</a:t>
            </a:r>
          </a:p>
          <a:p>
            <a:r>
              <a:rPr lang="ru-RU" dirty="0"/>
              <a:t>10Б</a:t>
            </a:r>
          </a:p>
        </p:txBody>
      </p:sp>
    </p:spTree>
    <p:extLst>
      <p:ext uri="{BB962C8B-B14F-4D97-AF65-F5344CB8AC3E}">
        <p14:creationId xmlns:p14="http://schemas.microsoft.com/office/powerpoint/2010/main" val="97128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FFD10-7847-492A-9E03-2134C24A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64606-863C-4340-B9C9-64F9FE54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230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Введение новых средств в учебный процесс</a:t>
            </a:r>
          </a:p>
          <a:p>
            <a:pPr marL="0" indent="0">
              <a:buNone/>
            </a:pPr>
            <a:r>
              <a:rPr lang="ru-RU" dirty="0"/>
              <a:t>2) Геймификация обучения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3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1569B-9686-4706-AE60-96EA9772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A7535-0FE2-4F82-9A7E-55928DA9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3862317"/>
          </a:xfrm>
        </p:spPr>
        <p:txBody>
          <a:bodyPr/>
          <a:lstStyle/>
          <a:p>
            <a:r>
              <a:rPr lang="ru-RU" dirty="0"/>
              <a:t>1) Разработать программу</a:t>
            </a:r>
            <a:r>
              <a:rPr lang="en-US" dirty="0"/>
              <a:t>,</a:t>
            </a:r>
            <a:r>
              <a:rPr lang="ru-RU" dirty="0"/>
              <a:t>которая может применяться</a:t>
            </a:r>
            <a:r>
              <a:rPr lang="en-US" dirty="0"/>
              <a:t>,</a:t>
            </a:r>
            <a:r>
              <a:rPr lang="ru-RU" dirty="0"/>
              <a:t>как обучающая программа на уроках физики в теме</a:t>
            </a:r>
            <a:r>
              <a:rPr lang="en-US" dirty="0"/>
              <a:t>“</a:t>
            </a:r>
            <a:r>
              <a:rPr lang="ru-RU" dirty="0"/>
              <a:t>Механика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03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C73A-0FF4-4D63-8577-CA7F9D9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7F134-10C0-4F19-8F16-FDE8F261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12162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4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2F7B8-1173-4447-9D06-887FC1E7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надо сделать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9E21B-C00E-44E5-B4F1-D18DAD97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3"/>
            <a:ext cx="10515600" cy="4435522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ru-RU" dirty="0"/>
              <a:t>Решить задачу</a:t>
            </a:r>
          </a:p>
          <a:p>
            <a:r>
              <a:rPr lang="ru-RU" dirty="0"/>
              <a:t>2)изучить среду программирования </a:t>
            </a:r>
            <a:r>
              <a:rPr lang="en-US" dirty="0" err="1"/>
              <a:t>CodeBlocks</a:t>
            </a:r>
            <a:r>
              <a:rPr lang="en-US" dirty="0"/>
              <a:t>,</a:t>
            </a:r>
            <a:r>
              <a:rPr lang="ru-RU" dirty="0"/>
              <a:t> язык </a:t>
            </a:r>
            <a:r>
              <a:rPr lang="en-US" dirty="0"/>
              <a:t>C++</a:t>
            </a:r>
            <a:r>
              <a:rPr lang="ru-RU" dirty="0"/>
              <a:t> и графические библиотеки</a:t>
            </a:r>
          </a:p>
          <a:p>
            <a:r>
              <a:rPr lang="ru-RU" dirty="0"/>
              <a:t>3)Разработать алгоритм программы</a:t>
            </a:r>
          </a:p>
          <a:p>
            <a:r>
              <a:rPr lang="ru-RU" dirty="0"/>
              <a:t>4) написать и отладить программу</a:t>
            </a:r>
          </a:p>
          <a:p>
            <a:r>
              <a:rPr lang="ru-RU" dirty="0"/>
              <a:t>5)подготовить отсчет</a:t>
            </a:r>
          </a:p>
        </p:txBody>
      </p:sp>
    </p:spTree>
    <p:extLst>
      <p:ext uri="{BB962C8B-B14F-4D97-AF65-F5344CB8AC3E}">
        <p14:creationId xmlns:p14="http://schemas.microsoft.com/office/powerpoint/2010/main" val="41908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06FCF-021B-4863-9F13-A2675FA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5799B-9B51-4CCD-9A0E-4B1FFD4F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35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84F2D-8A01-4929-AC0C-BAAC1FC6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F8D96-8C66-477B-BA05-7862203F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13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Тема: Разработка интерактивной анимации на основе физической задачи</vt:lpstr>
      <vt:lpstr>Цели:</vt:lpstr>
      <vt:lpstr>Задачи:</vt:lpstr>
      <vt:lpstr>Актуальность:</vt:lpstr>
      <vt:lpstr>Что надо сделать: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Визуализация физической задачи</dc:title>
  <dc:creator>student</dc:creator>
  <cp:lastModifiedBy>student</cp:lastModifiedBy>
  <cp:revision>5</cp:revision>
  <dcterms:created xsi:type="dcterms:W3CDTF">2022-12-17T12:33:31Z</dcterms:created>
  <dcterms:modified xsi:type="dcterms:W3CDTF">2022-12-17T13:20:21Z</dcterms:modified>
</cp:coreProperties>
</file>