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E3499B-A5B8-4D11-987E-D0C67D98E042}" v="841" dt="2022-10-04T00:38:16.178"/>
    <p1510:client id="{53FA73A2-41B5-A749-7257-676D97BA34A0}" v="145" dt="2022-10-04T23:21:13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0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0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2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0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0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0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8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7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9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0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8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7" r:id="rId8"/>
    <p:sldLayoutId id="2147483764" r:id="rId9"/>
    <p:sldLayoutId id="2147483765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nvestor.activision.com/news-releases/news-release-details/activision-blizzard-announces-fourth-quarter-and-2021-financi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Intelligent Systems in Gaming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</a:rPr>
              <a:t>By Andy Lopez</a:t>
            </a:r>
          </a:p>
        </p:txBody>
      </p:sp>
      <p:pic>
        <p:nvPicPr>
          <p:cNvPr id="7" name="Picture 3" descr="Neon 3D circle art">
            <a:extLst>
              <a:ext uri="{FF2B5EF4-FFF2-40B4-BE49-F238E27FC236}">
                <a16:creationId xmlns:a16="http://schemas.microsoft.com/office/drawing/2014/main" id="{EA2A0FA7-977A-C13C-679D-BE5F6F3147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64" r="16840" b="3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2EFD-DB23-BF9D-E69C-B9F17A03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023A-143A-6630-18F4-80B7C6F8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2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https://investor.activision.com/news-releases/news-release-details/activision-blizzard-announces-fourth-quarter-and-2021-financial</a:t>
            </a:r>
            <a:endParaRPr lang="en-US">
              <a:solidFill>
                <a:schemeClr val="bg2"/>
              </a:solidFill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https://dotesports.com/call-of-duty/news/does-the-modern-warfare-2-have-skill-based-matchmaking-sbmm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6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9585-3244-43F4-4BAD-48AF53BF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Intelligent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351D1-EE31-90EE-ED11-3E4A09C13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5266268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Advanced computer algorithm that gathers, analyzes, and responds to the data it collects.</a:t>
            </a:r>
          </a:p>
          <a:p>
            <a:r>
              <a:rPr lang="en-US" dirty="0"/>
              <a:t>Amazon.com and its Intelligent System monitors your day-to-day habits.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8DD366-62F4-DE64-8DB8-970BA5AA0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1636486"/>
            <a:ext cx="4078514" cy="407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FEDD-70CB-CEA3-2CD6-6204044B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System in Gaming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5094-2E45-E0A2-CD9F-35FBD38E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5254172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$200-billion-dollar industry</a:t>
            </a:r>
          </a:p>
          <a:p>
            <a:r>
              <a:rPr lang="en-US" dirty="0"/>
              <a:t>Videogame makers such as Activision Blizzard and Rockstar utilize Intelligent Systems </a:t>
            </a:r>
          </a:p>
          <a:p>
            <a:r>
              <a:rPr lang="en-US" dirty="0"/>
              <a:t>The business proposal of SBMM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FD4D95F4-5421-F1FD-F52F-94379CD98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0" y="1693516"/>
            <a:ext cx="4143828" cy="380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5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63B4-18F3-F20C-F59B-E4A318DB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Skill-Based Matchmaking. One of the primary Intelligent Systems in Online-Gaming.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83F2F-A816-4DD0-CC4B-930C75E35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5260684" cy="441719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000" dirty="0"/>
              <a:t>Intelligence-based program that learns what sort of player you categorize under.</a:t>
            </a:r>
          </a:p>
          <a:p>
            <a:r>
              <a:rPr lang="en-US" sz="3000" dirty="0"/>
              <a:t>Are you a high-skill or low-skilled player?</a:t>
            </a:r>
          </a:p>
          <a:p>
            <a:r>
              <a:rPr lang="en-US" sz="3000" dirty="0"/>
              <a:t>How many hours do you play each day?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B3CA47-169F-D8E2-9B23-9E1E69DE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66446"/>
            <a:ext cx="5798457" cy="326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8AB1-A4EB-E1DF-C241-7EEB29A3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Skill-Based Matchmaking in video-games</a:t>
            </a:r>
          </a:p>
        </p:txBody>
      </p:sp>
      <p:pic>
        <p:nvPicPr>
          <p:cNvPr id="5" name="Picture 5" descr="Text, logo&#10;&#10;Description automatically generated">
            <a:extLst>
              <a:ext uri="{FF2B5EF4-FFF2-40B4-BE49-F238E27FC236}">
                <a16:creationId xmlns:a16="http://schemas.microsoft.com/office/drawing/2014/main" id="{29347CBB-EB97-3D3C-0EC1-5316E8B6717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0520" b="10520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CA908-ACDB-95B0-7FEE-8AD8D8F4C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309980" cy="43065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2600" dirty="0"/>
              <a:t>The highest-selling videogame franchise in history.</a:t>
            </a:r>
          </a:p>
          <a:p>
            <a:pPr marL="342900" indent="-342900">
              <a:buChar char="•"/>
            </a:pPr>
            <a:r>
              <a:rPr lang="en-US" sz="2600" dirty="0"/>
              <a:t>Close to 100 Million concurrent players during 2020.</a:t>
            </a:r>
          </a:p>
          <a:p>
            <a:pPr marL="342900" indent="-342900">
              <a:buChar char="•"/>
            </a:pPr>
            <a:r>
              <a:rPr lang="en-US" sz="2600" dirty="0"/>
              <a:t>$5.1 Billion in Microtransaction Revenue in Q4 of 2021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0328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F5DFF-124E-0CCF-A018-3FB1E087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The Future of Intelligent Systems in Video Games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7CD90-6742-3D93-E6CE-027863A17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05600" y="559813"/>
            <a:ext cx="4467677" cy="241819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SBMM is here to stay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High-skilled players will continue to voice their opinions on the topic.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Companies will cater to casual players 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Change will happen if enough people voice their opinions.</a:t>
            </a:r>
          </a:p>
        </p:txBody>
      </p:sp>
      <p:pic>
        <p:nvPicPr>
          <p:cNvPr id="5" name="Picture 5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EFAA5D49-3877-9C6F-F99A-F776AFDDA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3390446"/>
            <a:ext cx="5225142" cy="294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3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FDDF-BB1F-A8F5-7219-ED11FC2E7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956CB-66B9-3677-9924-3DCFFB96FD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Has anyone experienced Skill-Based Matchmaking in their online-video game? How do you feel about the topic?</a:t>
            </a:r>
          </a:p>
        </p:txBody>
      </p:sp>
    </p:spTree>
    <p:extLst>
      <p:ext uri="{BB962C8B-B14F-4D97-AF65-F5344CB8AC3E}">
        <p14:creationId xmlns:p14="http://schemas.microsoft.com/office/powerpoint/2010/main" val="11073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7F55D-BDF6-7BB5-48D5-AE5B85D1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377641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Any Questions?</a:t>
            </a:r>
          </a:p>
        </p:txBody>
      </p:sp>
      <p:pic>
        <p:nvPicPr>
          <p:cNvPr id="23" name="Graphic 22" descr="Question mark">
            <a:extLst>
              <a:ext uri="{FF2B5EF4-FFF2-40B4-BE49-F238E27FC236}">
                <a16:creationId xmlns:a16="http://schemas.microsoft.com/office/drawing/2014/main" id="{0B66B287-A865-5CD6-4A6F-A1866990B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905" y="567942"/>
            <a:ext cx="5716862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9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8880-896A-8E73-ED7B-5C19A009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224" y="1994226"/>
            <a:ext cx="5501826" cy="1600200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0210504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E72971"/>
      </a:accent1>
      <a:accent2>
        <a:srgbClr val="D517AE"/>
      </a:accent2>
      <a:accent3>
        <a:srgbClr val="BF29E7"/>
      </a:accent3>
      <a:accent4>
        <a:srgbClr val="5E17D5"/>
      </a:accent4>
      <a:accent5>
        <a:srgbClr val="2932E7"/>
      </a:accent5>
      <a:accent6>
        <a:srgbClr val="176FD5"/>
      </a:accent6>
      <a:hlink>
        <a:srgbClr val="6355C6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BlockprintVTI</vt:lpstr>
      <vt:lpstr>Intelligent Systems in Gaming</vt:lpstr>
      <vt:lpstr>What is an Intelligent System?</vt:lpstr>
      <vt:lpstr>Intelligent System in Gaming</vt:lpstr>
      <vt:lpstr>Skill-Based Matchmaking. One of the primary Intelligent Systems in Online-Gaming.</vt:lpstr>
      <vt:lpstr>Examples of Skill-Based Matchmaking in video-games</vt:lpstr>
      <vt:lpstr>The Future of Intelligent Systems in Video Games</vt:lpstr>
      <vt:lpstr>Quick Question</vt:lpstr>
      <vt:lpstr>Any Questions?</vt:lpstr>
      <vt:lpstr>Thank You!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188</cp:revision>
  <dcterms:created xsi:type="dcterms:W3CDTF">2022-10-03T13:41:14Z</dcterms:created>
  <dcterms:modified xsi:type="dcterms:W3CDTF">2022-10-04T23:21:31Z</dcterms:modified>
</cp:coreProperties>
</file>