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8"/>
  </p:notesMasterIdLst>
  <p:sldIdLst>
    <p:sldId id="256" r:id="rId2"/>
    <p:sldId id="257" r:id="rId3"/>
    <p:sldId id="259" r:id="rId4"/>
    <p:sldId id="267" r:id="rId5"/>
    <p:sldId id="274" r:id="rId6"/>
    <p:sldId id="261" r:id="rId7"/>
    <p:sldId id="300" r:id="rId8"/>
    <p:sldId id="306" r:id="rId9"/>
    <p:sldId id="260" r:id="rId10"/>
    <p:sldId id="277" r:id="rId11"/>
    <p:sldId id="303" r:id="rId12"/>
    <p:sldId id="305" r:id="rId13"/>
    <p:sldId id="301" r:id="rId14"/>
    <p:sldId id="270" r:id="rId15"/>
    <p:sldId id="304" r:id="rId16"/>
    <p:sldId id="268" r:id="rId17"/>
  </p:sldIdLst>
  <p:sldSz cx="9144000" cy="5143500" type="screen16x9"/>
  <p:notesSz cx="6858000" cy="9144000"/>
  <p:embeddedFontLst>
    <p:embeddedFont>
      <p:font typeface="Bebas Neue" panose="020B0604020202020204" charset="0"/>
      <p:regular r:id="rId19"/>
    </p:embeddedFont>
    <p:embeddedFont>
      <p:font typeface="Bitter" panose="020B0604020202020204" charset="0"/>
      <p:regular r:id="rId20"/>
      <p:bold r:id="rId21"/>
      <p:italic r:id="rId22"/>
      <p:boldItalic r:id="rId23"/>
    </p:embeddedFont>
    <p:embeddedFont>
      <p:font typeface="Inika" panose="020B0604020202020204" charset="0"/>
      <p:regular r:id="rId24"/>
      <p:bold r:id="rId25"/>
    </p:embeddedFont>
    <p:embeddedFont>
      <p:font typeface="lato" panose="020F0502020204030203" pitchFamily="34" charset="0"/>
      <p:regular r:id="rId26"/>
      <p:bold r:id="rId27"/>
      <p:italic r:id="rId28"/>
      <p:boldItalic r:id="rId29"/>
    </p:embeddedFont>
    <p:embeddedFont>
      <p:font typeface="Roboto Condensed Light" panose="02000000000000000000" pitchFamily="2"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F8A89A-E8B5-4644-95D2-F3969D2DA9FA}">
  <a:tblStyle styleId="{ADF8A89A-E8B5-4644-95D2-F3969D2DA9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6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B1F3F1-BB16-44B3-81B8-2EDADBA45A5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9A63B05-7BB4-4A36-BF5F-A88FC0CF762E}">
      <dgm:prSet custT="1"/>
      <dgm:spPr/>
      <dgm:t>
        <a:bodyPr anchor="ctr"/>
        <a:lstStyle/>
        <a:p>
          <a:pPr algn="ctr">
            <a:lnSpc>
              <a:spcPct val="100000"/>
            </a:lnSpc>
          </a:pPr>
          <a:endParaRPr lang="en-US" sz="1600" b="1" i="0" dirty="0"/>
        </a:p>
        <a:p>
          <a:pPr algn="ctr">
            <a:lnSpc>
              <a:spcPct val="100000"/>
            </a:lnSpc>
          </a:pPr>
          <a:r>
            <a:rPr lang="en-US" sz="1600" b="1" i="0" dirty="0"/>
            <a:t>Introduction</a:t>
          </a:r>
        </a:p>
        <a:p>
          <a:pPr algn="ctr">
            <a:lnSpc>
              <a:spcPct val="100000"/>
            </a:lnSpc>
          </a:pPr>
          <a:endParaRPr lang="en-US" sz="1600" dirty="0"/>
        </a:p>
      </dgm:t>
    </dgm:pt>
    <dgm:pt modelId="{19BE3101-8613-4C50-8FE0-C8DEC0787DFE}" type="parTrans" cxnId="{7EFEABF6-7589-41AE-9529-012DF0117D39}">
      <dgm:prSet/>
      <dgm:spPr/>
      <dgm:t>
        <a:bodyPr/>
        <a:lstStyle/>
        <a:p>
          <a:endParaRPr lang="en-US"/>
        </a:p>
      </dgm:t>
    </dgm:pt>
    <dgm:pt modelId="{DD936BD1-3CD7-4087-A62F-E18FF2046188}" type="sibTrans" cxnId="{7EFEABF6-7589-41AE-9529-012DF0117D39}">
      <dgm:prSet/>
      <dgm:spPr/>
      <dgm:t>
        <a:bodyPr/>
        <a:lstStyle/>
        <a:p>
          <a:endParaRPr lang="en-US"/>
        </a:p>
      </dgm:t>
    </dgm:pt>
    <dgm:pt modelId="{EFF64BA4-F005-40DC-81AD-BC8E283651BD}" type="pres">
      <dgm:prSet presAssocID="{9CB1F3F1-BB16-44B3-81B8-2EDADBA45A5F}" presName="linear" presStyleCnt="0">
        <dgm:presLayoutVars>
          <dgm:animLvl val="lvl"/>
          <dgm:resizeHandles val="exact"/>
        </dgm:presLayoutVars>
      </dgm:prSet>
      <dgm:spPr/>
    </dgm:pt>
    <dgm:pt modelId="{1AB3C8EC-9F89-4A21-92D4-29A40CD8D906}" type="pres">
      <dgm:prSet presAssocID="{A9A63B05-7BB4-4A36-BF5F-A88FC0CF762E}" presName="parentText" presStyleLbl="node1" presStyleIdx="0" presStyleCnt="1">
        <dgm:presLayoutVars>
          <dgm:chMax val="0"/>
          <dgm:bulletEnabled val="1"/>
        </dgm:presLayoutVars>
      </dgm:prSet>
      <dgm:spPr/>
    </dgm:pt>
  </dgm:ptLst>
  <dgm:cxnLst>
    <dgm:cxn modelId="{ED69C8A4-444A-48EC-B0FD-5667A8F4F60B}" type="presOf" srcId="{9CB1F3F1-BB16-44B3-81B8-2EDADBA45A5F}" destId="{EFF64BA4-F005-40DC-81AD-BC8E283651BD}" srcOrd="0" destOrd="0" presId="urn:microsoft.com/office/officeart/2005/8/layout/vList2"/>
    <dgm:cxn modelId="{1B2B82B2-3D52-4EFA-8AD5-C483345AF4CD}" type="presOf" srcId="{A9A63B05-7BB4-4A36-BF5F-A88FC0CF762E}" destId="{1AB3C8EC-9F89-4A21-92D4-29A40CD8D906}" srcOrd="0" destOrd="0" presId="urn:microsoft.com/office/officeart/2005/8/layout/vList2"/>
    <dgm:cxn modelId="{7EFEABF6-7589-41AE-9529-012DF0117D39}" srcId="{9CB1F3F1-BB16-44B3-81B8-2EDADBA45A5F}" destId="{A9A63B05-7BB4-4A36-BF5F-A88FC0CF762E}" srcOrd="0" destOrd="0" parTransId="{19BE3101-8613-4C50-8FE0-C8DEC0787DFE}" sibTransId="{DD936BD1-3CD7-4087-A62F-E18FF2046188}"/>
    <dgm:cxn modelId="{CB9100F3-F7DB-4814-A8DE-1ECB58A454A4}" type="presParOf" srcId="{EFF64BA4-F005-40DC-81AD-BC8E283651BD}" destId="{1AB3C8EC-9F89-4A21-92D4-29A40CD8D90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B1F3F1-BB16-44B3-81B8-2EDADBA45A5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9A63B05-7BB4-4A36-BF5F-A88FC0CF762E}">
      <dgm:prSet custT="1"/>
      <dgm:spPr/>
      <dgm:t>
        <a:bodyPr/>
        <a:lstStyle/>
        <a:p>
          <a:pPr algn="ctr"/>
          <a:r>
            <a:rPr lang="en-US" sz="1600" b="1" dirty="0"/>
            <a:t>Dataset</a:t>
          </a:r>
        </a:p>
      </dgm:t>
    </dgm:pt>
    <dgm:pt modelId="{19BE3101-8613-4C50-8FE0-C8DEC0787DFE}" type="parTrans" cxnId="{7EFEABF6-7589-41AE-9529-012DF0117D39}">
      <dgm:prSet/>
      <dgm:spPr/>
      <dgm:t>
        <a:bodyPr/>
        <a:lstStyle/>
        <a:p>
          <a:endParaRPr lang="en-US"/>
        </a:p>
      </dgm:t>
    </dgm:pt>
    <dgm:pt modelId="{DD936BD1-3CD7-4087-A62F-E18FF2046188}" type="sibTrans" cxnId="{7EFEABF6-7589-41AE-9529-012DF0117D39}">
      <dgm:prSet/>
      <dgm:spPr/>
      <dgm:t>
        <a:bodyPr/>
        <a:lstStyle/>
        <a:p>
          <a:endParaRPr lang="en-US"/>
        </a:p>
      </dgm:t>
    </dgm:pt>
    <dgm:pt modelId="{EFF64BA4-F005-40DC-81AD-BC8E283651BD}" type="pres">
      <dgm:prSet presAssocID="{9CB1F3F1-BB16-44B3-81B8-2EDADBA45A5F}" presName="linear" presStyleCnt="0">
        <dgm:presLayoutVars>
          <dgm:animLvl val="lvl"/>
          <dgm:resizeHandles val="exact"/>
        </dgm:presLayoutVars>
      </dgm:prSet>
      <dgm:spPr/>
    </dgm:pt>
    <dgm:pt modelId="{1AB3C8EC-9F89-4A21-92D4-29A40CD8D906}" type="pres">
      <dgm:prSet presAssocID="{A9A63B05-7BB4-4A36-BF5F-A88FC0CF762E}" presName="parentText" presStyleLbl="node1" presStyleIdx="0" presStyleCnt="1">
        <dgm:presLayoutVars>
          <dgm:chMax val="0"/>
          <dgm:bulletEnabled val="1"/>
        </dgm:presLayoutVars>
      </dgm:prSet>
      <dgm:spPr/>
    </dgm:pt>
  </dgm:ptLst>
  <dgm:cxnLst>
    <dgm:cxn modelId="{ED69C8A4-444A-48EC-B0FD-5667A8F4F60B}" type="presOf" srcId="{9CB1F3F1-BB16-44B3-81B8-2EDADBA45A5F}" destId="{EFF64BA4-F005-40DC-81AD-BC8E283651BD}" srcOrd="0" destOrd="0" presId="urn:microsoft.com/office/officeart/2005/8/layout/vList2"/>
    <dgm:cxn modelId="{1B2B82B2-3D52-4EFA-8AD5-C483345AF4CD}" type="presOf" srcId="{A9A63B05-7BB4-4A36-BF5F-A88FC0CF762E}" destId="{1AB3C8EC-9F89-4A21-92D4-29A40CD8D906}" srcOrd="0" destOrd="0" presId="urn:microsoft.com/office/officeart/2005/8/layout/vList2"/>
    <dgm:cxn modelId="{7EFEABF6-7589-41AE-9529-012DF0117D39}" srcId="{9CB1F3F1-BB16-44B3-81B8-2EDADBA45A5F}" destId="{A9A63B05-7BB4-4A36-BF5F-A88FC0CF762E}" srcOrd="0" destOrd="0" parTransId="{19BE3101-8613-4C50-8FE0-C8DEC0787DFE}" sibTransId="{DD936BD1-3CD7-4087-A62F-E18FF2046188}"/>
    <dgm:cxn modelId="{CB9100F3-F7DB-4814-A8DE-1ECB58A454A4}" type="presParOf" srcId="{EFF64BA4-F005-40DC-81AD-BC8E283651BD}" destId="{1AB3C8EC-9F89-4A21-92D4-29A40CD8D906}"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B1F3F1-BB16-44B3-81B8-2EDADBA45A5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9A63B05-7BB4-4A36-BF5F-A88FC0CF762E}">
      <dgm:prSet/>
      <dgm:spPr/>
      <dgm:t>
        <a:bodyPr/>
        <a:lstStyle/>
        <a:p>
          <a:pPr algn="ctr"/>
          <a:r>
            <a:rPr lang="en-US" b="1" i="0" dirty="0"/>
            <a:t>Data Cleaning</a:t>
          </a:r>
          <a:endParaRPr lang="en-US" dirty="0"/>
        </a:p>
      </dgm:t>
    </dgm:pt>
    <dgm:pt modelId="{19BE3101-8613-4C50-8FE0-C8DEC0787DFE}" type="parTrans" cxnId="{7EFEABF6-7589-41AE-9529-012DF0117D39}">
      <dgm:prSet/>
      <dgm:spPr/>
      <dgm:t>
        <a:bodyPr/>
        <a:lstStyle/>
        <a:p>
          <a:endParaRPr lang="en-US"/>
        </a:p>
      </dgm:t>
    </dgm:pt>
    <dgm:pt modelId="{DD936BD1-3CD7-4087-A62F-E18FF2046188}" type="sibTrans" cxnId="{7EFEABF6-7589-41AE-9529-012DF0117D39}">
      <dgm:prSet/>
      <dgm:spPr/>
      <dgm:t>
        <a:bodyPr/>
        <a:lstStyle/>
        <a:p>
          <a:endParaRPr lang="en-US"/>
        </a:p>
      </dgm:t>
    </dgm:pt>
    <dgm:pt modelId="{EFF64BA4-F005-40DC-81AD-BC8E283651BD}" type="pres">
      <dgm:prSet presAssocID="{9CB1F3F1-BB16-44B3-81B8-2EDADBA45A5F}" presName="linear" presStyleCnt="0">
        <dgm:presLayoutVars>
          <dgm:animLvl val="lvl"/>
          <dgm:resizeHandles val="exact"/>
        </dgm:presLayoutVars>
      </dgm:prSet>
      <dgm:spPr/>
    </dgm:pt>
    <dgm:pt modelId="{1AB3C8EC-9F89-4A21-92D4-29A40CD8D906}" type="pres">
      <dgm:prSet presAssocID="{A9A63B05-7BB4-4A36-BF5F-A88FC0CF762E}" presName="parentText" presStyleLbl="node1" presStyleIdx="0" presStyleCnt="1">
        <dgm:presLayoutVars>
          <dgm:chMax val="0"/>
          <dgm:bulletEnabled val="1"/>
        </dgm:presLayoutVars>
      </dgm:prSet>
      <dgm:spPr/>
    </dgm:pt>
  </dgm:ptLst>
  <dgm:cxnLst>
    <dgm:cxn modelId="{ED69C8A4-444A-48EC-B0FD-5667A8F4F60B}" type="presOf" srcId="{9CB1F3F1-BB16-44B3-81B8-2EDADBA45A5F}" destId="{EFF64BA4-F005-40DC-81AD-BC8E283651BD}" srcOrd="0" destOrd="0" presId="urn:microsoft.com/office/officeart/2005/8/layout/vList2"/>
    <dgm:cxn modelId="{1B2B82B2-3D52-4EFA-8AD5-C483345AF4CD}" type="presOf" srcId="{A9A63B05-7BB4-4A36-BF5F-A88FC0CF762E}" destId="{1AB3C8EC-9F89-4A21-92D4-29A40CD8D906}" srcOrd="0" destOrd="0" presId="urn:microsoft.com/office/officeart/2005/8/layout/vList2"/>
    <dgm:cxn modelId="{7EFEABF6-7589-41AE-9529-012DF0117D39}" srcId="{9CB1F3F1-BB16-44B3-81B8-2EDADBA45A5F}" destId="{A9A63B05-7BB4-4A36-BF5F-A88FC0CF762E}" srcOrd="0" destOrd="0" parTransId="{19BE3101-8613-4C50-8FE0-C8DEC0787DFE}" sibTransId="{DD936BD1-3CD7-4087-A62F-E18FF2046188}"/>
    <dgm:cxn modelId="{CB9100F3-F7DB-4814-A8DE-1ECB58A454A4}" type="presParOf" srcId="{EFF64BA4-F005-40DC-81AD-BC8E283651BD}" destId="{1AB3C8EC-9F89-4A21-92D4-29A40CD8D906}"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B1F3F1-BB16-44B3-81B8-2EDADBA45A5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9A63B05-7BB4-4A36-BF5F-A88FC0CF762E}">
      <dgm:prSet custT="1"/>
      <dgm:spPr/>
      <dgm:t>
        <a:bodyPr/>
        <a:lstStyle/>
        <a:p>
          <a:pPr algn="ctr"/>
          <a:r>
            <a:rPr lang="en-US" sz="1600" b="1" dirty="0"/>
            <a:t>EDA</a:t>
          </a:r>
        </a:p>
      </dgm:t>
    </dgm:pt>
    <dgm:pt modelId="{19BE3101-8613-4C50-8FE0-C8DEC0787DFE}" type="parTrans" cxnId="{7EFEABF6-7589-41AE-9529-012DF0117D39}">
      <dgm:prSet/>
      <dgm:spPr/>
      <dgm:t>
        <a:bodyPr/>
        <a:lstStyle/>
        <a:p>
          <a:endParaRPr lang="en-US"/>
        </a:p>
      </dgm:t>
    </dgm:pt>
    <dgm:pt modelId="{DD936BD1-3CD7-4087-A62F-E18FF2046188}" type="sibTrans" cxnId="{7EFEABF6-7589-41AE-9529-012DF0117D39}">
      <dgm:prSet/>
      <dgm:spPr/>
      <dgm:t>
        <a:bodyPr/>
        <a:lstStyle/>
        <a:p>
          <a:endParaRPr lang="en-US"/>
        </a:p>
      </dgm:t>
    </dgm:pt>
    <dgm:pt modelId="{EFF64BA4-F005-40DC-81AD-BC8E283651BD}" type="pres">
      <dgm:prSet presAssocID="{9CB1F3F1-BB16-44B3-81B8-2EDADBA45A5F}" presName="linear" presStyleCnt="0">
        <dgm:presLayoutVars>
          <dgm:animLvl val="lvl"/>
          <dgm:resizeHandles val="exact"/>
        </dgm:presLayoutVars>
      </dgm:prSet>
      <dgm:spPr/>
    </dgm:pt>
    <dgm:pt modelId="{1AB3C8EC-9F89-4A21-92D4-29A40CD8D906}" type="pres">
      <dgm:prSet presAssocID="{A9A63B05-7BB4-4A36-BF5F-A88FC0CF762E}" presName="parentText" presStyleLbl="node1" presStyleIdx="0" presStyleCnt="1">
        <dgm:presLayoutVars>
          <dgm:chMax val="0"/>
          <dgm:bulletEnabled val="1"/>
        </dgm:presLayoutVars>
      </dgm:prSet>
      <dgm:spPr/>
    </dgm:pt>
  </dgm:ptLst>
  <dgm:cxnLst>
    <dgm:cxn modelId="{ED69C8A4-444A-48EC-B0FD-5667A8F4F60B}" type="presOf" srcId="{9CB1F3F1-BB16-44B3-81B8-2EDADBA45A5F}" destId="{EFF64BA4-F005-40DC-81AD-BC8E283651BD}" srcOrd="0" destOrd="0" presId="urn:microsoft.com/office/officeart/2005/8/layout/vList2"/>
    <dgm:cxn modelId="{1B2B82B2-3D52-4EFA-8AD5-C483345AF4CD}" type="presOf" srcId="{A9A63B05-7BB4-4A36-BF5F-A88FC0CF762E}" destId="{1AB3C8EC-9F89-4A21-92D4-29A40CD8D906}" srcOrd="0" destOrd="0" presId="urn:microsoft.com/office/officeart/2005/8/layout/vList2"/>
    <dgm:cxn modelId="{7EFEABF6-7589-41AE-9529-012DF0117D39}" srcId="{9CB1F3F1-BB16-44B3-81B8-2EDADBA45A5F}" destId="{A9A63B05-7BB4-4A36-BF5F-A88FC0CF762E}" srcOrd="0" destOrd="0" parTransId="{19BE3101-8613-4C50-8FE0-C8DEC0787DFE}" sibTransId="{DD936BD1-3CD7-4087-A62F-E18FF2046188}"/>
    <dgm:cxn modelId="{CB9100F3-F7DB-4814-A8DE-1ECB58A454A4}" type="presParOf" srcId="{EFF64BA4-F005-40DC-81AD-BC8E283651BD}" destId="{1AB3C8EC-9F89-4A21-92D4-29A40CD8D906}" srcOrd="0" destOrd="0" presId="urn:microsoft.com/office/officeart/2005/8/layout/vList2"/>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B1F3F1-BB16-44B3-81B8-2EDADBA45A5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9A63B05-7BB4-4A36-BF5F-A88FC0CF762E}">
      <dgm:prSet custT="1"/>
      <dgm:spPr/>
      <dgm:t>
        <a:bodyPr/>
        <a:lstStyle/>
        <a:p>
          <a:pPr algn="ctr"/>
          <a:r>
            <a:rPr lang="en-US" sz="1600" b="1" dirty="0"/>
            <a:t>Modelling</a:t>
          </a:r>
        </a:p>
      </dgm:t>
    </dgm:pt>
    <dgm:pt modelId="{19BE3101-8613-4C50-8FE0-C8DEC0787DFE}" type="parTrans" cxnId="{7EFEABF6-7589-41AE-9529-012DF0117D39}">
      <dgm:prSet/>
      <dgm:spPr/>
      <dgm:t>
        <a:bodyPr/>
        <a:lstStyle/>
        <a:p>
          <a:endParaRPr lang="en-US"/>
        </a:p>
      </dgm:t>
    </dgm:pt>
    <dgm:pt modelId="{DD936BD1-3CD7-4087-A62F-E18FF2046188}" type="sibTrans" cxnId="{7EFEABF6-7589-41AE-9529-012DF0117D39}">
      <dgm:prSet/>
      <dgm:spPr/>
      <dgm:t>
        <a:bodyPr/>
        <a:lstStyle/>
        <a:p>
          <a:endParaRPr lang="en-US"/>
        </a:p>
      </dgm:t>
    </dgm:pt>
    <dgm:pt modelId="{EFF64BA4-F005-40DC-81AD-BC8E283651BD}" type="pres">
      <dgm:prSet presAssocID="{9CB1F3F1-BB16-44B3-81B8-2EDADBA45A5F}" presName="linear" presStyleCnt="0">
        <dgm:presLayoutVars>
          <dgm:animLvl val="lvl"/>
          <dgm:resizeHandles val="exact"/>
        </dgm:presLayoutVars>
      </dgm:prSet>
      <dgm:spPr/>
    </dgm:pt>
    <dgm:pt modelId="{1AB3C8EC-9F89-4A21-92D4-29A40CD8D906}" type="pres">
      <dgm:prSet presAssocID="{A9A63B05-7BB4-4A36-BF5F-A88FC0CF762E}" presName="parentText" presStyleLbl="node1" presStyleIdx="0" presStyleCnt="1">
        <dgm:presLayoutVars>
          <dgm:chMax val="0"/>
          <dgm:bulletEnabled val="1"/>
        </dgm:presLayoutVars>
      </dgm:prSet>
      <dgm:spPr/>
    </dgm:pt>
  </dgm:ptLst>
  <dgm:cxnLst>
    <dgm:cxn modelId="{ED69C8A4-444A-48EC-B0FD-5667A8F4F60B}" type="presOf" srcId="{9CB1F3F1-BB16-44B3-81B8-2EDADBA45A5F}" destId="{EFF64BA4-F005-40DC-81AD-BC8E283651BD}" srcOrd="0" destOrd="0" presId="urn:microsoft.com/office/officeart/2005/8/layout/vList2"/>
    <dgm:cxn modelId="{1B2B82B2-3D52-4EFA-8AD5-C483345AF4CD}" type="presOf" srcId="{A9A63B05-7BB4-4A36-BF5F-A88FC0CF762E}" destId="{1AB3C8EC-9F89-4A21-92D4-29A40CD8D906}" srcOrd="0" destOrd="0" presId="urn:microsoft.com/office/officeart/2005/8/layout/vList2"/>
    <dgm:cxn modelId="{7EFEABF6-7589-41AE-9529-012DF0117D39}" srcId="{9CB1F3F1-BB16-44B3-81B8-2EDADBA45A5F}" destId="{A9A63B05-7BB4-4A36-BF5F-A88FC0CF762E}" srcOrd="0" destOrd="0" parTransId="{19BE3101-8613-4C50-8FE0-C8DEC0787DFE}" sibTransId="{DD936BD1-3CD7-4087-A62F-E18FF2046188}"/>
    <dgm:cxn modelId="{CB9100F3-F7DB-4814-A8DE-1ECB58A454A4}" type="presParOf" srcId="{EFF64BA4-F005-40DC-81AD-BC8E283651BD}" destId="{1AB3C8EC-9F89-4A21-92D4-29A40CD8D906}" srcOrd="0" destOrd="0" presId="urn:microsoft.com/office/officeart/2005/8/layout/vList2"/>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CB1F3F1-BB16-44B3-81B8-2EDADBA45A5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9A63B05-7BB4-4A36-BF5F-A88FC0CF762E}">
      <dgm:prSet custT="1"/>
      <dgm:spPr/>
      <dgm:t>
        <a:bodyPr/>
        <a:lstStyle/>
        <a:p>
          <a:pPr algn="ctr"/>
          <a:r>
            <a:rPr lang="en-US" sz="1600" b="1" dirty="0"/>
            <a:t>conclusion</a:t>
          </a:r>
        </a:p>
      </dgm:t>
    </dgm:pt>
    <dgm:pt modelId="{19BE3101-8613-4C50-8FE0-C8DEC0787DFE}" type="parTrans" cxnId="{7EFEABF6-7589-41AE-9529-012DF0117D39}">
      <dgm:prSet/>
      <dgm:spPr/>
      <dgm:t>
        <a:bodyPr/>
        <a:lstStyle/>
        <a:p>
          <a:endParaRPr lang="en-US"/>
        </a:p>
      </dgm:t>
    </dgm:pt>
    <dgm:pt modelId="{DD936BD1-3CD7-4087-A62F-E18FF2046188}" type="sibTrans" cxnId="{7EFEABF6-7589-41AE-9529-012DF0117D39}">
      <dgm:prSet/>
      <dgm:spPr/>
      <dgm:t>
        <a:bodyPr/>
        <a:lstStyle/>
        <a:p>
          <a:endParaRPr lang="en-US"/>
        </a:p>
      </dgm:t>
    </dgm:pt>
    <dgm:pt modelId="{EFF64BA4-F005-40DC-81AD-BC8E283651BD}" type="pres">
      <dgm:prSet presAssocID="{9CB1F3F1-BB16-44B3-81B8-2EDADBA45A5F}" presName="linear" presStyleCnt="0">
        <dgm:presLayoutVars>
          <dgm:animLvl val="lvl"/>
          <dgm:resizeHandles val="exact"/>
        </dgm:presLayoutVars>
      </dgm:prSet>
      <dgm:spPr/>
    </dgm:pt>
    <dgm:pt modelId="{1AB3C8EC-9F89-4A21-92D4-29A40CD8D906}" type="pres">
      <dgm:prSet presAssocID="{A9A63B05-7BB4-4A36-BF5F-A88FC0CF762E}" presName="parentText" presStyleLbl="node1" presStyleIdx="0" presStyleCnt="1">
        <dgm:presLayoutVars>
          <dgm:chMax val="0"/>
          <dgm:bulletEnabled val="1"/>
        </dgm:presLayoutVars>
      </dgm:prSet>
      <dgm:spPr/>
    </dgm:pt>
  </dgm:ptLst>
  <dgm:cxnLst>
    <dgm:cxn modelId="{ED69C8A4-444A-48EC-B0FD-5667A8F4F60B}" type="presOf" srcId="{9CB1F3F1-BB16-44B3-81B8-2EDADBA45A5F}" destId="{EFF64BA4-F005-40DC-81AD-BC8E283651BD}" srcOrd="0" destOrd="0" presId="urn:microsoft.com/office/officeart/2005/8/layout/vList2"/>
    <dgm:cxn modelId="{1B2B82B2-3D52-4EFA-8AD5-C483345AF4CD}" type="presOf" srcId="{A9A63B05-7BB4-4A36-BF5F-A88FC0CF762E}" destId="{1AB3C8EC-9F89-4A21-92D4-29A40CD8D906}" srcOrd="0" destOrd="0" presId="urn:microsoft.com/office/officeart/2005/8/layout/vList2"/>
    <dgm:cxn modelId="{7EFEABF6-7589-41AE-9529-012DF0117D39}" srcId="{9CB1F3F1-BB16-44B3-81B8-2EDADBA45A5F}" destId="{A9A63B05-7BB4-4A36-BF5F-A88FC0CF762E}" srcOrd="0" destOrd="0" parTransId="{19BE3101-8613-4C50-8FE0-C8DEC0787DFE}" sibTransId="{DD936BD1-3CD7-4087-A62F-E18FF2046188}"/>
    <dgm:cxn modelId="{CB9100F3-F7DB-4814-A8DE-1ECB58A454A4}" type="presParOf" srcId="{EFF64BA4-F005-40DC-81AD-BC8E283651BD}" destId="{1AB3C8EC-9F89-4A21-92D4-29A40CD8D906}" srcOrd="0" destOrd="0" presId="urn:microsoft.com/office/officeart/2005/8/layout/vList2"/>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B3C8EC-9F89-4A21-92D4-29A40CD8D906}">
      <dsp:nvSpPr>
        <dsp:cNvPr id="0" name=""/>
        <dsp:cNvSpPr/>
      </dsp:nvSpPr>
      <dsp:spPr>
        <a:xfrm>
          <a:off x="0" y="421"/>
          <a:ext cx="1519527" cy="64548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100000"/>
            </a:lnSpc>
            <a:spcBef>
              <a:spcPct val="0"/>
            </a:spcBef>
            <a:spcAft>
              <a:spcPct val="35000"/>
            </a:spcAft>
            <a:buNone/>
          </a:pPr>
          <a:endParaRPr lang="en-US" sz="1600" b="1" i="0" kern="1200" dirty="0"/>
        </a:p>
        <a:p>
          <a:pPr marL="0" lvl="0" indent="0" algn="ctr" defTabSz="711200">
            <a:lnSpc>
              <a:spcPct val="100000"/>
            </a:lnSpc>
            <a:spcBef>
              <a:spcPct val="0"/>
            </a:spcBef>
            <a:spcAft>
              <a:spcPct val="35000"/>
            </a:spcAft>
            <a:buNone/>
          </a:pPr>
          <a:r>
            <a:rPr lang="en-US" sz="1600" b="1" i="0" kern="1200" dirty="0"/>
            <a:t>Introduction</a:t>
          </a:r>
        </a:p>
        <a:p>
          <a:pPr marL="0" lvl="0" indent="0" algn="ctr" defTabSz="711200">
            <a:lnSpc>
              <a:spcPct val="100000"/>
            </a:lnSpc>
            <a:spcBef>
              <a:spcPct val="0"/>
            </a:spcBef>
            <a:spcAft>
              <a:spcPct val="35000"/>
            </a:spcAft>
            <a:buNone/>
          </a:pPr>
          <a:endParaRPr lang="en-US" sz="1600" kern="1200" dirty="0"/>
        </a:p>
      </dsp:txBody>
      <dsp:txXfrm>
        <a:off x="31510" y="31931"/>
        <a:ext cx="1456507" cy="5824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B3C8EC-9F89-4A21-92D4-29A40CD8D906}">
      <dsp:nvSpPr>
        <dsp:cNvPr id="0" name=""/>
        <dsp:cNvSpPr/>
      </dsp:nvSpPr>
      <dsp:spPr>
        <a:xfrm>
          <a:off x="0" y="4925"/>
          <a:ext cx="1519527" cy="636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Dataset</a:t>
          </a:r>
        </a:p>
      </dsp:txBody>
      <dsp:txXfrm>
        <a:off x="31070" y="35995"/>
        <a:ext cx="1457387" cy="5743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B3C8EC-9F89-4A21-92D4-29A40CD8D906}">
      <dsp:nvSpPr>
        <dsp:cNvPr id="0" name=""/>
        <dsp:cNvSpPr/>
      </dsp:nvSpPr>
      <dsp:spPr>
        <a:xfrm>
          <a:off x="0" y="14285"/>
          <a:ext cx="1519527" cy="617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t>Data Cleaning</a:t>
          </a:r>
          <a:endParaRPr lang="en-US" sz="1600" kern="1200" dirty="0"/>
        </a:p>
      </dsp:txBody>
      <dsp:txXfrm>
        <a:off x="30157" y="44442"/>
        <a:ext cx="1459213" cy="5574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B3C8EC-9F89-4A21-92D4-29A40CD8D906}">
      <dsp:nvSpPr>
        <dsp:cNvPr id="0" name=""/>
        <dsp:cNvSpPr/>
      </dsp:nvSpPr>
      <dsp:spPr>
        <a:xfrm>
          <a:off x="0" y="4925"/>
          <a:ext cx="1519527" cy="636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EDA</a:t>
          </a:r>
        </a:p>
      </dsp:txBody>
      <dsp:txXfrm>
        <a:off x="31070" y="35995"/>
        <a:ext cx="1457387" cy="5743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B3C8EC-9F89-4A21-92D4-29A40CD8D906}">
      <dsp:nvSpPr>
        <dsp:cNvPr id="0" name=""/>
        <dsp:cNvSpPr/>
      </dsp:nvSpPr>
      <dsp:spPr>
        <a:xfrm>
          <a:off x="0" y="4925"/>
          <a:ext cx="1519527" cy="636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Modelling</a:t>
          </a:r>
        </a:p>
      </dsp:txBody>
      <dsp:txXfrm>
        <a:off x="31070" y="35995"/>
        <a:ext cx="1457387" cy="5743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B3C8EC-9F89-4A21-92D4-29A40CD8D906}">
      <dsp:nvSpPr>
        <dsp:cNvPr id="0" name=""/>
        <dsp:cNvSpPr/>
      </dsp:nvSpPr>
      <dsp:spPr>
        <a:xfrm>
          <a:off x="0" y="4925"/>
          <a:ext cx="1519527" cy="636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conclusion</a:t>
          </a:r>
        </a:p>
      </dsp:txBody>
      <dsp:txXfrm>
        <a:off x="31070" y="35995"/>
        <a:ext cx="1457387" cy="5743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4"/>
        <p:cNvGrpSpPr/>
        <p:nvPr/>
      </p:nvGrpSpPr>
      <p:grpSpPr>
        <a:xfrm>
          <a:off x="0" y="0"/>
          <a:ext cx="0" cy="0"/>
          <a:chOff x="0" y="0"/>
          <a:chExt cx="0" cy="0"/>
        </a:xfrm>
      </p:grpSpPr>
      <p:sp>
        <p:nvSpPr>
          <p:cNvPr id="1715" name="Google Shape;1715;gbea7d07021_0_24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6" name="Google Shape;1716;gbea7d07021_0_24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4"/>
        <p:cNvGrpSpPr/>
        <p:nvPr/>
      </p:nvGrpSpPr>
      <p:grpSpPr>
        <a:xfrm>
          <a:off x="0" y="0"/>
          <a:ext cx="0" cy="0"/>
          <a:chOff x="0" y="0"/>
          <a:chExt cx="0" cy="0"/>
        </a:xfrm>
      </p:grpSpPr>
      <p:sp>
        <p:nvSpPr>
          <p:cNvPr id="1715" name="Google Shape;1715;gbea7d07021_0_24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6" name="Google Shape;1716;gbea7d07021_0_24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30268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4"/>
        <p:cNvGrpSpPr/>
        <p:nvPr/>
      </p:nvGrpSpPr>
      <p:grpSpPr>
        <a:xfrm>
          <a:off x="0" y="0"/>
          <a:ext cx="0" cy="0"/>
          <a:chOff x="0" y="0"/>
          <a:chExt cx="0" cy="0"/>
        </a:xfrm>
      </p:grpSpPr>
      <p:sp>
        <p:nvSpPr>
          <p:cNvPr id="1715" name="Google Shape;1715;gbea7d07021_0_24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6" name="Google Shape;1716;gbea7d07021_0_24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0442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b1c2217c3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b1c2217c3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4540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gbea7d07021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bea7d0702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4"/>
        <p:cNvGrpSpPr/>
        <p:nvPr/>
      </p:nvGrpSpPr>
      <p:grpSpPr>
        <a:xfrm>
          <a:off x="0" y="0"/>
          <a:ext cx="0" cy="0"/>
          <a:chOff x="0" y="0"/>
          <a:chExt cx="0" cy="0"/>
        </a:xfrm>
      </p:grpSpPr>
      <p:sp>
        <p:nvSpPr>
          <p:cNvPr id="1715" name="Google Shape;1715;gbea7d07021_0_24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6" name="Google Shape;1716;gbea7d07021_0_24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00564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gbea7d07021_0_24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 name="Google Shape;960;gbea7d07021_0_24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b1c2217c3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b1c2217c3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bea7d0702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bea7d0702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2"/>
        <p:cNvGrpSpPr/>
        <p:nvPr/>
      </p:nvGrpSpPr>
      <p:grpSpPr>
        <a:xfrm>
          <a:off x="0" y="0"/>
          <a:ext cx="0" cy="0"/>
          <a:chOff x="0" y="0"/>
          <a:chExt cx="0" cy="0"/>
        </a:xfrm>
      </p:grpSpPr>
      <p:sp>
        <p:nvSpPr>
          <p:cNvPr id="1523" name="Google Shape;1523;gbea7d07021_0_24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4" name="Google Shape;1524;gbea7d07021_0_24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a953684262_0_15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a953684262_0_15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6"/>
        <p:cNvGrpSpPr/>
        <p:nvPr/>
      </p:nvGrpSpPr>
      <p:grpSpPr>
        <a:xfrm>
          <a:off x="0" y="0"/>
          <a:ext cx="0" cy="0"/>
          <a:chOff x="0" y="0"/>
          <a:chExt cx="0" cy="0"/>
        </a:xfrm>
      </p:grpSpPr>
      <p:sp>
        <p:nvSpPr>
          <p:cNvPr id="2057" name="Google Shape;2057;gbedf453fa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8" name="Google Shape;2058;gbedf453f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1903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a953684262_0_15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a953684262_0_15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0180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b1c2217c3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b1c2217c3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2" y="1249511"/>
            <a:ext cx="9143813" cy="3893695"/>
            <a:chOff x="12" y="1249511"/>
            <a:chExt cx="9143813" cy="3893695"/>
          </a:xfrm>
        </p:grpSpPr>
        <p:sp>
          <p:nvSpPr>
            <p:cNvPr id="10" name="Google Shape;10;p2"/>
            <p:cNvSpPr/>
            <p:nvPr/>
          </p:nvSpPr>
          <p:spPr>
            <a:xfrm>
              <a:off x="1478801" y="1918850"/>
              <a:ext cx="7664914" cy="3224311"/>
            </a:xfrm>
            <a:custGeom>
              <a:avLst/>
              <a:gdLst/>
              <a:ahLst/>
              <a:cxnLst/>
              <a:rect l="l" t="t" r="r" b="b"/>
              <a:pathLst>
                <a:path w="121564" h="55067" extrusionOk="0">
                  <a:moveTo>
                    <a:pt x="53638" y="33076"/>
                  </a:moveTo>
                  <a:cubicBezTo>
                    <a:pt x="79082" y="36052"/>
                    <a:pt x="76618" y="0"/>
                    <a:pt x="121564" y="21289"/>
                  </a:cubicBezTo>
                  <a:lnTo>
                    <a:pt x="121564" y="54864"/>
                  </a:lnTo>
                  <a:cubicBezTo>
                    <a:pt x="121564" y="54971"/>
                    <a:pt x="121468" y="55067"/>
                    <a:pt x="121349" y="55067"/>
                  </a:cubicBezTo>
                  <a:lnTo>
                    <a:pt x="120" y="55067"/>
                  </a:lnTo>
                  <a:cubicBezTo>
                    <a:pt x="1" y="55067"/>
                    <a:pt x="120" y="54971"/>
                    <a:pt x="120" y="54864"/>
                  </a:cubicBezTo>
                  <a:cubicBezTo>
                    <a:pt x="120" y="54864"/>
                    <a:pt x="120" y="26789"/>
                    <a:pt x="53638" y="3307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2" y="3041749"/>
              <a:ext cx="9143813" cy="2101456"/>
            </a:xfrm>
            <a:custGeom>
              <a:avLst/>
              <a:gdLst/>
              <a:ahLst/>
              <a:cxnLst/>
              <a:rect l="l" t="t" r="r" b="b"/>
              <a:pathLst>
                <a:path w="195799" h="87107" extrusionOk="0">
                  <a:moveTo>
                    <a:pt x="0" y="42542"/>
                  </a:moveTo>
                  <a:cubicBezTo>
                    <a:pt x="0" y="42542"/>
                    <a:pt x="31016" y="53484"/>
                    <a:pt x="66342" y="45173"/>
                  </a:cubicBezTo>
                  <a:cubicBezTo>
                    <a:pt x="113872" y="34017"/>
                    <a:pt x="113324" y="1"/>
                    <a:pt x="195799" y="1"/>
                  </a:cubicBezTo>
                  <a:lnTo>
                    <a:pt x="195799" y="86714"/>
                  </a:lnTo>
                  <a:cubicBezTo>
                    <a:pt x="195799" y="86928"/>
                    <a:pt x="195620" y="87107"/>
                    <a:pt x="195406" y="87107"/>
                  </a:cubicBezTo>
                  <a:lnTo>
                    <a:pt x="393" y="87107"/>
                  </a:lnTo>
                  <a:cubicBezTo>
                    <a:pt x="179" y="87107"/>
                    <a:pt x="0" y="86928"/>
                    <a:pt x="0" y="8671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596331" y="1670666"/>
              <a:ext cx="595820" cy="411094"/>
            </a:xfrm>
            <a:custGeom>
              <a:avLst/>
              <a:gdLst/>
              <a:ahLst/>
              <a:cxnLst/>
              <a:rect l="l" t="t" r="r" b="b"/>
              <a:pathLst>
                <a:path w="15253" h="10524" extrusionOk="0">
                  <a:moveTo>
                    <a:pt x="7012" y="1"/>
                  </a:moveTo>
                  <a:cubicBezTo>
                    <a:pt x="6601" y="1"/>
                    <a:pt x="6193" y="59"/>
                    <a:pt x="5799" y="181"/>
                  </a:cubicBezTo>
                  <a:cubicBezTo>
                    <a:pt x="4537" y="574"/>
                    <a:pt x="3477" y="1669"/>
                    <a:pt x="3287" y="2979"/>
                  </a:cubicBezTo>
                  <a:cubicBezTo>
                    <a:pt x="3200" y="2970"/>
                    <a:pt x="3112" y="2965"/>
                    <a:pt x="3025" y="2965"/>
                  </a:cubicBezTo>
                  <a:cubicBezTo>
                    <a:pt x="1898" y="2965"/>
                    <a:pt x="735" y="3729"/>
                    <a:pt x="381" y="4801"/>
                  </a:cubicBezTo>
                  <a:cubicBezTo>
                    <a:pt x="0" y="5956"/>
                    <a:pt x="560" y="7349"/>
                    <a:pt x="1643" y="7896"/>
                  </a:cubicBezTo>
                  <a:cubicBezTo>
                    <a:pt x="2244" y="8202"/>
                    <a:pt x="2930" y="8256"/>
                    <a:pt x="3608" y="8256"/>
                  </a:cubicBezTo>
                  <a:cubicBezTo>
                    <a:pt x="3695" y="8256"/>
                    <a:pt x="3783" y="8255"/>
                    <a:pt x="3870" y="8254"/>
                  </a:cubicBezTo>
                  <a:cubicBezTo>
                    <a:pt x="4239" y="9230"/>
                    <a:pt x="5239" y="9873"/>
                    <a:pt x="6227" y="10230"/>
                  </a:cubicBezTo>
                  <a:cubicBezTo>
                    <a:pt x="6525" y="10337"/>
                    <a:pt x="6835" y="10421"/>
                    <a:pt x="7156" y="10480"/>
                  </a:cubicBezTo>
                  <a:cubicBezTo>
                    <a:pt x="7353" y="10509"/>
                    <a:pt x="7551" y="10523"/>
                    <a:pt x="7746" y="10523"/>
                  </a:cubicBezTo>
                  <a:cubicBezTo>
                    <a:pt x="9085" y="10523"/>
                    <a:pt x="10352" y="9862"/>
                    <a:pt x="11121" y="8730"/>
                  </a:cubicBezTo>
                  <a:cubicBezTo>
                    <a:pt x="11516" y="8913"/>
                    <a:pt x="11945" y="9006"/>
                    <a:pt x="12373" y="9006"/>
                  </a:cubicBezTo>
                  <a:cubicBezTo>
                    <a:pt x="12835" y="9006"/>
                    <a:pt x="13296" y="8898"/>
                    <a:pt x="13716" y="8682"/>
                  </a:cubicBezTo>
                  <a:cubicBezTo>
                    <a:pt x="14526" y="8254"/>
                    <a:pt x="15074" y="7456"/>
                    <a:pt x="15169" y="6551"/>
                  </a:cubicBezTo>
                  <a:cubicBezTo>
                    <a:pt x="15252" y="5622"/>
                    <a:pt x="14824" y="4717"/>
                    <a:pt x="14062" y="4182"/>
                  </a:cubicBezTo>
                  <a:cubicBezTo>
                    <a:pt x="14490" y="3586"/>
                    <a:pt x="14526" y="2812"/>
                    <a:pt x="14181" y="2170"/>
                  </a:cubicBezTo>
                  <a:cubicBezTo>
                    <a:pt x="13812" y="1539"/>
                    <a:pt x="13169" y="1134"/>
                    <a:pt x="12442" y="1086"/>
                  </a:cubicBezTo>
                  <a:cubicBezTo>
                    <a:pt x="12397" y="1083"/>
                    <a:pt x="12351" y="1082"/>
                    <a:pt x="12306" y="1082"/>
                  </a:cubicBezTo>
                  <a:cubicBezTo>
                    <a:pt x="11635" y="1082"/>
                    <a:pt x="10957" y="1404"/>
                    <a:pt x="10478" y="1872"/>
                  </a:cubicBezTo>
                  <a:cubicBezTo>
                    <a:pt x="10418" y="1384"/>
                    <a:pt x="10014" y="1027"/>
                    <a:pt x="9597" y="765"/>
                  </a:cubicBezTo>
                  <a:cubicBezTo>
                    <a:pt x="8827" y="281"/>
                    <a:pt x="7916" y="1"/>
                    <a:pt x="70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15187" y="2370568"/>
              <a:ext cx="681143" cy="469656"/>
            </a:xfrm>
            <a:custGeom>
              <a:avLst/>
              <a:gdLst/>
              <a:ahLst/>
              <a:cxnLst/>
              <a:rect l="l" t="t" r="r" b="b"/>
              <a:pathLst>
                <a:path w="19289" h="13300" extrusionOk="0">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4523344" y="2081757"/>
              <a:ext cx="1572411" cy="799638"/>
              <a:chOff x="5618500" y="645650"/>
              <a:chExt cx="1616875" cy="822250"/>
            </a:xfrm>
          </p:grpSpPr>
          <p:sp>
            <p:nvSpPr>
              <p:cNvPr id="15" name="Google Shape;15;p2"/>
              <p:cNvSpPr/>
              <p:nvPr/>
            </p:nvSpPr>
            <p:spPr>
              <a:xfrm>
                <a:off x="6703150" y="804650"/>
                <a:ext cx="265525" cy="84675"/>
              </a:xfrm>
              <a:custGeom>
                <a:avLst/>
                <a:gdLst/>
                <a:ahLst/>
                <a:cxnLst/>
                <a:rect l="l" t="t" r="r" b="b"/>
                <a:pathLst>
                  <a:path w="10621" h="3387" extrusionOk="0">
                    <a:moveTo>
                      <a:pt x="9008" y="1"/>
                    </a:moveTo>
                    <a:cubicBezTo>
                      <a:pt x="8495" y="1"/>
                      <a:pt x="7988" y="143"/>
                      <a:pt x="7549" y="411"/>
                    </a:cubicBezTo>
                    <a:cubicBezTo>
                      <a:pt x="7061" y="721"/>
                      <a:pt x="6656" y="1125"/>
                      <a:pt x="6359" y="1614"/>
                    </a:cubicBezTo>
                    <a:cubicBezTo>
                      <a:pt x="6125" y="1988"/>
                      <a:pt x="5920" y="2376"/>
                      <a:pt x="5757" y="2785"/>
                    </a:cubicBezTo>
                    <a:lnTo>
                      <a:pt x="5757" y="2785"/>
                    </a:lnTo>
                    <a:cubicBezTo>
                      <a:pt x="5115" y="1997"/>
                      <a:pt x="4239" y="1428"/>
                      <a:pt x="3239" y="1173"/>
                    </a:cubicBezTo>
                    <a:cubicBezTo>
                      <a:pt x="2837" y="1066"/>
                      <a:pt x="2415" y="1012"/>
                      <a:pt x="1998" y="1012"/>
                    </a:cubicBezTo>
                    <a:cubicBezTo>
                      <a:pt x="1859" y="1012"/>
                      <a:pt x="1721" y="1018"/>
                      <a:pt x="1584" y="1030"/>
                    </a:cubicBezTo>
                    <a:cubicBezTo>
                      <a:pt x="1025" y="1078"/>
                      <a:pt x="489" y="1233"/>
                      <a:pt x="1" y="1494"/>
                    </a:cubicBezTo>
                    <a:cubicBezTo>
                      <a:pt x="524" y="1304"/>
                      <a:pt x="1075" y="1208"/>
                      <a:pt x="1627" y="1208"/>
                    </a:cubicBezTo>
                    <a:cubicBezTo>
                      <a:pt x="2144" y="1208"/>
                      <a:pt x="2661" y="1292"/>
                      <a:pt x="3156" y="1459"/>
                    </a:cubicBezTo>
                    <a:cubicBezTo>
                      <a:pt x="4180" y="1768"/>
                      <a:pt x="5061" y="2411"/>
                      <a:pt x="5656" y="3292"/>
                    </a:cubicBezTo>
                    <a:cubicBezTo>
                      <a:pt x="5680" y="3328"/>
                      <a:pt x="5716" y="3352"/>
                      <a:pt x="5751" y="3376"/>
                    </a:cubicBezTo>
                    <a:cubicBezTo>
                      <a:pt x="5773" y="3383"/>
                      <a:pt x="5794" y="3386"/>
                      <a:pt x="5815" y="3386"/>
                    </a:cubicBezTo>
                    <a:cubicBezTo>
                      <a:pt x="5899" y="3386"/>
                      <a:pt x="5973" y="3333"/>
                      <a:pt x="6001" y="3257"/>
                    </a:cubicBezTo>
                    <a:cubicBezTo>
                      <a:pt x="6359" y="2256"/>
                      <a:pt x="6859" y="1268"/>
                      <a:pt x="7716" y="661"/>
                    </a:cubicBezTo>
                    <a:cubicBezTo>
                      <a:pt x="8145" y="363"/>
                      <a:pt x="8645" y="197"/>
                      <a:pt x="9168" y="197"/>
                    </a:cubicBezTo>
                    <a:cubicBezTo>
                      <a:pt x="9197" y="195"/>
                      <a:pt x="9226" y="195"/>
                      <a:pt x="9255" y="195"/>
                    </a:cubicBezTo>
                    <a:cubicBezTo>
                      <a:pt x="9771" y="195"/>
                      <a:pt x="10260" y="395"/>
                      <a:pt x="10621" y="756"/>
                    </a:cubicBezTo>
                    <a:cubicBezTo>
                      <a:pt x="10300" y="292"/>
                      <a:pt x="9740" y="54"/>
                      <a:pt x="9180" y="6"/>
                    </a:cubicBezTo>
                    <a:cubicBezTo>
                      <a:pt x="9123" y="3"/>
                      <a:pt x="9065" y="1"/>
                      <a:pt x="9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975800" y="645650"/>
                <a:ext cx="259575" cy="86450"/>
              </a:xfrm>
              <a:custGeom>
                <a:avLst/>
                <a:gdLst/>
                <a:ahLst/>
                <a:cxnLst/>
                <a:rect l="l" t="t" r="r" b="b"/>
                <a:pathLst>
                  <a:path w="10383" h="3458" extrusionOk="0">
                    <a:moveTo>
                      <a:pt x="9868" y="0"/>
                    </a:moveTo>
                    <a:cubicBezTo>
                      <a:pt x="9549" y="0"/>
                      <a:pt x="9232" y="51"/>
                      <a:pt x="8930" y="151"/>
                    </a:cubicBezTo>
                    <a:cubicBezTo>
                      <a:pt x="8466" y="318"/>
                      <a:pt x="8026" y="568"/>
                      <a:pt x="7645" y="889"/>
                    </a:cubicBezTo>
                    <a:cubicBezTo>
                      <a:pt x="6946" y="1459"/>
                      <a:pt x="6432" y="2193"/>
                      <a:pt x="5954" y="2925"/>
                    </a:cubicBezTo>
                    <a:lnTo>
                      <a:pt x="5954" y="2925"/>
                    </a:lnTo>
                    <a:cubicBezTo>
                      <a:pt x="5302" y="2040"/>
                      <a:pt x="4436" y="1353"/>
                      <a:pt x="3418" y="937"/>
                    </a:cubicBezTo>
                    <a:cubicBezTo>
                      <a:pt x="2882" y="711"/>
                      <a:pt x="2311" y="556"/>
                      <a:pt x="1727" y="485"/>
                    </a:cubicBezTo>
                    <a:cubicBezTo>
                      <a:pt x="1528" y="464"/>
                      <a:pt x="1326" y="453"/>
                      <a:pt x="1124" y="453"/>
                    </a:cubicBezTo>
                    <a:cubicBezTo>
                      <a:pt x="745" y="453"/>
                      <a:pt x="365" y="490"/>
                      <a:pt x="1" y="568"/>
                    </a:cubicBezTo>
                    <a:cubicBezTo>
                      <a:pt x="137" y="559"/>
                      <a:pt x="274" y="555"/>
                      <a:pt x="410" y="555"/>
                    </a:cubicBezTo>
                    <a:cubicBezTo>
                      <a:pt x="1406" y="555"/>
                      <a:pt x="2398" y="783"/>
                      <a:pt x="3299" y="1223"/>
                    </a:cubicBezTo>
                    <a:cubicBezTo>
                      <a:pt x="4311" y="1699"/>
                      <a:pt x="5168" y="2449"/>
                      <a:pt x="5799" y="3378"/>
                    </a:cubicBezTo>
                    <a:cubicBezTo>
                      <a:pt x="5811" y="3390"/>
                      <a:pt x="5835" y="3413"/>
                      <a:pt x="5859" y="3425"/>
                    </a:cubicBezTo>
                    <a:cubicBezTo>
                      <a:pt x="5889" y="3447"/>
                      <a:pt x="5925" y="3458"/>
                      <a:pt x="5960" y="3458"/>
                    </a:cubicBezTo>
                    <a:cubicBezTo>
                      <a:pt x="6021" y="3458"/>
                      <a:pt x="6083" y="3426"/>
                      <a:pt x="6121" y="3366"/>
                    </a:cubicBezTo>
                    <a:cubicBezTo>
                      <a:pt x="6633" y="2556"/>
                      <a:pt x="7145" y="1747"/>
                      <a:pt x="7823" y="1092"/>
                    </a:cubicBezTo>
                    <a:cubicBezTo>
                      <a:pt x="8168" y="770"/>
                      <a:pt x="8561" y="508"/>
                      <a:pt x="8990" y="318"/>
                    </a:cubicBezTo>
                    <a:cubicBezTo>
                      <a:pt x="9386" y="136"/>
                      <a:pt x="9811" y="40"/>
                      <a:pt x="10239" y="40"/>
                    </a:cubicBezTo>
                    <a:cubicBezTo>
                      <a:pt x="10287" y="40"/>
                      <a:pt x="10335" y="42"/>
                      <a:pt x="10383" y="44"/>
                    </a:cubicBezTo>
                    <a:cubicBezTo>
                      <a:pt x="10212" y="15"/>
                      <a:pt x="10040" y="0"/>
                      <a:pt x="9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618500" y="1301875"/>
                <a:ext cx="349475" cy="166025"/>
              </a:xfrm>
              <a:custGeom>
                <a:avLst/>
                <a:gdLst/>
                <a:ahLst/>
                <a:cxnLst/>
                <a:rect l="l" t="t" r="r" b="b"/>
                <a:pathLst>
                  <a:path w="13979" h="6641" extrusionOk="0">
                    <a:moveTo>
                      <a:pt x="13978" y="1"/>
                    </a:moveTo>
                    <a:lnTo>
                      <a:pt x="13978" y="1"/>
                    </a:lnTo>
                    <a:cubicBezTo>
                      <a:pt x="13264" y="96"/>
                      <a:pt x="12597" y="370"/>
                      <a:pt x="12037" y="810"/>
                    </a:cubicBezTo>
                    <a:cubicBezTo>
                      <a:pt x="11466" y="1239"/>
                      <a:pt x="10990" y="1775"/>
                      <a:pt x="10609" y="2382"/>
                    </a:cubicBezTo>
                    <a:cubicBezTo>
                      <a:pt x="9916" y="3486"/>
                      <a:pt x="9538" y="4738"/>
                      <a:pt x="9215" y="5959"/>
                    </a:cubicBezTo>
                    <a:lnTo>
                      <a:pt x="9215" y="5959"/>
                    </a:lnTo>
                    <a:cubicBezTo>
                      <a:pt x="7933" y="5038"/>
                      <a:pt x="6420" y="4478"/>
                      <a:pt x="4846" y="4346"/>
                    </a:cubicBezTo>
                    <a:cubicBezTo>
                      <a:pt x="4610" y="4326"/>
                      <a:pt x="4373" y="4317"/>
                      <a:pt x="4137" y="4317"/>
                    </a:cubicBezTo>
                    <a:cubicBezTo>
                      <a:pt x="3529" y="4317"/>
                      <a:pt x="2926" y="4381"/>
                      <a:pt x="2334" y="4501"/>
                    </a:cubicBezTo>
                    <a:cubicBezTo>
                      <a:pt x="1512" y="4668"/>
                      <a:pt x="727" y="4965"/>
                      <a:pt x="0" y="5382"/>
                    </a:cubicBezTo>
                    <a:cubicBezTo>
                      <a:pt x="762" y="5061"/>
                      <a:pt x="1560" y="4858"/>
                      <a:pt x="2382" y="4751"/>
                    </a:cubicBezTo>
                    <a:cubicBezTo>
                      <a:pt x="2769" y="4705"/>
                      <a:pt x="3161" y="4681"/>
                      <a:pt x="3554" y="4681"/>
                    </a:cubicBezTo>
                    <a:cubicBezTo>
                      <a:pt x="3971" y="4681"/>
                      <a:pt x="4388" y="4708"/>
                      <a:pt x="4798" y="4763"/>
                    </a:cubicBezTo>
                    <a:cubicBezTo>
                      <a:pt x="6406" y="4965"/>
                      <a:pt x="7930" y="5597"/>
                      <a:pt x="9204" y="6585"/>
                    </a:cubicBezTo>
                    <a:cubicBezTo>
                      <a:pt x="9240" y="6609"/>
                      <a:pt x="9275" y="6620"/>
                      <a:pt x="9299" y="6632"/>
                    </a:cubicBezTo>
                    <a:cubicBezTo>
                      <a:pt x="9321" y="6638"/>
                      <a:pt x="9343" y="6641"/>
                      <a:pt x="9365" y="6641"/>
                    </a:cubicBezTo>
                    <a:cubicBezTo>
                      <a:pt x="9480" y="6641"/>
                      <a:pt x="9578" y="6562"/>
                      <a:pt x="9609" y="6442"/>
                    </a:cubicBezTo>
                    <a:cubicBezTo>
                      <a:pt x="9954" y="5108"/>
                      <a:pt x="10275" y="3763"/>
                      <a:pt x="10942" y="2572"/>
                    </a:cubicBezTo>
                    <a:cubicBezTo>
                      <a:pt x="11264" y="1989"/>
                      <a:pt x="11692" y="1441"/>
                      <a:pt x="12192" y="989"/>
                    </a:cubicBezTo>
                    <a:cubicBezTo>
                      <a:pt x="12692" y="524"/>
                      <a:pt x="13311" y="179"/>
                      <a:pt x="13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206525" y="860950"/>
                <a:ext cx="184275" cy="61725"/>
              </a:xfrm>
              <a:custGeom>
                <a:avLst/>
                <a:gdLst/>
                <a:ahLst/>
                <a:cxnLst/>
                <a:rect l="l" t="t" r="r" b="b"/>
                <a:pathLst>
                  <a:path w="7371" h="2469" extrusionOk="0">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flipH="1">
              <a:off x="7531279" y="1249511"/>
              <a:ext cx="1143519" cy="799674"/>
              <a:chOff x="1330800" y="1140849"/>
              <a:chExt cx="1143519" cy="799674"/>
            </a:xfrm>
          </p:grpSpPr>
          <p:sp>
            <p:nvSpPr>
              <p:cNvPr id="20" name="Google Shape;20;p2"/>
              <p:cNvSpPr/>
              <p:nvPr/>
            </p:nvSpPr>
            <p:spPr>
              <a:xfrm>
                <a:off x="2186368" y="1312440"/>
                <a:ext cx="287951" cy="93651"/>
              </a:xfrm>
              <a:custGeom>
                <a:avLst/>
                <a:gdLst/>
                <a:ahLst/>
                <a:cxnLst/>
                <a:rect l="l" t="t" r="r" b="b"/>
                <a:pathLst>
                  <a:path w="10371" h="3373" extrusionOk="0">
                    <a:moveTo>
                      <a:pt x="954" y="0"/>
                    </a:moveTo>
                    <a:cubicBezTo>
                      <a:pt x="634" y="0"/>
                      <a:pt x="313" y="36"/>
                      <a:pt x="0" y="113"/>
                    </a:cubicBezTo>
                    <a:cubicBezTo>
                      <a:pt x="143" y="100"/>
                      <a:pt x="285" y="94"/>
                      <a:pt x="427" y="94"/>
                    </a:cubicBezTo>
                    <a:cubicBezTo>
                      <a:pt x="1345" y="94"/>
                      <a:pt x="2253" y="358"/>
                      <a:pt x="3036" y="863"/>
                    </a:cubicBezTo>
                    <a:cubicBezTo>
                      <a:pt x="3929" y="1411"/>
                      <a:pt x="4620" y="2244"/>
                      <a:pt x="4977" y="3244"/>
                    </a:cubicBezTo>
                    <a:cubicBezTo>
                      <a:pt x="4989" y="3280"/>
                      <a:pt x="5013" y="3316"/>
                      <a:pt x="5049" y="3339"/>
                    </a:cubicBezTo>
                    <a:cubicBezTo>
                      <a:pt x="5080" y="3362"/>
                      <a:pt x="5117" y="3372"/>
                      <a:pt x="5153" y="3372"/>
                    </a:cubicBezTo>
                    <a:cubicBezTo>
                      <a:pt x="5213" y="3372"/>
                      <a:pt x="5273" y="3344"/>
                      <a:pt x="5310" y="3292"/>
                    </a:cubicBezTo>
                    <a:cubicBezTo>
                      <a:pt x="5906" y="2423"/>
                      <a:pt x="6632" y="1601"/>
                      <a:pt x="7596" y="1232"/>
                    </a:cubicBezTo>
                    <a:cubicBezTo>
                      <a:pt x="7881" y="1121"/>
                      <a:pt x="8182" y="1066"/>
                      <a:pt x="8483" y="1066"/>
                    </a:cubicBezTo>
                    <a:cubicBezTo>
                      <a:pt x="8698" y="1066"/>
                      <a:pt x="8912" y="1094"/>
                      <a:pt x="9120" y="1149"/>
                    </a:cubicBezTo>
                    <a:cubicBezTo>
                      <a:pt x="9644" y="1256"/>
                      <a:pt x="10097" y="1577"/>
                      <a:pt x="10371" y="2042"/>
                    </a:cubicBezTo>
                    <a:cubicBezTo>
                      <a:pt x="10180" y="1530"/>
                      <a:pt x="9692" y="1149"/>
                      <a:pt x="9168" y="970"/>
                    </a:cubicBezTo>
                    <a:cubicBezTo>
                      <a:pt x="8886" y="876"/>
                      <a:pt x="8591" y="828"/>
                      <a:pt x="8295" y="828"/>
                    </a:cubicBezTo>
                    <a:cubicBezTo>
                      <a:pt x="8029" y="828"/>
                      <a:pt x="7761" y="867"/>
                      <a:pt x="7501" y="946"/>
                    </a:cubicBezTo>
                    <a:cubicBezTo>
                      <a:pt x="6965" y="1125"/>
                      <a:pt x="6477" y="1423"/>
                      <a:pt x="6061" y="1804"/>
                    </a:cubicBezTo>
                    <a:cubicBezTo>
                      <a:pt x="5750" y="2104"/>
                      <a:pt x="5462" y="2435"/>
                      <a:pt x="5203" y="2783"/>
                    </a:cubicBezTo>
                    <a:lnTo>
                      <a:pt x="5203" y="2783"/>
                    </a:lnTo>
                    <a:cubicBezTo>
                      <a:pt x="4791" y="1859"/>
                      <a:pt x="4087" y="1093"/>
                      <a:pt x="3191" y="613"/>
                    </a:cubicBezTo>
                    <a:cubicBezTo>
                      <a:pt x="2715" y="339"/>
                      <a:pt x="2179" y="149"/>
                      <a:pt x="1631" y="53"/>
                    </a:cubicBezTo>
                    <a:cubicBezTo>
                      <a:pt x="1409" y="19"/>
                      <a:pt x="1182"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053454" y="1140849"/>
                <a:ext cx="204656" cy="68552"/>
              </a:xfrm>
              <a:custGeom>
                <a:avLst/>
                <a:gdLst/>
                <a:ahLst/>
                <a:cxnLst/>
                <a:rect l="l" t="t" r="r" b="b"/>
                <a:pathLst>
                  <a:path w="7371" h="2469" extrusionOk="0">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01410" y="1508632"/>
                <a:ext cx="280010" cy="118445"/>
              </a:xfrm>
              <a:custGeom>
                <a:avLst/>
                <a:gdLst/>
                <a:ahLst/>
                <a:cxnLst/>
                <a:rect l="l" t="t" r="r" b="b"/>
                <a:pathLst>
                  <a:path w="10085" h="4266" extrusionOk="0">
                    <a:moveTo>
                      <a:pt x="0" y="0"/>
                    </a:moveTo>
                    <a:cubicBezTo>
                      <a:pt x="1107" y="214"/>
                      <a:pt x="2143" y="714"/>
                      <a:pt x="3000" y="1465"/>
                    </a:cubicBezTo>
                    <a:cubicBezTo>
                      <a:pt x="3846" y="2167"/>
                      <a:pt x="4489" y="3096"/>
                      <a:pt x="4870" y="4143"/>
                    </a:cubicBezTo>
                    <a:cubicBezTo>
                      <a:pt x="4892" y="4219"/>
                      <a:pt x="4967" y="4266"/>
                      <a:pt x="5047" y="4266"/>
                    </a:cubicBezTo>
                    <a:cubicBezTo>
                      <a:pt x="5093" y="4266"/>
                      <a:pt x="5140" y="4250"/>
                      <a:pt x="5179" y="4215"/>
                    </a:cubicBezTo>
                    <a:cubicBezTo>
                      <a:pt x="5870" y="3560"/>
                      <a:pt x="6560" y="2905"/>
                      <a:pt x="7382" y="2465"/>
                    </a:cubicBezTo>
                    <a:cubicBezTo>
                      <a:pt x="7787" y="2238"/>
                      <a:pt x="8227" y="2084"/>
                      <a:pt x="8692" y="2000"/>
                    </a:cubicBezTo>
                    <a:cubicBezTo>
                      <a:pt x="8857" y="1971"/>
                      <a:pt x="9024" y="1956"/>
                      <a:pt x="9191" y="1956"/>
                    </a:cubicBezTo>
                    <a:cubicBezTo>
                      <a:pt x="9492" y="1956"/>
                      <a:pt x="9793" y="2004"/>
                      <a:pt x="10085" y="2096"/>
                    </a:cubicBezTo>
                    <a:cubicBezTo>
                      <a:pt x="9719" y="1917"/>
                      <a:pt x="9320" y="1822"/>
                      <a:pt x="8915" y="1822"/>
                    </a:cubicBezTo>
                    <a:cubicBezTo>
                      <a:pt x="8833" y="1822"/>
                      <a:pt x="8750" y="1826"/>
                      <a:pt x="8668" y="1834"/>
                    </a:cubicBezTo>
                    <a:cubicBezTo>
                      <a:pt x="8180" y="1869"/>
                      <a:pt x="7703" y="2000"/>
                      <a:pt x="7251" y="2215"/>
                    </a:cubicBezTo>
                    <a:cubicBezTo>
                      <a:pt x="6446" y="2580"/>
                      <a:pt x="5767" y="3157"/>
                      <a:pt x="5126" y="3739"/>
                    </a:cubicBezTo>
                    <a:lnTo>
                      <a:pt x="5126" y="3739"/>
                    </a:lnTo>
                    <a:cubicBezTo>
                      <a:pt x="4728" y="2734"/>
                      <a:pt x="4066" y="1858"/>
                      <a:pt x="3203" y="1203"/>
                    </a:cubicBezTo>
                    <a:cubicBezTo>
                      <a:pt x="2739" y="845"/>
                      <a:pt x="2227" y="560"/>
                      <a:pt x="1679" y="345"/>
                    </a:cubicBezTo>
                    <a:cubicBezTo>
                      <a:pt x="1143" y="143"/>
                      <a:pt x="583" y="2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330800" y="1812248"/>
                <a:ext cx="401676" cy="128274"/>
              </a:xfrm>
              <a:custGeom>
                <a:avLst/>
                <a:gdLst/>
                <a:ahLst/>
                <a:cxnLst/>
                <a:rect l="l" t="t" r="r" b="b"/>
                <a:pathLst>
                  <a:path w="14467" h="4620" extrusionOk="0">
                    <a:moveTo>
                      <a:pt x="13626" y="0"/>
                    </a:moveTo>
                    <a:cubicBezTo>
                      <a:pt x="13232" y="0"/>
                      <a:pt x="12837" y="60"/>
                      <a:pt x="12455" y="185"/>
                    </a:cubicBezTo>
                    <a:cubicBezTo>
                      <a:pt x="11788" y="388"/>
                      <a:pt x="11169" y="709"/>
                      <a:pt x="10621" y="1138"/>
                    </a:cubicBezTo>
                    <a:cubicBezTo>
                      <a:pt x="9630" y="1903"/>
                      <a:pt x="8872" y="2903"/>
                      <a:pt x="8172" y="3907"/>
                    </a:cubicBezTo>
                    <a:lnTo>
                      <a:pt x="8172" y="3907"/>
                    </a:lnTo>
                    <a:cubicBezTo>
                      <a:pt x="7315" y="2644"/>
                      <a:pt x="6134" y="1644"/>
                      <a:pt x="4751" y="1007"/>
                    </a:cubicBezTo>
                    <a:cubicBezTo>
                      <a:pt x="4001" y="662"/>
                      <a:pt x="3216" y="424"/>
                      <a:pt x="2418" y="305"/>
                    </a:cubicBezTo>
                    <a:cubicBezTo>
                      <a:pt x="2031" y="248"/>
                      <a:pt x="1645" y="218"/>
                      <a:pt x="1260" y="218"/>
                    </a:cubicBezTo>
                    <a:cubicBezTo>
                      <a:pt x="838" y="218"/>
                      <a:pt x="418" y="254"/>
                      <a:pt x="1" y="328"/>
                    </a:cubicBezTo>
                    <a:cubicBezTo>
                      <a:pt x="121" y="323"/>
                      <a:pt x="242" y="320"/>
                      <a:pt x="362" y="320"/>
                    </a:cubicBezTo>
                    <a:cubicBezTo>
                      <a:pt x="1036" y="320"/>
                      <a:pt x="1701" y="405"/>
                      <a:pt x="2358" y="566"/>
                    </a:cubicBezTo>
                    <a:cubicBezTo>
                      <a:pt x="3132" y="745"/>
                      <a:pt x="3870" y="1019"/>
                      <a:pt x="4561" y="1388"/>
                    </a:cubicBezTo>
                    <a:cubicBezTo>
                      <a:pt x="5942" y="2102"/>
                      <a:pt x="7121" y="3174"/>
                      <a:pt x="7954" y="4496"/>
                    </a:cubicBezTo>
                    <a:cubicBezTo>
                      <a:pt x="7966" y="4531"/>
                      <a:pt x="7990" y="4555"/>
                      <a:pt x="8026" y="4579"/>
                    </a:cubicBezTo>
                    <a:cubicBezTo>
                      <a:pt x="8066" y="4606"/>
                      <a:pt x="8114" y="4619"/>
                      <a:pt x="8163" y="4619"/>
                    </a:cubicBezTo>
                    <a:cubicBezTo>
                      <a:pt x="8244" y="4619"/>
                      <a:pt x="8326" y="4582"/>
                      <a:pt x="8371" y="4507"/>
                    </a:cubicBezTo>
                    <a:cubicBezTo>
                      <a:pt x="9133" y="3400"/>
                      <a:pt x="9871" y="2293"/>
                      <a:pt x="10859" y="1436"/>
                    </a:cubicBezTo>
                    <a:cubicBezTo>
                      <a:pt x="11359" y="995"/>
                      <a:pt x="11919" y="650"/>
                      <a:pt x="12526" y="400"/>
                    </a:cubicBezTo>
                    <a:cubicBezTo>
                      <a:pt x="13050" y="188"/>
                      <a:pt x="13607" y="79"/>
                      <a:pt x="14162" y="79"/>
                    </a:cubicBezTo>
                    <a:cubicBezTo>
                      <a:pt x="14264" y="79"/>
                      <a:pt x="14366" y="83"/>
                      <a:pt x="14467" y="90"/>
                    </a:cubicBezTo>
                    <a:cubicBezTo>
                      <a:pt x="14189" y="31"/>
                      <a:pt x="13908" y="0"/>
                      <a:pt x="136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 name="Google Shape;24;p2"/>
          <p:cNvSpPr txBox="1">
            <a:spLocks noGrp="1"/>
          </p:cNvSpPr>
          <p:nvPr>
            <p:ph type="ctrTitle"/>
          </p:nvPr>
        </p:nvSpPr>
        <p:spPr>
          <a:xfrm>
            <a:off x="851950" y="740750"/>
            <a:ext cx="7169100" cy="1865700"/>
          </a:xfrm>
          <a:prstGeom prst="rect">
            <a:avLst/>
          </a:prstGeom>
        </p:spPr>
        <p:txBody>
          <a:bodyPr spcFirstLastPara="1" wrap="square" lIns="91425" tIns="91425" rIns="91425" bIns="91425" anchor="b" anchorCtr="0">
            <a:noAutofit/>
          </a:bodyPr>
          <a:lstStyle>
            <a:lvl1pPr lvl="0" algn="l">
              <a:spcBef>
                <a:spcPts val="0"/>
              </a:spcBef>
              <a:spcAft>
                <a:spcPts val="0"/>
              </a:spcAft>
              <a:buClr>
                <a:schemeClr val="accent4"/>
              </a:buClr>
              <a:buSzPts val="5200"/>
              <a:buNone/>
              <a:defRPr sz="6300" b="1">
                <a:solidFill>
                  <a:schemeClr val="accent4"/>
                </a:solidFill>
                <a:latin typeface="Bebas Neue"/>
                <a:ea typeface="Bebas Neue"/>
                <a:cs typeface="Bebas Neue"/>
                <a:sym typeface="Bebas Neue"/>
              </a:defRPr>
            </a:lvl1pPr>
            <a:lvl2pPr lvl="1" algn="ctr">
              <a:spcBef>
                <a:spcPts val="0"/>
              </a:spcBef>
              <a:spcAft>
                <a:spcPts val="0"/>
              </a:spcAft>
              <a:buClr>
                <a:schemeClr val="accent4"/>
              </a:buClr>
              <a:buSzPts val="5200"/>
              <a:buNone/>
              <a:defRPr sz="5200">
                <a:solidFill>
                  <a:schemeClr val="accent4"/>
                </a:solidFill>
              </a:defRPr>
            </a:lvl2pPr>
            <a:lvl3pPr lvl="2" algn="ctr">
              <a:spcBef>
                <a:spcPts val="0"/>
              </a:spcBef>
              <a:spcAft>
                <a:spcPts val="0"/>
              </a:spcAft>
              <a:buClr>
                <a:schemeClr val="accent4"/>
              </a:buClr>
              <a:buSzPts val="5200"/>
              <a:buNone/>
              <a:defRPr sz="5200">
                <a:solidFill>
                  <a:schemeClr val="accent4"/>
                </a:solidFill>
              </a:defRPr>
            </a:lvl3pPr>
            <a:lvl4pPr lvl="3" algn="ctr">
              <a:spcBef>
                <a:spcPts val="0"/>
              </a:spcBef>
              <a:spcAft>
                <a:spcPts val="0"/>
              </a:spcAft>
              <a:buClr>
                <a:schemeClr val="accent4"/>
              </a:buClr>
              <a:buSzPts val="5200"/>
              <a:buNone/>
              <a:defRPr sz="5200">
                <a:solidFill>
                  <a:schemeClr val="accent4"/>
                </a:solidFill>
              </a:defRPr>
            </a:lvl4pPr>
            <a:lvl5pPr lvl="4" algn="ctr">
              <a:spcBef>
                <a:spcPts val="0"/>
              </a:spcBef>
              <a:spcAft>
                <a:spcPts val="0"/>
              </a:spcAft>
              <a:buClr>
                <a:schemeClr val="accent4"/>
              </a:buClr>
              <a:buSzPts val="5200"/>
              <a:buNone/>
              <a:defRPr sz="5200">
                <a:solidFill>
                  <a:schemeClr val="accent4"/>
                </a:solidFill>
              </a:defRPr>
            </a:lvl5pPr>
            <a:lvl6pPr lvl="5" algn="ctr">
              <a:spcBef>
                <a:spcPts val="0"/>
              </a:spcBef>
              <a:spcAft>
                <a:spcPts val="0"/>
              </a:spcAft>
              <a:buClr>
                <a:schemeClr val="accent4"/>
              </a:buClr>
              <a:buSzPts val="5200"/>
              <a:buNone/>
              <a:defRPr sz="5200">
                <a:solidFill>
                  <a:schemeClr val="accent4"/>
                </a:solidFill>
              </a:defRPr>
            </a:lvl6pPr>
            <a:lvl7pPr lvl="6" algn="ctr">
              <a:spcBef>
                <a:spcPts val="0"/>
              </a:spcBef>
              <a:spcAft>
                <a:spcPts val="0"/>
              </a:spcAft>
              <a:buClr>
                <a:schemeClr val="accent4"/>
              </a:buClr>
              <a:buSzPts val="5200"/>
              <a:buNone/>
              <a:defRPr sz="5200">
                <a:solidFill>
                  <a:schemeClr val="accent4"/>
                </a:solidFill>
              </a:defRPr>
            </a:lvl7pPr>
            <a:lvl8pPr lvl="7" algn="ctr">
              <a:spcBef>
                <a:spcPts val="0"/>
              </a:spcBef>
              <a:spcAft>
                <a:spcPts val="0"/>
              </a:spcAft>
              <a:buClr>
                <a:schemeClr val="accent4"/>
              </a:buClr>
              <a:buSzPts val="5200"/>
              <a:buNone/>
              <a:defRPr sz="5200">
                <a:solidFill>
                  <a:schemeClr val="accent4"/>
                </a:solidFill>
              </a:defRPr>
            </a:lvl8pPr>
            <a:lvl9pPr lvl="8" algn="ctr">
              <a:spcBef>
                <a:spcPts val="0"/>
              </a:spcBef>
              <a:spcAft>
                <a:spcPts val="0"/>
              </a:spcAft>
              <a:buClr>
                <a:schemeClr val="accent4"/>
              </a:buClr>
              <a:buSzPts val="5200"/>
              <a:buNone/>
              <a:defRPr sz="5200">
                <a:solidFill>
                  <a:schemeClr val="accent4"/>
                </a:solidFill>
              </a:defRPr>
            </a:lvl9pPr>
          </a:lstStyle>
          <a:p>
            <a:endParaRPr/>
          </a:p>
        </p:txBody>
      </p:sp>
      <p:sp>
        <p:nvSpPr>
          <p:cNvPr id="25" name="Google Shape;25;p2"/>
          <p:cNvSpPr txBox="1">
            <a:spLocks noGrp="1"/>
          </p:cNvSpPr>
          <p:nvPr>
            <p:ph type="subTitle" idx="1"/>
          </p:nvPr>
        </p:nvSpPr>
        <p:spPr>
          <a:xfrm>
            <a:off x="845180" y="2443825"/>
            <a:ext cx="3858300" cy="522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2_1">
    <p:spTree>
      <p:nvGrpSpPr>
        <p:cNvPr id="1" name="Shape 215"/>
        <p:cNvGrpSpPr/>
        <p:nvPr/>
      </p:nvGrpSpPr>
      <p:grpSpPr>
        <a:xfrm>
          <a:off x="0" y="0"/>
          <a:ext cx="0" cy="0"/>
          <a:chOff x="0" y="0"/>
          <a:chExt cx="0" cy="0"/>
        </a:xfrm>
      </p:grpSpPr>
      <p:grpSp>
        <p:nvGrpSpPr>
          <p:cNvPr id="216" name="Google Shape;216;p20"/>
          <p:cNvGrpSpPr/>
          <p:nvPr/>
        </p:nvGrpSpPr>
        <p:grpSpPr>
          <a:xfrm>
            <a:off x="-1425999" y="486339"/>
            <a:ext cx="10569999" cy="4657172"/>
            <a:chOff x="-1425999" y="486339"/>
            <a:chExt cx="10569999" cy="4657172"/>
          </a:xfrm>
        </p:grpSpPr>
        <p:sp>
          <p:nvSpPr>
            <p:cNvPr id="217" name="Google Shape;217;p20"/>
            <p:cNvSpPr/>
            <p:nvPr/>
          </p:nvSpPr>
          <p:spPr>
            <a:xfrm flipH="1">
              <a:off x="0" y="3295325"/>
              <a:ext cx="3039100" cy="1848186"/>
            </a:xfrm>
            <a:custGeom>
              <a:avLst/>
              <a:gdLst/>
              <a:ahLst/>
              <a:cxnLst/>
              <a:rect l="l" t="t" r="r" b="b"/>
              <a:pathLst>
                <a:path w="121564" h="55067" extrusionOk="0">
                  <a:moveTo>
                    <a:pt x="53638" y="33076"/>
                  </a:moveTo>
                  <a:cubicBezTo>
                    <a:pt x="79082" y="36052"/>
                    <a:pt x="76618" y="0"/>
                    <a:pt x="121564" y="21289"/>
                  </a:cubicBezTo>
                  <a:lnTo>
                    <a:pt x="121564" y="54864"/>
                  </a:lnTo>
                  <a:cubicBezTo>
                    <a:pt x="121564" y="54971"/>
                    <a:pt x="121468" y="55067"/>
                    <a:pt x="121349" y="55067"/>
                  </a:cubicBezTo>
                  <a:lnTo>
                    <a:pt x="120" y="55067"/>
                  </a:lnTo>
                  <a:cubicBezTo>
                    <a:pt x="1" y="55067"/>
                    <a:pt x="120" y="54971"/>
                    <a:pt x="120" y="54864"/>
                  </a:cubicBezTo>
                  <a:cubicBezTo>
                    <a:pt x="120" y="54864"/>
                    <a:pt x="120" y="26789"/>
                    <a:pt x="53638" y="33076"/>
                  </a:cubicBezTo>
                  <a:close/>
                </a:path>
              </a:pathLst>
            </a:custGeom>
            <a:solidFill>
              <a:srgbClr val="F5F1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0"/>
            <p:cNvSpPr/>
            <p:nvPr/>
          </p:nvSpPr>
          <p:spPr>
            <a:xfrm>
              <a:off x="-1425999" y="486339"/>
              <a:ext cx="2139391" cy="1475170"/>
            </a:xfrm>
            <a:custGeom>
              <a:avLst/>
              <a:gdLst/>
              <a:ahLst/>
              <a:cxnLst/>
              <a:rect l="l" t="t" r="r" b="b"/>
              <a:pathLst>
                <a:path w="19289" h="13300" extrusionOk="0">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20"/>
            <p:cNvGrpSpPr/>
            <p:nvPr/>
          </p:nvGrpSpPr>
          <p:grpSpPr>
            <a:xfrm flipH="1">
              <a:off x="485475" y="2171924"/>
              <a:ext cx="1143519" cy="799674"/>
              <a:chOff x="1330800" y="1140849"/>
              <a:chExt cx="1143519" cy="799674"/>
            </a:xfrm>
          </p:grpSpPr>
          <p:sp>
            <p:nvSpPr>
              <p:cNvPr id="220" name="Google Shape;220;p20"/>
              <p:cNvSpPr/>
              <p:nvPr/>
            </p:nvSpPr>
            <p:spPr>
              <a:xfrm>
                <a:off x="2186368" y="1312440"/>
                <a:ext cx="287951" cy="93651"/>
              </a:xfrm>
              <a:custGeom>
                <a:avLst/>
                <a:gdLst/>
                <a:ahLst/>
                <a:cxnLst/>
                <a:rect l="l" t="t" r="r" b="b"/>
                <a:pathLst>
                  <a:path w="10371" h="3373" extrusionOk="0">
                    <a:moveTo>
                      <a:pt x="954" y="0"/>
                    </a:moveTo>
                    <a:cubicBezTo>
                      <a:pt x="634" y="0"/>
                      <a:pt x="313" y="36"/>
                      <a:pt x="0" y="113"/>
                    </a:cubicBezTo>
                    <a:cubicBezTo>
                      <a:pt x="143" y="100"/>
                      <a:pt x="285" y="94"/>
                      <a:pt x="427" y="94"/>
                    </a:cubicBezTo>
                    <a:cubicBezTo>
                      <a:pt x="1345" y="94"/>
                      <a:pt x="2253" y="358"/>
                      <a:pt x="3036" y="863"/>
                    </a:cubicBezTo>
                    <a:cubicBezTo>
                      <a:pt x="3929" y="1411"/>
                      <a:pt x="4620" y="2244"/>
                      <a:pt x="4977" y="3244"/>
                    </a:cubicBezTo>
                    <a:cubicBezTo>
                      <a:pt x="4989" y="3280"/>
                      <a:pt x="5013" y="3316"/>
                      <a:pt x="5049" y="3339"/>
                    </a:cubicBezTo>
                    <a:cubicBezTo>
                      <a:pt x="5080" y="3362"/>
                      <a:pt x="5117" y="3372"/>
                      <a:pt x="5153" y="3372"/>
                    </a:cubicBezTo>
                    <a:cubicBezTo>
                      <a:pt x="5213" y="3372"/>
                      <a:pt x="5273" y="3344"/>
                      <a:pt x="5310" y="3292"/>
                    </a:cubicBezTo>
                    <a:cubicBezTo>
                      <a:pt x="5906" y="2423"/>
                      <a:pt x="6632" y="1601"/>
                      <a:pt x="7596" y="1232"/>
                    </a:cubicBezTo>
                    <a:cubicBezTo>
                      <a:pt x="7881" y="1121"/>
                      <a:pt x="8182" y="1066"/>
                      <a:pt x="8483" y="1066"/>
                    </a:cubicBezTo>
                    <a:cubicBezTo>
                      <a:pt x="8698" y="1066"/>
                      <a:pt x="8912" y="1094"/>
                      <a:pt x="9120" y="1149"/>
                    </a:cubicBezTo>
                    <a:cubicBezTo>
                      <a:pt x="9644" y="1256"/>
                      <a:pt x="10097" y="1577"/>
                      <a:pt x="10371" y="2042"/>
                    </a:cubicBezTo>
                    <a:cubicBezTo>
                      <a:pt x="10180" y="1530"/>
                      <a:pt x="9692" y="1149"/>
                      <a:pt x="9168" y="970"/>
                    </a:cubicBezTo>
                    <a:cubicBezTo>
                      <a:pt x="8886" y="876"/>
                      <a:pt x="8591" y="828"/>
                      <a:pt x="8295" y="828"/>
                    </a:cubicBezTo>
                    <a:cubicBezTo>
                      <a:pt x="8029" y="828"/>
                      <a:pt x="7761" y="867"/>
                      <a:pt x="7501" y="946"/>
                    </a:cubicBezTo>
                    <a:cubicBezTo>
                      <a:pt x="6965" y="1125"/>
                      <a:pt x="6477" y="1423"/>
                      <a:pt x="6061" y="1804"/>
                    </a:cubicBezTo>
                    <a:cubicBezTo>
                      <a:pt x="5750" y="2104"/>
                      <a:pt x="5462" y="2435"/>
                      <a:pt x="5203" y="2783"/>
                    </a:cubicBezTo>
                    <a:lnTo>
                      <a:pt x="5203" y="2783"/>
                    </a:lnTo>
                    <a:cubicBezTo>
                      <a:pt x="4791" y="1859"/>
                      <a:pt x="4087" y="1093"/>
                      <a:pt x="3191" y="613"/>
                    </a:cubicBezTo>
                    <a:cubicBezTo>
                      <a:pt x="2715" y="339"/>
                      <a:pt x="2179" y="149"/>
                      <a:pt x="1631" y="53"/>
                    </a:cubicBezTo>
                    <a:cubicBezTo>
                      <a:pt x="1409" y="19"/>
                      <a:pt x="1182"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0"/>
              <p:cNvSpPr/>
              <p:nvPr/>
            </p:nvSpPr>
            <p:spPr>
              <a:xfrm>
                <a:off x="2053454" y="1140849"/>
                <a:ext cx="204656" cy="68552"/>
              </a:xfrm>
              <a:custGeom>
                <a:avLst/>
                <a:gdLst/>
                <a:ahLst/>
                <a:cxnLst/>
                <a:rect l="l" t="t" r="r" b="b"/>
                <a:pathLst>
                  <a:path w="7371" h="2469" extrusionOk="0">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0"/>
              <p:cNvSpPr/>
              <p:nvPr/>
            </p:nvSpPr>
            <p:spPr>
              <a:xfrm>
                <a:off x="1901410" y="1508632"/>
                <a:ext cx="280010" cy="118445"/>
              </a:xfrm>
              <a:custGeom>
                <a:avLst/>
                <a:gdLst/>
                <a:ahLst/>
                <a:cxnLst/>
                <a:rect l="l" t="t" r="r" b="b"/>
                <a:pathLst>
                  <a:path w="10085" h="4266" extrusionOk="0">
                    <a:moveTo>
                      <a:pt x="0" y="0"/>
                    </a:moveTo>
                    <a:cubicBezTo>
                      <a:pt x="1107" y="214"/>
                      <a:pt x="2143" y="714"/>
                      <a:pt x="3000" y="1465"/>
                    </a:cubicBezTo>
                    <a:cubicBezTo>
                      <a:pt x="3846" y="2167"/>
                      <a:pt x="4489" y="3096"/>
                      <a:pt x="4870" y="4143"/>
                    </a:cubicBezTo>
                    <a:cubicBezTo>
                      <a:pt x="4892" y="4219"/>
                      <a:pt x="4967" y="4266"/>
                      <a:pt x="5047" y="4266"/>
                    </a:cubicBezTo>
                    <a:cubicBezTo>
                      <a:pt x="5093" y="4266"/>
                      <a:pt x="5140" y="4250"/>
                      <a:pt x="5179" y="4215"/>
                    </a:cubicBezTo>
                    <a:cubicBezTo>
                      <a:pt x="5870" y="3560"/>
                      <a:pt x="6560" y="2905"/>
                      <a:pt x="7382" y="2465"/>
                    </a:cubicBezTo>
                    <a:cubicBezTo>
                      <a:pt x="7787" y="2238"/>
                      <a:pt x="8227" y="2084"/>
                      <a:pt x="8692" y="2000"/>
                    </a:cubicBezTo>
                    <a:cubicBezTo>
                      <a:pt x="8857" y="1971"/>
                      <a:pt x="9024" y="1956"/>
                      <a:pt x="9191" y="1956"/>
                    </a:cubicBezTo>
                    <a:cubicBezTo>
                      <a:pt x="9492" y="1956"/>
                      <a:pt x="9793" y="2004"/>
                      <a:pt x="10085" y="2096"/>
                    </a:cubicBezTo>
                    <a:cubicBezTo>
                      <a:pt x="9719" y="1917"/>
                      <a:pt x="9320" y="1822"/>
                      <a:pt x="8915" y="1822"/>
                    </a:cubicBezTo>
                    <a:cubicBezTo>
                      <a:pt x="8833" y="1822"/>
                      <a:pt x="8750" y="1826"/>
                      <a:pt x="8668" y="1834"/>
                    </a:cubicBezTo>
                    <a:cubicBezTo>
                      <a:pt x="8180" y="1869"/>
                      <a:pt x="7703" y="2000"/>
                      <a:pt x="7251" y="2215"/>
                    </a:cubicBezTo>
                    <a:cubicBezTo>
                      <a:pt x="6446" y="2580"/>
                      <a:pt x="5767" y="3157"/>
                      <a:pt x="5126" y="3739"/>
                    </a:cubicBezTo>
                    <a:lnTo>
                      <a:pt x="5126" y="3739"/>
                    </a:lnTo>
                    <a:cubicBezTo>
                      <a:pt x="4728" y="2734"/>
                      <a:pt x="4066" y="1858"/>
                      <a:pt x="3203" y="1203"/>
                    </a:cubicBezTo>
                    <a:cubicBezTo>
                      <a:pt x="2739" y="845"/>
                      <a:pt x="2227" y="560"/>
                      <a:pt x="1679" y="345"/>
                    </a:cubicBezTo>
                    <a:cubicBezTo>
                      <a:pt x="1143" y="143"/>
                      <a:pt x="583" y="2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0"/>
              <p:cNvSpPr/>
              <p:nvPr/>
            </p:nvSpPr>
            <p:spPr>
              <a:xfrm>
                <a:off x="1330800" y="1812248"/>
                <a:ext cx="401676" cy="128274"/>
              </a:xfrm>
              <a:custGeom>
                <a:avLst/>
                <a:gdLst/>
                <a:ahLst/>
                <a:cxnLst/>
                <a:rect l="l" t="t" r="r" b="b"/>
                <a:pathLst>
                  <a:path w="14467" h="4620" extrusionOk="0">
                    <a:moveTo>
                      <a:pt x="13626" y="0"/>
                    </a:moveTo>
                    <a:cubicBezTo>
                      <a:pt x="13232" y="0"/>
                      <a:pt x="12837" y="60"/>
                      <a:pt x="12455" y="185"/>
                    </a:cubicBezTo>
                    <a:cubicBezTo>
                      <a:pt x="11788" y="388"/>
                      <a:pt x="11169" y="709"/>
                      <a:pt x="10621" y="1138"/>
                    </a:cubicBezTo>
                    <a:cubicBezTo>
                      <a:pt x="9630" y="1903"/>
                      <a:pt x="8872" y="2903"/>
                      <a:pt x="8172" y="3907"/>
                    </a:cubicBezTo>
                    <a:lnTo>
                      <a:pt x="8172" y="3907"/>
                    </a:lnTo>
                    <a:cubicBezTo>
                      <a:pt x="7315" y="2644"/>
                      <a:pt x="6134" y="1644"/>
                      <a:pt x="4751" y="1007"/>
                    </a:cubicBezTo>
                    <a:cubicBezTo>
                      <a:pt x="4001" y="662"/>
                      <a:pt x="3216" y="424"/>
                      <a:pt x="2418" y="305"/>
                    </a:cubicBezTo>
                    <a:cubicBezTo>
                      <a:pt x="2031" y="248"/>
                      <a:pt x="1645" y="218"/>
                      <a:pt x="1260" y="218"/>
                    </a:cubicBezTo>
                    <a:cubicBezTo>
                      <a:pt x="838" y="218"/>
                      <a:pt x="418" y="254"/>
                      <a:pt x="1" y="328"/>
                    </a:cubicBezTo>
                    <a:cubicBezTo>
                      <a:pt x="121" y="323"/>
                      <a:pt x="242" y="320"/>
                      <a:pt x="362" y="320"/>
                    </a:cubicBezTo>
                    <a:cubicBezTo>
                      <a:pt x="1036" y="320"/>
                      <a:pt x="1701" y="405"/>
                      <a:pt x="2358" y="566"/>
                    </a:cubicBezTo>
                    <a:cubicBezTo>
                      <a:pt x="3132" y="745"/>
                      <a:pt x="3870" y="1019"/>
                      <a:pt x="4561" y="1388"/>
                    </a:cubicBezTo>
                    <a:cubicBezTo>
                      <a:pt x="5942" y="2102"/>
                      <a:pt x="7121" y="3174"/>
                      <a:pt x="7954" y="4496"/>
                    </a:cubicBezTo>
                    <a:cubicBezTo>
                      <a:pt x="7966" y="4531"/>
                      <a:pt x="7990" y="4555"/>
                      <a:pt x="8026" y="4579"/>
                    </a:cubicBezTo>
                    <a:cubicBezTo>
                      <a:pt x="8066" y="4606"/>
                      <a:pt x="8114" y="4619"/>
                      <a:pt x="8163" y="4619"/>
                    </a:cubicBezTo>
                    <a:cubicBezTo>
                      <a:pt x="8244" y="4619"/>
                      <a:pt x="8326" y="4582"/>
                      <a:pt x="8371" y="4507"/>
                    </a:cubicBezTo>
                    <a:cubicBezTo>
                      <a:pt x="9133" y="3400"/>
                      <a:pt x="9871" y="2293"/>
                      <a:pt x="10859" y="1436"/>
                    </a:cubicBezTo>
                    <a:cubicBezTo>
                      <a:pt x="11359" y="995"/>
                      <a:pt x="11919" y="650"/>
                      <a:pt x="12526" y="400"/>
                    </a:cubicBezTo>
                    <a:cubicBezTo>
                      <a:pt x="13050" y="188"/>
                      <a:pt x="13607" y="79"/>
                      <a:pt x="14162" y="79"/>
                    </a:cubicBezTo>
                    <a:cubicBezTo>
                      <a:pt x="14264" y="79"/>
                      <a:pt x="14366" y="83"/>
                      <a:pt x="14467" y="90"/>
                    </a:cubicBezTo>
                    <a:cubicBezTo>
                      <a:pt x="14189" y="31"/>
                      <a:pt x="13908" y="0"/>
                      <a:pt x="136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20"/>
            <p:cNvSpPr/>
            <p:nvPr/>
          </p:nvSpPr>
          <p:spPr>
            <a:xfrm>
              <a:off x="6104900" y="3766825"/>
              <a:ext cx="3039100" cy="1376675"/>
            </a:xfrm>
            <a:custGeom>
              <a:avLst/>
              <a:gdLst/>
              <a:ahLst/>
              <a:cxnLst/>
              <a:rect l="l" t="t" r="r" b="b"/>
              <a:pathLst>
                <a:path w="121564" h="55067" extrusionOk="0">
                  <a:moveTo>
                    <a:pt x="53638" y="33076"/>
                  </a:moveTo>
                  <a:cubicBezTo>
                    <a:pt x="79082" y="36052"/>
                    <a:pt x="76618" y="0"/>
                    <a:pt x="121564" y="21289"/>
                  </a:cubicBezTo>
                  <a:lnTo>
                    <a:pt x="121564" y="54864"/>
                  </a:lnTo>
                  <a:cubicBezTo>
                    <a:pt x="121564" y="54971"/>
                    <a:pt x="121468" y="55067"/>
                    <a:pt x="121349" y="55067"/>
                  </a:cubicBezTo>
                  <a:lnTo>
                    <a:pt x="120" y="55067"/>
                  </a:lnTo>
                  <a:cubicBezTo>
                    <a:pt x="1" y="55067"/>
                    <a:pt x="120" y="54971"/>
                    <a:pt x="120" y="54864"/>
                  </a:cubicBezTo>
                  <a:cubicBezTo>
                    <a:pt x="120" y="54864"/>
                    <a:pt x="120" y="26789"/>
                    <a:pt x="53638" y="3307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20"/>
          <p:cNvSpPr txBox="1">
            <a:spLocks noGrp="1"/>
          </p:cNvSpPr>
          <p:nvPr>
            <p:ph type="title"/>
          </p:nvPr>
        </p:nvSpPr>
        <p:spPr>
          <a:xfrm>
            <a:off x="621590" y="410809"/>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500"/>
              <a:buNone/>
              <a:defRPr>
                <a:solidFill>
                  <a:schemeClr val="accent4"/>
                </a:solidFill>
              </a:defRPr>
            </a:lvl1pPr>
            <a:lvl2pPr lvl="1" rtl="0">
              <a:spcBef>
                <a:spcPts val="0"/>
              </a:spcBef>
              <a:spcAft>
                <a:spcPts val="0"/>
              </a:spcAft>
              <a:buClr>
                <a:schemeClr val="accent4"/>
              </a:buClr>
              <a:buSzPts val="3500"/>
              <a:buNone/>
              <a:defRPr>
                <a:solidFill>
                  <a:schemeClr val="accent4"/>
                </a:solidFill>
              </a:defRPr>
            </a:lvl2pPr>
            <a:lvl3pPr lvl="2" rtl="0">
              <a:spcBef>
                <a:spcPts val="0"/>
              </a:spcBef>
              <a:spcAft>
                <a:spcPts val="0"/>
              </a:spcAft>
              <a:buClr>
                <a:schemeClr val="accent4"/>
              </a:buClr>
              <a:buSzPts val="3500"/>
              <a:buNone/>
              <a:defRPr>
                <a:solidFill>
                  <a:schemeClr val="accent4"/>
                </a:solidFill>
              </a:defRPr>
            </a:lvl3pPr>
            <a:lvl4pPr lvl="3" rtl="0">
              <a:spcBef>
                <a:spcPts val="0"/>
              </a:spcBef>
              <a:spcAft>
                <a:spcPts val="0"/>
              </a:spcAft>
              <a:buClr>
                <a:schemeClr val="accent4"/>
              </a:buClr>
              <a:buSzPts val="3500"/>
              <a:buNone/>
              <a:defRPr>
                <a:solidFill>
                  <a:schemeClr val="accent4"/>
                </a:solidFill>
              </a:defRPr>
            </a:lvl4pPr>
            <a:lvl5pPr lvl="4" rtl="0">
              <a:spcBef>
                <a:spcPts val="0"/>
              </a:spcBef>
              <a:spcAft>
                <a:spcPts val="0"/>
              </a:spcAft>
              <a:buClr>
                <a:schemeClr val="accent4"/>
              </a:buClr>
              <a:buSzPts val="3500"/>
              <a:buNone/>
              <a:defRPr>
                <a:solidFill>
                  <a:schemeClr val="accent4"/>
                </a:solidFill>
              </a:defRPr>
            </a:lvl5pPr>
            <a:lvl6pPr lvl="5" rtl="0">
              <a:spcBef>
                <a:spcPts val="0"/>
              </a:spcBef>
              <a:spcAft>
                <a:spcPts val="0"/>
              </a:spcAft>
              <a:buClr>
                <a:schemeClr val="accent4"/>
              </a:buClr>
              <a:buSzPts val="3500"/>
              <a:buNone/>
              <a:defRPr>
                <a:solidFill>
                  <a:schemeClr val="accent4"/>
                </a:solidFill>
              </a:defRPr>
            </a:lvl6pPr>
            <a:lvl7pPr lvl="6" rtl="0">
              <a:spcBef>
                <a:spcPts val="0"/>
              </a:spcBef>
              <a:spcAft>
                <a:spcPts val="0"/>
              </a:spcAft>
              <a:buClr>
                <a:schemeClr val="accent4"/>
              </a:buClr>
              <a:buSzPts val="3500"/>
              <a:buNone/>
              <a:defRPr>
                <a:solidFill>
                  <a:schemeClr val="accent4"/>
                </a:solidFill>
              </a:defRPr>
            </a:lvl7pPr>
            <a:lvl8pPr lvl="7" rtl="0">
              <a:spcBef>
                <a:spcPts val="0"/>
              </a:spcBef>
              <a:spcAft>
                <a:spcPts val="0"/>
              </a:spcAft>
              <a:buClr>
                <a:schemeClr val="accent4"/>
              </a:buClr>
              <a:buSzPts val="3500"/>
              <a:buNone/>
              <a:defRPr>
                <a:solidFill>
                  <a:schemeClr val="accent4"/>
                </a:solidFill>
              </a:defRPr>
            </a:lvl8pPr>
            <a:lvl9pPr lvl="8" rtl="0">
              <a:spcBef>
                <a:spcPts val="0"/>
              </a:spcBef>
              <a:spcAft>
                <a:spcPts val="0"/>
              </a:spcAft>
              <a:buClr>
                <a:schemeClr val="accent4"/>
              </a:buClr>
              <a:buSzPts val="3500"/>
              <a:buNone/>
              <a:defRPr>
                <a:solidFill>
                  <a:schemeClr val="accent4"/>
                </a:solidFill>
              </a:defRPr>
            </a:lvl9pPr>
          </a:lstStyle>
          <a:p>
            <a:endParaRPr/>
          </a:p>
        </p:txBody>
      </p:sp>
      <p:sp>
        <p:nvSpPr>
          <p:cNvPr id="226" name="Google Shape;226;p20"/>
          <p:cNvSpPr txBox="1">
            <a:spLocks noGrp="1"/>
          </p:cNvSpPr>
          <p:nvPr>
            <p:ph type="title" idx="2"/>
          </p:nvPr>
        </p:nvSpPr>
        <p:spPr>
          <a:xfrm>
            <a:off x="5817349" y="1350875"/>
            <a:ext cx="2518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accent4"/>
              </a:buClr>
              <a:buSzPts val="2000"/>
              <a:buNone/>
              <a:defRPr sz="2500" b="1">
                <a:solidFill>
                  <a:schemeClr val="accent4"/>
                </a:solidFill>
              </a:defRPr>
            </a:lvl1pPr>
            <a:lvl2pPr lvl="1" rtl="0">
              <a:spcBef>
                <a:spcPts val="0"/>
              </a:spcBef>
              <a:spcAft>
                <a:spcPts val="0"/>
              </a:spcAft>
              <a:buClr>
                <a:schemeClr val="accent4"/>
              </a:buClr>
              <a:buSzPts val="2000"/>
              <a:buNone/>
              <a:defRPr sz="2000">
                <a:solidFill>
                  <a:schemeClr val="accent4"/>
                </a:solidFill>
              </a:defRPr>
            </a:lvl2pPr>
            <a:lvl3pPr lvl="2" rtl="0">
              <a:spcBef>
                <a:spcPts val="0"/>
              </a:spcBef>
              <a:spcAft>
                <a:spcPts val="0"/>
              </a:spcAft>
              <a:buClr>
                <a:schemeClr val="accent4"/>
              </a:buClr>
              <a:buSzPts val="2000"/>
              <a:buNone/>
              <a:defRPr sz="2000">
                <a:solidFill>
                  <a:schemeClr val="accent4"/>
                </a:solidFill>
              </a:defRPr>
            </a:lvl3pPr>
            <a:lvl4pPr lvl="3" rtl="0">
              <a:spcBef>
                <a:spcPts val="0"/>
              </a:spcBef>
              <a:spcAft>
                <a:spcPts val="0"/>
              </a:spcAft>
              <a:buClr>
                <a:schemeClr val="accent4"/>
              </a:buClr>
              <a:buSzPts val="2000"/>
              <a:buNone/>
              <a:defRPr sz="2000">
                <a:solidFill>
                  <a:schemeClr val="accent4"/>
                </a:solidFill>
              </a:defRPr>
            </a:lvl4pPr>
            <a:lvl5pPr lvl="4" rtl="0">
              <a:spcBef>
                <a:spcPts val="0"/>
              </a:spcBef>
              <a:spcAft>
                <a:spcPts val="0"/>
              </a:spcAft>
              <a:buClr>
                <a:schemeClr val="accent4"/>
              </a:buClr>
              <a:buSzPts val="2000"/>
              <a:buNone/>
              <a:defRPr sz="2000">
                <a:solidFill>
                  <a:schemeClr val="accent4"/>
                </a:solidFill>
              </a:defRPr>
            </a:lvl5pPr>
            <a:lvl6pPr lvl="5" rtl="0">
              <a:spcBef>
                <a:spcPts val="0"/>
              </a:spcBef>
              <a:spcAft>
                <a:spcPts val="0"/>
              </a:spcAft>
              <a:buClr>
                <a:schemeClr val="accent4"/>
              </a:buClr>
              <a:buSzPts val="2000"/>
              <a:buNone/>
              <a:defRPr sz="2000">
                <a:solidFill>
                  <a:schemeClr val="accent4"/>
                </a:solidFill>
              </a:defRPr>
            </a:lvl6pPr>
            <a:lvl7pPr lvl="6" rtl="0">
              <a:spcBef>
                <a:spcPts val="0"/>
              </a:spcBef>
              <a:spcAft>
                <a:spcPts val="0"/>
              </a:spcAft>
              <a:buClr>
                <a:schemeClr val="accent4"/>
              </a:buClr>
              <a:buSzPts val="2000"/>
              <a:buNone/>
              <a:defRPr sz="2000">
                <a:solidFill>
                  <a:schemeClr val="accent4"/>
                </a:solidFill>
              </a:defRPr>
            </a:lvl7pPr>
            <a:lvl8pPr lvl="7" rtl="0">
              <a:spcBef>
                <a:spcPts val="0"/>
              </a:spcBef>
              <a:spcAft>
                <a:spcPts val="0"/>
              </a:spcAft>
              <a:buClr>
                <a:schemeClr val="accent4"/>
              </a:buClr>
              <a:buSzPts val="2000"/>
              <a:buNone/>
              <a:defRPr sz="2000">
                <a:solidFill>
                  <a:schemeClr val="accent4"/>
                </a:solidFill>
              </a:defRPr>
            </a:lvl8pPr>
            <a:lvl9pPr lvl="8" rtl="0">
              <a:spcBef>
                <a:spcPts val="0"/>
              </a:spcBef>
              <a:spcAft>
                <a:spcPts val="0"/>
              </a:spcAft>
              <a:buClr>
                <a:schemeClr val="accent4"/>
              </a:buClr>
              <a:buSzPts val="2000"/>
              <a:buNone/>
              <a:defRPr sz="2000">
                <a:solidFill>
                  <a:schemeClr val="accent4"/>
                </a:solidFill>
              </a:defRPr>
            </a:lvl9pPr>
          </a:lstStyle>
          <a:p>
            <a:endParaRPr/>
          </a:p>
        </p:txBody>
      </p:sp>
      <p:sp>
        <p:nvSpPr>
          <p:cNvPr id="227" name="Google Shape;227;p20"/>
          <p:cNvSpPr txBox="1">
            <a:spLocks noGrp="1"/>
          </p:cNvSpPr>
          <p:nvPr>
            <p:ph type="title" idx="3"/>
          </p:nvPr>
        </p:nvSpPr>
        <p:spPr>
          <a:xfrm>
            <a:off x="5817300" y="1806275"/>
            <a:ext cx="26133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Inika"/>
              <a:buNone/>
              <a:defRPr sz="1400" b="0">
                <a:solidFill>
                  <a:schemeClr val="dk2"/>
                </a:solidFill>
                <a:latin typeface="Inika"/>
                <a:ea typeface="Inika"/>
                <a:cs typeface="Inika"/>
                <a:sym typeface="Inika"/>
              </a:defRPr>
            </a:lvl1pPr>
            <a:lvl2pPr lvl="1" rtl="0">
              <a:spcBef>
                <a:spcPts val="0"/>
              </a:spcBef>
              <a:spcAft>
                <a:spcPts val="0"/>
              </a:spcAft>
              <a:buSzPts val="1400"/>
              <a:buFont typeface="Inika"/>
              <a:buNone/>
              <a:defRPr sz="1400" b="0">
                <a:latin typeface="Inika"/>
                <a:ea typeface="Inika"/>
                <a:cs typeface="Inika"/>
                <a:sym typeface="Inika"/>
              </a:defRPr>
            </a:lvl2pPr>
            <a:lvl3pPr lvl="2" rtl="0">
              <a:spcBef>
                <a:spcPts val="0"/>
              </a:spcBef>
              <a:spcAft>
                <a:spcPts val="0"/>
              </a:spcAft>
              <a:buSzPts val="1400"/>
              <a:buFont typeface="Inika"/>
              <a:buNone/>
              <a:defRPr sz="1400" b="0">
                <a:latin typeface="Inika"/>
                <a:ea typeface="Inika"/>
                <a:cs typeface="Inika"/>
                <a:sym typeface="Inika"/>
              </a:defRPr>
            </a:lvl3pPr>
            <a:lvl4pPr lvl="3" rtl="0">
              <a:spcBef>
                <a:spcPts val="0"/>
              </a:spcBef>
              <a:spcAft>
                <a:spcPts val="0"/>
              </a:spcAft>
              <a:buSzPts val="1400"/>
              <a:buFont typeface="Inika"/>
              <a:buNone/>
              <a:defRPr sz="1400" b="0">
                <a:latin typeface="Inika"/>
                <a:ea typeface="Inika"/>
                <a:cs typeface="Inika"/>
                <a:sym typeface="Inika"/>
              </a:defRPr>
            </a:lvl4pPr>
            <a:lvl5pPr lvl="4" rtl="0">
              <a:spcBef>
                <a:spcPts val="0"/>
              </a:spcBef>
              <a:spcAft>
                <a:spcPts val="0"/>
              </a:spcAft>
              <a:buSzPts val="1400"/>
              <a:buFont typeface="Inika"/>
              <a:buNone/>
              <a:defRPr sz="1400" b="0">
                <a:latin typeface="Inika"/>
                <a:ea typeface="Inika"/>
                <a:cs typeface="Inika"/>
                <a:sym typeface="Inika"/>
              </a:defRPr>
            </a:lvl5pPr>
            <a:lvl6pPr lvl="5" rtl="0">
              <a:spcBef>
                <a:spcPts val="0"/>
              </a:spcBef>
              <a:spcAft>
                <a:spcPts val="0"/>
              </a:spcAft>
              <a:buSzPts val="1400"/>
              <a:buFont typeface="Inika"/>
              <a:buNone/>
              <a:defRPr sz="1400" b="0">
                <a:latin typeface="Inika"/>
                <a:ea typeface="Inika"/>
                <a:cs typeface="Inika"/>
                <a:sym typeface="Inika"/>
              </a:defRPr>
            </a:lvl6pPr>
            <a:lvl7pPr lvl="6" rtl="0">
              <a:spcBef>
                <a:spcPts val="0"/>
              </a:spcBef>
              <a:spcAft>
                <a:spcPts val="0"/>
              </a:spcAft>
              <a:buSzPts val="1400"/>
              <a:buFont typeface="Inika"/>
              <a:buNone/>
              <a:defRPr sz="1400" b="0">
                <a:latin typeface="Inika"/>
                <a:ea typeface="Inika"/>
                <a:cs typeface="Inika"/>
                <a:sym typeface="Inika"/>
              </a:defRPr>
            </a:lvl7pPr>
            <a:lvl8pPr lvl="7" rtl="0">
              <a:spcBef>
                <a:spcPts val="0"/>
              </a:spcBef>
              <a:spcAft>
                <a:spcPts val="0"/>
              </a:spcAft>
              <a:buSzPts val="1400"/>
              <a:buFont typeface="Inika"/>
              <a:buNone/>
              <a:defRPr sz="1400" b="0">
                <a:latin typeface="Inika"/>
                <a:ea typeface="Inika"/>
                <a:cs typeface="Inika"/>
                <a:sym typeface="Inika"/>
              </a:defRPr>
            </a:lvl8pPr>
            <a:lvl9pPr lvl="8" rtl="0">
              <a:spcBef>
                <a:spcPts val="0"/>
              </a:spcBef>
              <a:spcAft>
                <a:spcPts val="0"/>
              </a:spcAft>
              <a:buSzPts val="1400"/>
              <a:buFont typeface="Inika"/>
              <a:buNone/>
              <a:defRPr sz="1400" b="0">
                <a:latin typeface="Inika"/>
                <a:ea typeface="Inika"/>
                <a:cs typeface="Inika"/>
                <a:sym typeface="Inika"/>
              </a:defRPr>
            </a:lvl9pPr>
          </a:lstStyle>
          <a:p>
            <a:endParaRPr/>
          </a:p>
        </p:txBody>
      </p:sp>
      <p:sp>
        <p:nvSpPr>
          <p:cNvPr id="228" name="Google Shape;228;p20"/>
          <p:cNvSpPr txBox="1">
            <a:spLocks noGrp="1"/>
          </p:cNvSpPr>
          <p:nvPr>
            <p:ph type="title" idx="4"/>
          </p:nvPr>
        </p:nvSpPr>
        <p:spPr>
          <a:xfrm>
            <a:off x="2534875" y="1350875"/>
            <a:ext cx="2518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accent4"/>
              </a:buClr>
              <a:buSzPts val="2000"/>
              <a:buNone/>
              <a:defRPr sz="2500" b="1">
                <a:solidFill>
                  <a:schemeClr val="accent4"/>
                </a:solidFill>
              </a:defRPr>
            </a:lvl1pPr>
            <a:lvl2pPr lvl="1" rtl="0">
              <a:spcBef>
                <a:spcPts val="0"/>
              </a:spcBef>
              <a:spcAft>
                <a:spcPts val="0"/>
              </a:spcAft>
              <a:buClr>
                <a:schemeClr val="accent4"/>
              </a:buClr>
              <a:buSzPts val="2000"/>
              <a:buNone/>
              <a:defRPr sz="2000">
                <a:solidFill>
                  <a:schemeClr val="accent4"/>
                </a:solidFill>
              </a:defRPr>
            </a:lvl2pPr>
            <a:lvl3pPr lvl="2" rtl="0">
              <a:spcBef>
                <a:spcPts val="0"/>
              </a:spcBef>
              <a:spcAft>
                <a:spcPts val="0"/>
              </a:spcAft>
              <a:buClr>
                <a:schemeClr val="accent4"/>
              </a:buClr>
              <a:buSzPts val="2000"/>
              <a:buNone/>
              <a:defRPr sz="2000">
                <a:solidFill>
                  <a:schemeClr val="accent4"/>
                </a:solidFill>
              </a:defRPr>
            </a:lvl3pPr>
            <a:lvl4pPr lvl="3" rtl="0">
              <a:spcBef>
                <a:spcPts val="0"/>
              </a:spcBef>
              <a:spcAft>
                <a:spcPts val="0"/>
              </a:spcAft>
              <a:buClr>
                <a:schemeClr val="accent4"/>
              </a:buClr>
              <a:buSzPts val="2000"/>
              <a:buNone/>
              <a:defRPr sz="2000">
                <a:solidFill>
                  <a:schemeClr val="accent4"/>
                </a:solidFill>
              </a:defRPr>
            </a:lvl4pPr>
            <a:lvl5pPr lvl="4" rtl="0">
              <a:spcBef>
                <a:spcPts val="0"/>
              </a:spcBef>
              <a:spcAft>
                <a:spcPts val="0"/>
              </a:spcAft>
              <a:buClr>
                <a:schemeClr val="accent4"/>
              </a:buClr>
              <a:buSzPts val="2000"/>
              <a:buNone/>
              <a:defRPr sz="2000">
                <a:solidFill>
                  <a:schemeClr val="accent4"/>
                </a:solidFill>
              </a:defRPr>
            </a:lvl5pPr>
            <a:lvl6pPr lvl="5" rtl="0">
              <a:spcBef>
                <a:spcPts val="0"/>
              </a:spcBef>
              <a:spcAft>
                <a:spcPts val="0"/>
              </a:spcAft>
              <a:buClr>
                <a:schemeClr val="accent4"/>
              </a:buClr>
              <a:buSzPts val="2000"/>
              <a:buNone/>
              <a:defRPr sz="2000">
                <a:solidFill>
                  <a:schemeClr val="accent4"/>
                </a:solidFill>
              </a:defRPr>
            </a:lvl6pPr>
            <a:lvl7pPr lvl="6" rtl="0">
              <a:spcBef>
                <a:spcPts val="0"/>
              </a:spcBef>
              <a:spcAft>
                <a:spcPts val="0"/>
              </a:spcAft>
              <a:buClr>
                <a:schemeClr val="accent4"/>
              </a:buClr>
              <a:buSzPts val="2000"/>
              <a:buNone/>
              <a:defRPr sz="2000">
                <a:solidFill>
                  <a:schemeClr val="accent4"/>
                </a:solidFill>
              </a:defRPr>
            </a:lvl7pPr>
            <a:lvl8pPr lvl="7" rtl="0">
              <a:spcBef>
                <a:spcPts val="0"/>
              </a:spcBef>
              <a:spcAft>
                <a:spcPts val="0"/>
              </a:spcAft>
              <a:buClr>
                <a:schemeClr val="accent4"/>
              </a:buClr>
              <a:buSzPts val="2000"/>
              <a:buNone/>
              <a:defRPr sz="2000">
                <a:solidFill>
                  <a:schemeClr val="accent4"/>
                </a:solidFill>
              </a:defRPr>
            </a:lvl8pPr>
            <a:lvl9pPr lvl="8" rtl="0">
              <a:spcBef>
                <a:spcPts val="0"/>
              </a:spcBef>
              <a:spcAft>
                <a:spcPts val="0"/>
              </a:spcAft>
              <a:buClr>
                <a:schemeClr val="accent4"/>
              </a:buClr>
              <a:buSzPts val="2000"/>
              <a:buNone/>
              <a:defRPr sz="2000">
                <a:solidFill>
                  <a:schemeClr val="accent4"/>
                </a:solidFill>
              </a:defRPr>
            </a:lvl9pPr>
          </a:lstStyle>
          <a:p>
            <a:endParaRPr/>
          </a:p>
        </p:txBody>
      </p:sp>
      <p:sp>
        <p:nvSpPr>
          <p:cNvPr id="229" name="Google Shape;229;p20"/>
          <p:cNvSpPr txBox="1">
            <a:spLocks noGrp="1"/>
          </p:cNvSpPr>
          <p:nvPr>
            <p:ph type="title" idx="5"/>
          </p:nvPr>
        </p:nvSpPr>
        <p:spPr>
          <a:xfrm>
            <a:off x="2534825" y="1806275"/>
            <a:ext cx="26133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Inika"/>
              <a:buNone/>
              <a:defRPr sz="1400" b="0">
                <a:solidFill>
                  <a:schemeClr val="dk2"/>
                </a:solidFill>
                <a:latin typeface="Inika"/>
                <a:ea typeface="Inika"/>
                <a:cs typeface="Inika"/>
                <a:sym typeface="Inika"/>
              </a:defRPr>
            </a:lvl1pPr>
            <a:lvl2pPr lvl="1" rtl="0">
              <a:spcBef>
                <a:spcPts val="0"/>
              </a:spcBef>
              <a:spcAft>
                <a:spcPts val="0"/>
              </a:spcAft>
              <a:buSzPts val="1400"/>
              <a:buFont typeface="Inika"/>
              <a:buNone/>
              <a:defRPr sz="1400" b="0">
                <a:latin typeface="Inika"/>
                <a:ea typeface="Inika"/>
                <a:cs typeface="Inika"/>
                <a:sym typeface="Inika"/>
              </a:defRPr>
            </a:lvl2pPr>
            <a:lvl3pPr lvl="2" rtl="0">
              <a:spcBef>
                <a:spcPts val="0"/>
              </a:spcBef>
              <a:spcAft>
                <a:spcPts val="0"/>
              </a:spcAft>
              <a:buSzPts val="1400"/>
              <a:buFont typeface="Inika"/>
              <a:buNone/>
              <a:defRPr sz="1400" b="0">
                <a:latin typeface="Inika"/>
                <a:ea typeface="Inika"/>
                <a:cs typeface="Inika"/>
                <a:sym typeface="Inika"/>
              </a:defRPr>
            </a:lvl3pPr>
            <a:lvl4pPr lvl="3" rtl="0">
              <a:spcBef>
                <a:spcPts val="0"/>
              </a:spcBef>
              <a:spcAft>
                <a:spcPts val="0"/>
              </a:spcAft>
              <a:buSzPts val="1400"/>
              <a:buFont typeface="Inika"/>
              <a:buNone/>
              <a:defRPr sz="1400" b="0">
                <a:latin typeface="Inika"/>
                <a:ea typeface="Inika"/>
                <a:cs typeface="Inika"/>
                <a:sym typeface="Inika"/>
              </a:defRPr>
            </a:lvl4pPr>
            <a:lvl5pPr lvl="4" rtl="0">
              <a:spcBef>
                <a:spcPts val="0"/>
              </a:spcBef>
              <a:spcAft>
                <a:spcPts val="0"/>
              </a:spcAft>
              <a:buSzPts val="1400"/>
              <a:buFont typeface="Inika"/>
              <a:buNone/>
              <a:defRPr sz="1400" b="0">
                <a:latin typeface="Inika"/>
                <a:ea typeface="Inika"/>
                <a:cs typeface="Inika"/>
                <a:sym typeface="Inika"/>
              </a:defRPr>
            </a:lvl5pPr>
            <a:lvl6pPr lvl="5" rtl="0">
              <a:spcBef>
                <a:spcPts val="0"/>
              </a:spcBef>
              <a:spcAft>
                <a:spcPts val="0"/>
              </a:spcAft>
              <a:buSzPts val="1400"/>
              <a:buFont typeface="Inika"/>
              <a:buNone/>
              <a:defRPr sz="1400" b="0">
                <a:latin typeface="Inika"/>
                <a:ea typeface="Inika"/>
                <a:cs typeface="Inika"/>
                <a:sym typeface="Inika"/>
              </a:defRPr>
            </a:lvl6pPr>
            <a:lvl7pPr lvl="6" rtl="0">
              <a:spcBef>
                <a:spcPts val="0"/>
              </a:spcBef>
              <a:spcAft>
                <a:spcPts val="0"/>
              </a:spcAft>
              <a:buSzPts val="1400"/>
              <a:buFont typeface="Inika"/>
              <a:buNone/>
              <a:defRPr sz="1400" b="0">
                <a:latin typeface="Inika"/>
                <a:ea typeface="Inika"/>
                <a:cs typeface="Inika"/>
                <a:sym typeface="Inika"/>
              </a:defRPr>
            </a:lvl7pPr>
            <a:lvl8pPr lvl="7" rtl="0">
              <a:spcBef>
                <a:spcPts val="0"/>
              </a:spcBef>
              <a:spcAft>
                <a:spcPts val="0"/>
              </a:spcAft>
              <a:buSzPts val="1400"/>
              <a:buFont typeface="Inika"/>
              <a:buNone/>
              <a:defRPr sz="1400" b="0">
                <a:latin typeface="Inika"/>
                <a:ea typeface="Inika"/>
                <a:cs typeface="Inika"/>
                <a:sym typeface="Inika"/>
              </a:defRPr>
            </a:lvl8pPr>
            <a:lvl9pPr lvl="8" rtl="0">
              <a:spcBef>
                <a:spcPts val="0"/>
              </a:spcBef>
              <a:spcAft>
                <a:spcPts val="0"/>
              </a:spcAft>
              <a:buSzPts val="1400"/>
              <a:buFont typeface="Inika"/>
              <a:buNone/>
              <a:defRPr sz="1400" b="0">
                <a:latin typeface="Inika"/>
                <a:ea typeface="Inika"/>
                <a:cs typeface="Inika"/>
                <a:sym typeface="Inika"/>
              </a:defRPr>
            </a:lvl9pPr>
          </a:lstStyle>
          <a:p>
            <a:endParaRPr/>
          </a:p>
        </p:txBody>
      </p:sp>
      <p:sp>
        <p:nvSpPr>
          <p:cNvPr id="230" name="Google Shape;230;p20"/>
          <p:cNvSpPr txBox="1">
            <a:spLocks noGrp="1"/>
          </p:cNvSpPr>
          <p:nvPr>
            <p:ph type="title" idx="6"/>
          </p:nvPr>
        </p:nvSpPr>
        <p:spPr>
          <a:xfrm>
            <a:off x="5817349" y="2926475"/>
            <a:ext cx="2518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accent4"/>
              </a:buClr>
              <a:buSzPts val="2000"/>
              <a:buNone/>
              <a:defRPr sz="2500" b="1">
                <a:solidFill>
                  <a:schemeClr val="accent4"/>
                </a:solidFill>
              </a:defRPr>
            </a:lvl1pPr>
            <a:lvl2pPr lvl="1" rtl="0">
              <a:spcBef>
                <a:spcPts val="0"/>
              </a:spcBef>
              <a:spcAft>
                <a:spcPts val="0"/>
              </a:spcAft>
              <a:buClr>
                <a:schemeClr val="accent4"/>
              </a:buClr>
              <a:buSzPts val="2000"/>
              <a:buNone/>
              <a:defRPr sz="2000">
                <a:solidFill>
                  <a:schemeClr val="accent4"/>
                </a:solidFill>
              </a:defRPr>
            </a:lvl2pPr>
            <a:lvl3pPr lvl="2" rtl="0">
              <a:spcBef>
                <a:spcPts val="0"/>
              </a:spcBef>
              <a:spcAft>
                <a:spcPts val="0"/>
              </a:spcAft>
              <a:buClr>
                <a:schemeClr val="accent4"/>
              </a:buClr>
              <a:buSzPts val="2000"/>
              <a:buNone/>
              <a:defRPr sz="2000">
                <a:solidFill>
                  <a:schemeClr val="accent4"/>
                </a:solidFill>
              </a:defRPr>
            </a:lvl3pPr>
            <a:lvl4pPr lvl="3" rtl="0">
              <a:spcBef>
                <a:spcPts val="0"/>
              </a:spcBef>
              <a:spcAft>
                <a:spcPts val="0"/>
              </a:spcAft>
              <a:buClr>
                <a:schemeClr val="accent4"/>
              </a:buClr>
              <a:buSzPts val="2000"/>
              <a:buNone/>
              <a:defRPr sz="2000">
                <a:solidFill>
                  <a:schemeClr val="accent4"/>
                </a:solidFill>
              </a:defRPr>
            </a:lvl4pPr>
            <a:lvl5pPr lvl="4" rtl="0">
              <a:spcBef>
                <a:spcPts val="0"/>
              </a:spcBef>
              <a:spcAft>
                <a:spcPts val="0"/>
              </a:spcAft>
              <a:buClr>
                <a:schemeClr val="accent4"/>
              </a:buClr>
              <a:buSzPts val="2000"/>
              <a:buNone/>
              <a:defRPr sz="2000">
                <a:solidFill>
                  <a:schemeClr val="accent4"/>
                </a:solidFill>
              </a:defRPr>
            </a:lvl5pPr>
            <a:lvl6pPr lvl="5" rtl="0">
              <a:spcBef>
                <a:spcPts val="0"/>
              </a:spcBef>
              <a:spcAft>
                <a:spcPts val="0"/>
              </a:spcAft>
              <a:buClr>
                <a:schemeClr val="accent4"/>
              </a:buClr>
              <a:buSzPts val="2000"/>
              <a:buNone/>
              <a:defRPr sz="2000">
                <a:solidFill>
                  <a:schemeClr val="accent4"/>
                </a:solidFill>
              </a:defRPr>
            </a:lvl6pPr>
            <a:lvl7pPr lvl="6" rtl="0">
              <a:spcBef>
                <a:spcPts val="0"/>
              </a:spcBef>
              <a:spcAft>
                <a:spcPts val="0"/>
              </a:spcAft>
              <a:buClr>
                <a:schemeClr val="accent4"/>
              </a:buClr>
              <a:buSzPts val="2000"/>
              <a:buNone/>
              <a:defRPr sz="2000">
                <a:solidFill>
                  <a:schemeClr val="accent4"/>
                </a:solidFill>
              </a:defRPr>
            </a:lvl7pPr>
            <a:lvl8pPr lvl="7" rtl="0">
              <a:spcBef>
                <a:spcPts val="0"/>
              </a:spcBef>
              <a:spcAft>
                <a:spcPts val="0"/>
              </a:spcAft>
              <a:buClr>
                <a:schemeClr val="accent4"/>
              </a:buClr>
              <a:buSzPts val="2000"/>
              <a:buNone/>
              <a:defRPr sz="2000">
                <a:solidFill>
                  <a:schemeClr val="accent4"/>
                </a:solidFill>
              </a:defRPr>
            </a:lvl8pPr>
            <a:lvl9pPr lvl="8" rtl="0">
              <a:spcBef>
                <a:spcPts val="0"/>
              </a:spcBef>
              <a:spcAft>
                <a:spcPts val="0"/>
              </a:spcAft>
              <a:buClr>
                <a:schemeClr val="accent4"/>
              </a:buClr>
              <a:buSzPts val="2000"/>
              <a:buNone/>
              <a:defRPr sz="2000">
                <a:solidFill>
                  <a:schemeClr val="accent4"/>
                </a:solidFill>
              </a:defRPr>
            </a:lvl9pPr>
          </a:lstStyle>
          <a:p>
            <a:endParaRPr/>
          </a:p>
        </p:txBody>
      </p:sp>
      <p:sp>
        <p:nvSpPr>
          <p:cNvPr id="231" name="Google Shape;231;p20"/>
          <p:cNvSpPr txBox="1">
            <a:spLocks noGrp="1"/>
          </p:cNvSpPr>
          <p:nvPr>
            <p:ph type="title" idx="7"/>
          </p:nvPr>
        </p:nvSpPr>
        <p:spPr>
          <a:xfrm>
            <a:off x="5817300" y="3381875"/>
            <a:ext cx="26133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Inika"/>
              <a:buNone/>
              <a:defRPr sz="1400" b="0">
                <a:solidFill>
                  <a:schemeClr val="dk2"/>
                </a:solidFill>
                <a:latin typeface="Inika"/>
                <a:ea typeface="Inika"/>
                <a:cs typeface="Inika"/>
                <a:sym typeface="Inika"/>
              </a:defRPr>
            </a:lvl1pPr>
            <a:lvl2pPr lvl="1" rtl="0">
              <a:spcBef>
                <a:spcPts val="0"/>
              </a:spcBef>
              <a:spcAft>
                <a:spcPts val="0"/>
              </a:spcAft>
              <a:buSzPts val="1400"/>
              <a:buFont typeface="Inika"/>
              <a:buNone/>
              <a:defRPr sz="1400" b="0">
                <a:latin typeface="Inika"/>
                <a:ea typeface="Inika"/>
                <a:cs typeface="Inika"/>
                <a:sym typeface="Inika"/>
              </a:defRPr>
            </a:lvl2pPr>
            <a:lvl3pPr lvl="2" rtl="0">
              <a:spcBef>
                <a:spcPts val="0"/>
              </a:spcBef>
              <a:spcAft>
                <a:spcPts val="0"/>
              </a:spcAft>
              <a:buSzPts val="1400"/>
              <a:buFont typeface="Inika"/>
              <a:buNone/>
              <a:defRPr sz="1400" b="0">
                <a:latin typeface="Inika"/>
                <a:ea typeface="Inika"/>
                <a:cs typeface="Inika"/>
                <a:sym typeface="Inika"/>
              </a:defRPr>
            </a:lvl3pPr>
            <a:lvl4pPr lvl="3" rtl="0">
              <a:spcBef>
                <a:spcPts val="0"/>
              </a:spcBef>
              <a:spcAft>
                <a:spcPts val="0"/>
              </a:spcAft>
              <a:buSzPts val="1400"/>
              <a:buFont typeface="Inika"/>
              <a:buNone/>
              <a:defRPr sz="1400" b="0">
                <a:latin typeface="Inika"/>
                <a:ea typeface="Inika"/>
                <a:cs typeface="Inika"/>
                <a:sym typeface="Inika"/>
              </a:defRPr>
            </a:lvl4pPr>
            <a:lvl5pPr lvl="4" rtl="0">
              <a:spcBef>
                <a:spcPts val="0"/>
              </a:spcBef>
              <a:spcAft>
                <a:spcPts val="0"/>
              </a:spcAft>
              <a:buSzPts val="1400"/>
              <a:buFont typeface="Inika"/>
              <a:buNone/>
              <a:defRPr sz="1400" b="0">
                <a:latin typeface="Inika"/>
                <a:ea typeface="Inika"/>
                <a:cs typeface="Inika"/>
                <a:sym typeface="Inika"/>
              </a:defRPr>
            </a:lvl5pPr>
            <a:lvl6pPr lvl="5" rtl="0">
              <a:spcBef>
                <a:spcPts val="0"/>
              </a:spcBef>
              <a:spcAft>
                <a:spcPts val="0"/>
              </a:spcAft>
              <a:buSzPts val="1400"/>
              <a:buFont typeface="Inika"/>
              <a:buNone/>
              <a:defRPr sz="1400" b="0">
                <a:latin typeface="Inika"/>
                <a:ea typeface="Inika"/>
                <a:cs typeface="Inika"/>
                <a:sym typeface="Inika"/>
              </a:defRPr>
            </a:lvl6pPr>
            <a:lvl7pPr lvl="6" rtl="0">
              <a:spcBef>
                <a:spcPts val="0"/>
              </a:spcBef>
              <a:spcAft>
                <a:spcPts val="0"/>
              </a:spcAft>
              <a:buSzPts val="1400"/>
              <a:buFont typeface="Inika"/>
              <a:buNone/>
              <a:defRPr sz="1400" b="0">
                <a:latin typeface="Inika"/>
                <a:ea typeface="Inika"/>
                <a:cs typeface="Inika"/>
                <a:sym typeface="Inika"/>
              </a:defRPr>
            </a:lvl7pPr>
            <a:lvl8pPr lvl="7" rtl="0">
              <a:spcBef>
                <a:spcPts val="0"/>
              </a:spcBef>
              <a:spcAft>
                <a:spcPts val="0"/>
              </a:spcAft>
              <a:buSzPts val="1400"/>
              <a:buFont typeface="Inika"/>
              <a:buNone/>
              <a:defRPr sz="1400" b="0">
                <a:latin typeface="Inika"/>
                <a:ea typeface="Inika"/>
                <a:cs typeface="Inika"/>
                <a:sym typeface="Inika"/>
              </a:defRPr>
            </a:lvl8pPr>
            <a:lvl9pPr lvl="8" rtl="0">
              <a:spcBef>
                <a:spcPts val="0"/>
              </a:spcBef>
              <a:spcAft>
                <a:spcPts val="0"/>
              </a:spcAft>
              <a:buSzPts val="1400"/>
              <a:buFont typeface="Inika"/>
              <a:buNone/>
              <a:defRPr sz="1400" b="0">
                <a:latin typeface="Inika"/>
                <a:ea typeface="Inika"/>
                <a:cs typeface="Inika"/>
                <a:sym typeface="Inika"/>
              </a:defRPr>
            </a:lvl9pPr>
          </a:lstStyle>
          <a:p>
            <a:endParaRPr/>
          </a:p>
        </p:txBody>
      </p:sp>
      <p:sp>
        <p:nvSpPr>
          <p:cNvPr id="232" name="Google Shape;232;p20"/>
          <p:cNvSpPr txBox="1">
            <a:spLocks noGrp="1"/>
          </p:cNvSpPr>
          <p:nvPr>
            <p:ph type="title" idx="8"/>
          </p:nvPr>
        </p:nvSpPr>
        <p:spPr>
          <a:xfrm>
            <a:off x="2534875" y="2926475"/>
            <a:ext cx="2518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accent4"/>
              </a:buClr>
              <a:buSzPts val="2000"/>
              <a:buNone/>
              <a:defRPr sz="2500" b="1">
                <a:solidFill>
                  <a:schemeClr val="accent4"/>
                </a:solidFill>
              </a:defRPr>
            </a:lvl1pPr>
            <a:lvl2pPr lvl="1" rtl="0">
              <a:spcBef>
                <a:spcPts val="0"/>
              </a:spcBef>
              <a:spcAft>
                <a:spcPts val="0"/>
              </a:spcAft>
              <a:buClr>
                <a:schemeClr val="accent4"/>
              </a:buClr>
              <a:buSzPts val="2000"/>
              <a:buNone/>
              <a:defRPr sz="2000">
                <a:solidFill>
                  <a:schemeClr val="accent4"/>
                </a:solidFill>
              </a:defRPr>
            </a:lvl2pPr>
            <a:lvl3pPr lvl="2" rtl="0">
              <a:spcBef>
                <a:spcPts val="0"/>
              </a:spcBef>
              <a:spcAft>
                <a:spcPts val="0"/>
              </a:spcAft>
              <a:buClr>
                <a:schemeClr val="accent4"/>
              </a:buClr>
              <a:buSzPts val="2000"/>
              <a:buNone/>
              <a:defRPr sz="2000">
                <a:solidFill>
                  <a:schemeClr val="accent4"/>
                </a:solidFill>
              </a:defRPr>
            </a:lvl3pPr>
            <a:lvl4pPr lvl="3" rtl="0">
              <a:spcBef>
                <a:spcPts val="0"/>
              </a:spcBef>
              <a:spcAft>
                <a:spcPts val="0"/>
              </a:spcAft>
              <a:buClr>
                <a:schemeClr val="accent4"/>
              </a:buClr>
              <a:buSzPts val="2000"/>
              <a:buNone/>
              <a:defRPr sz="2000">
                <a:solidFill>
                  <a:schemeClr val="accent4"/>
                </a:solidFill>
              </a:defRPr>
            </a:lvl4pPr>
            <a:lvl5pPr lvl="4" rtl="0">
              <a:spcBef>
                <a:spcPts val="0"/>
              </a:spcBef>
              <a:spcAft>
                <a:spcPts val="0"/>
              </a:spcAft>
              <a:buClr>
                <a:schemeClr val="accent4"/>
              </a:buClr>
              <a:buSzPts val="2000"/>
              <a:buNone/>
              <a:defRPr sz="2000">
                <a:solidFill>
                  <a:schemeClr val="accent4"/>
                </a:solidFill>
              </a:defRPr>
            </a:lvl5pPr>
            <a:lvl6pPr lvl="5" rtl="0">
              <a:spcBef>
                <a:spcPts val="0"/>
              </a:spcBef>
              <a:spcAft>
                <a:spcPts val="0"/>
              </a:spcAft>
              <a:buClr>
                <a:schemeClr val="accent4"/>
              </a:buClr>
              <a:buSzPts val="2000"/>
              <a:buNone/>
              <a:defRPr sz="2000">
                <a:solidFill>
                  <a:schemeClr val="accent4"/>
                </a:solidFill>
              </a:defRPr>
            </a:lvl6pPr>
            <a:lvl7pPr lvl="6" rtl="0">
              <a:spcBef>
                <a:spcPts val="0"/>
              </a:spcBef>
              <a:spcAft>
                <a:spcPts val="0"/>
              </a:spcAft>
              <a:buClr>
                <a:schemeClr val="accent4"/>
              </a:buClr>
              <a:buSzPts val="2000"/>
              <a:buNone/>
              <a:defRPr sz="2000">
                <a:solidFill>
                  <a:schemeClr val="accent4"/>
                </a:solidFill>
              </a:defRPr>
            </a:lvl7pPr>
            <a:lvl8pPr lvl="7" rtl="0">
              <a:spcBef>
                <a:spcPts val="0"/>
              </a:spcBef>
              <a:spcAft>
                <a:spcPts val="0"/>
              </a:spcAft>
              <a:buClr>
                <a:schemeClr val="accent4"/>
              </a:buClr>
              <a:buSzPts val="2000"/>
              <a:buNone/>
              <a:defRPr sz="2000">
                <a:solidFill>
                  <a:schemeClr val="accent4"/>
                </a:solidFill>
              </a:defRPr>
            </a:lvl8pPr>
            <a:lvl9pPr lvl="8" rtl="0">
              <a:spcBef>
                <a:spcPts val="0"/>
              </a:spcBef>
              <a:spcAft>
                <a:spcPts val="0"/>
              </a:spcAft>
              <a:buClr>
                <a:schemeClr val="accent4"/>
              </a:buClr>
              <a:buSzPts val="2000"/>
              <a:buNone/>
              <a:defRPr sz="2000">
                <a:solidFill>
                  <a:schemeClr val="accent4"/>
                </a:solidFill>
              </a:defRPr>
            </a:lvl9pPr>
          </a:lstStyle>
          <a:p>
            <a:endParaRPr/>
          </a:p>
        </p:txBody>
      </p:sp>
      <p:sp>
        <p:nvSpPr>
          <p:cNvPr id="233" name="Google Shape;233;p20"/>
          <p:cNvSpPr txBox="1">
            <a:spLocks noGrp="1"/>
          </p:cNvSpPr>
          <p:nvPr>
            <p:ph type="title" idx="9"/>
          </p:nvPr>
        </p:nvSpPr>
        <p:spPr>
          <a:xfrm>
            <a:off x="2534825" y="3381875"/>
            <a:ext cx="26133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Inika"/>
              <a:buNone/>
              <a:defRPr sz="1400" b="0">
                <a:solidFill>
                  <a:schemeClr val="dk2"/>
                </a:solidFill>
                <a:latin typeface="Inika"/>
                <a:ea typeface="Inika"/>
                <a:cs typeface="Inika"/>
                <a:sym typeface="Inika"/>
              </a:defRPr>
            </a:lvl1pPr>
            <a:lvl2pPr lvl="1" rtl="0">
              <a:spcBef>
                <a:spcPts val="0"/>
              </a:spcBef>
              <a:spcAft>
                <a:spcPts val="0"/>
              </a:spcAft>
              <a:buSzPts val="1400"/>
              <a:buFont typeface="Inika"/>
              <a:buNone/>
              <a:defRPr sz="1400" b="0">
                <a:latin typeface="Inika"/>
                <a:ea typeface="Inika"/>
                <a:cs typeface="Inika"/>
                <a:sym typeface="Inika"/>
              </a:defRPr>
            </a:lvl2pPr>
            <a:lvl3pPr lvl="2" rtl="0">
              <a:spcBef>
                <a:spcPts val="0"/>
              </a:spcBef>
              <a:spcAft>
                <a:spcPts val="0"/>
              </a:spcAft>
              <a:buSzPts val="1400"/>
              <a:buFont typeface="Inika"/>
              <a:buNone/>
              <a:defRPr sz="1400" b="0">
                <a:latin typeface="Inika"/>
                <a:ea typeface="Inika"/>
                <a:cs typeface="Inika"/>
                <a:sym typeface="Inika"/>
              </a:defRPr>
            </a:lvl3pPr>
            <a:lvl4pPr lvl="3" rtl="0">
              <a:spcBef>
                <a:spcPts val="0"/>
              </a:spcBef>
              <a:spcAft>
                <a:spcPts val="0"/>
              </a:spcAft>
              <a:buSzPts val="1400"/>
              <a:buFont typeface="Inika"/>
              <a:buNone/>
              <a:defRPr sz="1400" b="0">
                <a:latin typeface="Inika"/>
                <a:ea typeface="Inika"/>
                <a:cs typeface="Inika"/>
                <a:sym typeface="Inika"/>
              </a:defRPr>
            </a:lvl4pPr>
            <a:lvl5pPr lvl="4" rtl="0">
              <a:spcBef>
                <a:spcPts val="0"/>
              </a:spcBef>
              <a:spcAft>
                <a:spcPts val="0"/>
              </a:spcAft>
              <a:buSzPts val="1400"/>
              <a:buFont typeface="Inika"/>
              <a:buNone/>
              <a:defRPr sz="1400" b="0">
                <a:latin typeface="Inika"/>
                <a:ea typeface="Inika"/>
                <a:cs typeface="Inika"/>
                <a:sym typeface="Inika"/>
              </a:defRPr>
            </a:lvl5pPr>
            <a:lvl6pPr lvl="5" rtl="0">
              <a:spcBef>
                <a:spcPts val="0"/>
              </a:spcBef>
              <a:spcAft>
                <a:spcPts val="0"/>
              </a:spcAft>
              <a:buSzPts val="1400"/>
              <a:buFont typeface="Inika"/>
              <a:buNone/>
              <a:defRPr sz="1400" b="0">
                <a:latin typeface="Inika"/>
                <a:ea typeface="Inika"/>
                <a:cs typeface="Inika"/>
                <a:sym typeface="Inika"/>
              </a:defRPr>
            </a:lvl6pPr>
            <a:lvl7pPr lvl="6" rtl="0">
              <a:spcBef>
                <a:spcPts val="0"/>
              </a:spcBef>
              <a:spcAft>
                <a:spcPts val="0"/>
              </a:spcAft>
              <a:buSzPts val="1400"/>
              <a:buFont typeface="Inika"/>
              <a:buNone/>
              <a:defRPr sz="1400" b="0">
                <a:latin typeface="Inika"/>
                <a:ea typeface="Inika"/>
                <a:cs typeface="Inika"/>
                <a:sym typeface="Inika"/>
              </a:defRPr>
            </a:lvl7pPr>
            <a:lvl8pPr lvl="7" rtl="0">
              <a:spcBef>
                <a:spcPts val="0"/>
              </a:spcBef>
              <a:spcAft>
                <a:spcPts val="0"/>
              </a:spcAft>
              <a:buSzPts val="1400"/>
              <a:buFont typeface="Inika"/>
              <a:buNone/>
              <a:defRPr sz="1400" b="0">
                <a:latin typeface="Inika"/>
                <a:ea typeface="Inika"/>
                <a:cs typeface="Inika"/>
                <a:sym typeface="Inika"/>
              </a:defRPr>
            </a:lvl8pPr>
            <a:lvl9pPr lvl="8" rtl="0">
              <a:spcBef>
                <a:spcPts val="0"/>
              </a:spcBef>
              <a:spcAft>
                <a:spcPts val="0"/>
              </a:spcAft>
              <a:buSzPts val="1400"/>
              <a:buFont typeface="Inika"/>
              <a:buNone/>
              <a:defRPr sz="1400" b="0">
                <a:latin typeface="Inika"/>
                <a:ea typeface="Inika"/>
                <a:cs typeface="Inika"/>
                <a:sym typeface="Inik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3">
  <p:cSld name="CUSTOM_6_1">
    <p:spTree>
      <p:nvGrpSpPr>
        <p:cNvPr id="1" name="Shape 267"/>
        <p:cNvGrpSpPr/>
        <p:nvPr/>
      </p:nvGrpSpPr>
      <p:grpSpPr>
        <a:xfrm>
          <a:off x="0" y="0"/>
          <a:ext cx="0" cy="0"/>
          <a:chOff x="0" y="0"/>
          <a:chExt cx="0" cy="0"/>
        </a:xfrm>
      </p:grpSpPr>
      <p:grpSp>
        <p:nvGrpSpPr>
          <p:cNvPr id="268" name="Google Shape;268;p23"/>
          <p:cNvGrpSpPr/>
          <p:nvPr/>
        </p:nvGrpSpPr>
        <p:grpSpPr>
          <a:xfrm>
            <a:off x="-70" y="-1439749"/>
            <a:ext cx="9807180" cy="6583293"/>
            <a:chOff x="-70" y="-1439749"/>
            <a:chExt cx="9807180" cy="6583293"/>
          </a:xfrm>
        </p:grpSpPr>
        <p:sp>
          <p:nvSpPr>
            <p:cNvPr id="269" name="Google Shape;269;p23"/>
            <p:cNvSpPr/>
            <p:nvPr/>
          </p:nvSpPr>
          <p:spPr>
            <a:xfrm flipH="1">
              <a:off x="6832582" y="4257950"/>
              <a:ext cx="2311325" cy="885550"/>
            </a:xfrm>
            <a:custGeom>
              <a:avLst/>
              <a:gdLst/>
              <a:ahLst/>
              <a:cxnLst/>
              <a:rect l="l" t="t" r="r" b="b"/>
              <a:pathLst>
                <a:path w="92453" h="35422" extrusionOk="0">
                  <a:moveTo>
                    <a:pt x="92452" y="35267"/>
                  </a:moveTo>
                  <a:cubicBezTo>
                    <a:pt x="92452" y="35267"/>
                    <a:pt x="73069" y="1"/>
                    <a:pt x="0" y="1787"/>
                  </a:cubicBezTo>
                  <a:lnTo>
                    <a:pt x="0" y="35208"/>
                  </a:lnTo>
                  <a:cubicBezTo>
                    <a:pt x="0" y="35327"/>
                    <a:pt x="84" y="35422"/>
                    <a:pt x="203" y="35422"/>
                  </a:cubicBezTo>
                  <a:lnTo>
                    <a:pt x="92238" y="35422"/>
                  </a:lnTo>
                  <a:cubicBezTo>
                    <a:pt x="92357" y="35422"/>
                    <a:pt x="92452" y="35327"/>
                    <a:pt x="92452" y="35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p:nvPr/>
          </p:nvSpPr>
          <p:spPr>
            <a:xfrm flipH="1">
              <a:off x="-70" y="3781425"/>
              <a:ext cx="3050345" cy="1362118"/>
            </a:xfrm>
            <a:custGeom>
              <a:avLst/>
              <a:gdLst/>
              <a:ahLst/>
              <a:cxnLst/>
              <a:rect l="l" t="t" r="r" b="b"/>
              <a:pathLst>
                <a:path w="121564" h="40482" extrusionOk="0">
                  <a:moveTo>
                    <a:pt x="31374" y="20087"/>
                  </a:moveTo>
                  <a:cubicBezTo>
                    <a:pt x="56948" y="21408"/>
                    <a:pt x="70664" y="1"/>
                    <a:pt x="121564" y="6692"/>
                  </a:cubicBezTo>
                  <a:lnTo>
                    <a:pt x="121564" y="40268"/>
                  </a:lnTo>
                  <a:cubicBezTo>
                    <a:pt x="121552" y="40387"/>
                    <a:pt x="121468" y="40482"/>
                    <a:pt x="121349" y="40482"/>
                  </a:cubicBezTo>
                  <a:lnTo>
                    <a:pt x="120" y="40482"/>
                  </a:lnTo>
                  <a:cubicBezTo>
                    <a:pt x="1" y="40482"/>
                    <a:pt x="120" y="40387"/>
                    <a:pt x="120" y="40268"/>
                  </a:cubicBezTo>
                  <a:cubicBezTo>
                    <a:pt x="120" y="40268"/>
                    <a:pt x="5478" y="18753"/>
                    <a:pt x="31374" y="2008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3"/>
            <p:cNvSpPr/>
            <p:nvPr/>
          </p:nvSpPr>
          <p:spPr>
            <a:xfrm>
              <a:off x="6536949" y="-1439749"/>
              <a:ext cx="3270161" cy="2254882"/>
            </a:xfrm>
            <a:custGeom>
              <a:avLst/>
              <a:gdLst/>
              <a:ahLst/>
              <a:cxnLst/>
              <a:rect l="l" t="t" r="r" b="b"/>
              <a:pathLst>
                <a:path w="19289" h="13300" extrusionOk="0">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23"/>
            <p:cNvGrpSpPr/>
            <p:nvPr/>
          </p:nvGrpSpPr>
          <p:grpSpPr>
            <a:xfrm flipH="1">
              <a:off x="7393894" y="300203"/>
              <a:ext cx="1380624" cy="965482"/>
              <a:chOff x="5537575" y="2349975"/>
              <a:chExt cx="1029625" cy="720025"/>
            </a:xfrm>
          </p:grpSpPr>
          <p:sp>
            <p:nvSpPr>
              <p:cNvPr id="273" name="Google Shape;273;p23"/>
              <p:cNvSpPr/>
              <p:nvPr/>
            </p:nvSpPr>
            <p:spPr>
              <a:xfrm>
                <a:off x="6307925" y="2504475"/>
                <a:ext cx="259275" cy="84325"/>
              </a:xfrm>
              <a:custGeom>
                <a:avLst/>
                <a:gdLst/>
                <a:ahLst/>
                <a:cxnLst/>
                <a:rect l="l" t="t" r="r" b="b"/>
                <a:pathLst>
                  <a:path w="10371" h="3373" extrusionOk="0">
                    <a:moveTo>
                      <a:pt x="954" y="0"/>
                    </a:moveTo>
                    <a:cubicBezTo>
                      <a:pt x="634" y="0"/>
                      <a:pt x="313" y="36"/>
                      <a:pt x="0" y="113"/>
                    </a:cubicBezTo>
                    <a:cubicBezTo>
                      <a:pt x="143" y="100"/>
                      <a:pt x="285" y="94"/>
                      <a:pt x="427" y="94"/>
                    </a:cubicBezTo>
                    <a:cubicBezTo>
                      <a:pt x="1345" y="94"/>
                      <a:pt x="2253" y="358"/>
                      <a:pt x="3036" y="863"/>
                    </a:cubicBezTo>
                    <a:cubicBezTo>
                      <a:pt x="3929" y="1411"/>
                      <a:pt x="4620" y="2244"/>
                      <a:pt x="4977" y="3244"/>
                    </a:cubicBezTo>
                    <a:cubicBezTo>
                      <a:pt x="4989" y="3280"/>
                      <a:pt x="5013" y="3316"/>
                      <a:pt x="5049" y="3339"/>
                    </a:cubicBezTo>
                    <a:cubicBezTo>
                      <a:pt x="5080" y="3362"/>
                      <a:pt x="5117" y="3372"/>
                      <a:pt x="5153" y="3372"/>
                    </a:cubicBezTo>
                    <a:cubicBezTo>
                      <a:pt x="5213" y="3372"/>
                      <a:pt x="5273" y="3344"/>
                      <a:pt x="5310" y="3292"/>
                    </a:cubicBezTo>
                    <a:cubicBezTo>
                      <a:pt x="5906" y="2423"/>
                      <a:pt x="6632" y="1601"/>
                      <a:pt x="7596" y="1232"/>
                    </a:cubicBezTo>
                    <a:cubicBezTo>
                      <a:pt x="7881" y="1121"/>
                      <a:pt x="8182" y="1066"/>
                      <a:pt x="8483" y="1066"/>
                    </a:cubicBezTo>
                    <a:cubicBezTo>
                      <a:pt x="8698" y="1066"/>
                      <a:pt x="8912" y="1094"/>
                      <a:pt x="9120" y="1149"/>
                    </a:cubicBezTo>
                    <a:cubicBezTo>
                      <a:pt x="9644" y="1256"/>
                      <a:pt x="10097" y="1577"/>
                      <a:pt x="10371" y="2042"/>
                    </a:cubicBezTo>
                    <a:cubicBezTo>
                      <a:pt x="10180" y="1530"/>
                      <a:pt x="9692" y="1149"/>
                      <a:pt x="9168" y="970"/>
                    </a:cubicBezTo>
                    <a:cubicBezTo>
                      <a:pt x="8886" y="876"/>
                      <a:pt x="8591" y="828"/>
                      <a:pt x="8295" y="828"/>
                    </a:cubicBezTo>
                    <a:cubicBezTo>
                      <a:pt x="8029" y="828"/>
                      <a:pt x="7761" y="867"/>
                      <a:pt x="7501" y="946"/>
                    </a:cubicBezTo>
                    <a:cubicBezTo>
                      <a:pt x="6965" y="1125"/>
                      <a:pt x="6477" y="1423"/>
                      <a:pt x="6061" y="1804"/>
                    </a:cubicBezTo>
                    <a:cubicBezTo>
                      <a:pt x="5750" y="2104"/>
                      <a:pt x="5462" y="2435"/>
                      <a:pt x="5203" y="2783"/>
                    </a:cubicBezTo>
                    <a:lnTo>
                      <a:pt x="5203" y="2783"/>
                    </a:lnTo>
                    <a:cubicBezTo>
                      <a:pt x="4791" y="1859"/>
                      <a:pt x="4087" y="1093"/>
                      <a:pt x="3191" y="613"/>
                    </a:cubicBezTo>
                    <a:cubicBezTo>
                      <a:pt x="2715" y="339"/>
                      <a:pt x="2179" y="149"/>
                      <a:pt x="1631" y="53"/>
                    </a:cubicBezTo>
                    <a:cubicBezTo>
                      <a:pt x="1409" y="19"/>
                      <a:pt x="1182"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3"/>
              <p:cNvSpPr/>
              <p:nvPr/>
            </p:nvSpPr>
            <p:spPr>
              <a:xfrm>
                <a:off x="6188250" y="2349975"/>
                <a:ext cx="184275" cy="61725"/>
              </a:xfrm>
              <a:custGeom>
                <a:avLst/>
                <a:gdLst/>
                <a:ahLst/>
                <a:cxnLst/>
                <a:rect l="l" t="t" r="r" b="b"/>
                <a:pathLst>
                  <a:path w="7371" h="2469" extrusionOk="0">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a:off x="6051350" y="2681125"/>
                <a:ext cx="252125" cy="106650"/>
              </a:xfrm>
              <a:custGeom>
                <a:avLst/>
                <a:gdLst/>
                <a:ahLst/>
                <a:cxnLst/>
                <a:rect l="l" t="t" r="r" b="b"/>
                <a:pathLst>
                  <a:path w="10085" h="4266" extrusionOk="0">
                    <a:moveTo>
                      <a:pt x="0" y="0"/>
                    </a:moveTo>
                    <a:cubicBezTo>
                      <a:pt x="1107" y="214"/>
                      <a:pt x="2143" y="714"/>
                      <a:pt x="3000" y="1465"/>
                    </a:cubicBezTo>
                    <a:cubicBezTo>
                      <a:pt x="3846" y="2167"/>
                      <a:pt x="4489" y="3096"/>
                      <a:pt x="4870" y="4143"/>
                    </a:cubicBezTo>
                    <a:cubicBezTo>
                      <a:pt x="4892" y="4219"/>
                      <a:pt x="4967" y="4266"/>
                      <a:pt x="5047" y="4266"/>
                    </a:cubicBezTo>
                    <a:cubicBezTo>
                      <a:pt x="5093" y="4266"/>
                      <a:pt x="5140" y="4250"/>
                      <a:pt x="5179" y="4215"/>
                    </a:cubicBezTo>
                    <a:cubicBezTo>
                      <a:pt x="5870" y="3560"/>
                      <a:pt x="6560" y="2905"/>
                      <a:pt x="7382" y="2465"/>
                    </a:cubicBezTo>
                    <a:cubicBezTo>
                      <a:pt x="7787" y="2238"/>
                      <a:pt x="8227" y="2084"/>
                      <a:pt x="8692" y="2000"/>
                    </a:cubicBezTo>
                    <a:cubicBezTo>
                      <a:pt x="8857" y="1971"/>
                      <a:pt x="9024" y="1956"/>
                      <a:pt x="9191" y="1956"/>
                    </a:cubicBezTo>
                    <a:cubicBezTo>
                      <a:pt x="9492" y="1956"/>
                      <a:pt x="9793" y="2004"/>
                      <a:pt x="10085" y="2096"/>
                    </a:cubicBezTo>
                    <a:cubicBezTo>
                      <a:pt x="9719" y="1917"/>
                      <a:pt x="9320" y="1822"/>
                      <a:pt x="8915" y="1822"/>
                    </a:cubicBezTo>
                    <a:cubicBezTo>
                      <a:pt x="8833" y="1822"/>
                      <a:pt x="8750" y="1826"/>
                      <a:pt x="8668" y="1834"/>
                    </a:cubicBezTo>
                    <a:cubicBezTo>
                      <a:pt x="8180" y="1869"/>
                      <a:pt x="7703" y="2000"/>
                      <a:pt x="7251" y="2215"/>
                    </a:cubicBezTo>
                    <a:cubicBezTo>
                      <a:pt x="6446" y="2580"/>
                      <a:pt x="5767" y="3157"/>
                      <a:pt x="5126" y="3739"/>
                    </a:cubicBezTo>
                    <a:lnTo>
                      <a:pt x="5126" y="3739"/>
                    </a:lnTo>
                    <a:cubicBezTo>
                      <a:pt x="4728" y="2734"/>
                      <a:pt x="4066" y="1858"/>
                      <a:pt x="3203" y="1203"/>
                    </a:cubicBezTo>
                    <a:cubicBezTo>
                      <a:pt x="2739" y="845"/>
                      <a:pt x="2227" y="560"/>
                      <a:pt x="1679" y="345"/>
                    </a:cubicBezTo>
                    <a:cubicBezTo>
                      <a:pt x="1143" y="143"/>
                      <a:pt x="583" y="2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a:off x="5537575" y="2954500"/>
                <a:ext cx="361675" cy="115500"/>
              </a:xfrm>
              <a:custGeom>
                <a:avLst/>
                <a:gdLst/>
                <a:ahLst/>
                <a:cxnLst/>
                <a:rect l="l" t="t" r="r" b="b"/>
                <a:pathLst>
                  <a:path w="14467" h="4620" extrusionOk="0">
                    <a:moveTo>
                      <a:pt x="13626" y="0"/>
                    </a:moveTo>
                    <a:cubicBezTo>
                      <a:pt x="13232" y="0"/>
                      <a:pt x="12837" y="60"/>
                      <a:pt x="12455" y="185"/>
                    </a:cubicBezTo>
                    <a:cubicBezTo>
                      <a:pt x="11788" y="388"/>
                      <a:pt x="11169" y="709"/>
                      <a:pt x="10621" y="1138"/>
                    </a:cubicBezTo>
                    <a:cubicBezTo>
                      <a:pt x="9630" y="1903"/>
                      <a:pt x="8872" y="2903"/>
                      <a:pt x="8172" y="3907"/>
                    </a:cubicBezTo>
                    <a:lnTo>
                      <a:pt x="8172" y="3907"/>
                    </a:lnTo>
                    <a:cubicBezTo>
                      <a:pt x="7315" y="2644"/>
                      <a:pt x="6134" y="1644"/>
                      <a:pt x="4751" y="1007"/>
                    </a:cubicBezTo>
                    <a:cubicBezTo>
                      <a:pt x="4001" y="662"/>
                      <a:pt x="3216" y="424"/>
                      <a:pt x="2418" y="305"/>
                    </a:cubicBezTo>
                    <a:cubicBezTo>
                      <a:pt x="2031" y="248"/>
                      <a:pt x="1645" y="218"/>
                      <a:pt x="1260" y="218"/>
                    </a:cubicBezTo>
                    <a:cubicBezTo>
                      <a:pt x="838" y="218"/>
                      <a:pt x="418" y="254"/>
                      <a:pt x="1" y="328"/>
                    </a:cubicBezTo>
                    <a:cubicBezTo>
                      <a:pt x="121" y="323"/>
                      <a:pt x="242" y="320"/>
                      <a:pt x="362" y="320"/>
                    </a:cubicBezTo>
                    <a:cubicBezTo>
                      <a:pt x="1036" y="320"/>
                      <a:pt x="1701" y="405"/>
                      <a:pt x="2358" y="566"/>
                    </a:cubicBezTo>
                    <a:cubicBezTo>
                      <a:pt x="3132" y="745"/>
                      <a:pt x="3870" y="1019"/>
                      <a:pt x="4561" y="1388"/>
                    </a:cubicBezTo>
                    <a:cubicBezTo>
                      <a:pt x="5942" y="2102"/>
                      <a:pt x="7121" y="3174"/>
                      <a:pt x="7954" y="4496"/>
                    </a:cubicBezTo>
                    <a:cubicBezTo>
                      <a:pt x="7966" y="4531"/>
                      <a:pt x="7990" y="4555"/>
                      <a:pt x="8026" y="4579"/>
                    </a:cubicBezTo>
                    <a:cubicBezTo>
                      <a:pt x="8066" y="4606"/>
                      <a:pt x="8114" y="4619"/>
                      <a:pt x="8163" y="4619"/>
                    </a:cubicBezTo>
                    <a:cubicBezTo>
                      <a:pt x="8244" y="4619"/>
                      <a:pt x="8326" y="4582"/>
                      <a:pt x="8371" y="4507"/>
                    </a:cubicBezTo>
                    <a:cubicBezTo>
                      <a:pt x="9133" y="3400"/>
                      <a:pt x="9871" y="2293"/>
                      <a:pt x="10859" y="1436"/>
                    </a:cubicBezTo>
                    <a:cubicBezTo>
                      <a:pt x="11359" y="995"/>
                      <a:pt x="11919" y="650"/>
                      <a:pt x="12526" y="400"/>
                    </a:cubicBezTo>
                    <a:cubicBezTo>
                      <a:pt x="13050" y="188"/>
                      <a:pt x="13607" y="79"/>
                      <a:pt x="14162" y="79"/>
                    </a:cubicBezTo>
                    <a:cubicBezTo>
                      <a:pt x="14264" y="79"/>
                      <a:pt x="14366" y="83"/>
                      <a:pt x="14467" y="90"/>
                    </a:cubicBezTo>
                    <a:cubicBezTo>
                      <a:pt x="14189" y="31"/>
                      <a:pt x="13908" y="0"/>
                      <a:pt x="136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7" name="Google Shape;277;p23"/>
          <p:cNvSpPr txBox="1">
            <a:spLocks noGrp="1"/>
          </p:cNvSpPr>
          <p:nvPr>
            <p:ph type="title"/>
          </p:nvPr>
        </p:nvSpPr>
        <p:spPr>
          <a:xfrm>
            <a:off x="621590" y="410809"/>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500"/>
              <a:buNone/>
              <a:defRPr>
                <a:solidFill>
                  <a:schemeClr val="accent4"/>
                </a:solidFill>
              </a:defRPr>
            </a:lvl1pPr>
            <a:lvl2pPr lvl="1" rtl="0">
              <a:spcBef>
                <a:spcPts val="0"/>
              </a:spcBef>
              <a:spcAft>
                <a:spcPts val="0"/>
              </a:spcAft>
              <a:buClr>
                <a:schemeClr val="accent4"/>
              </a:buClr>
              <a:buSzPts val="3500"/>
              <a:buNone/>
              <a:defRPr>
                <a:solidFill>
                  <a:schemeClr val="accent4"/>
                </a:solidFill>
              </a:defRPr>
            </a:lvl2pPr>
            <a:lvl3pPr lvl="2" rtl="0">
              <a:spcBef>
                <a:spcPts val="0"/>
              </a:spcBef>
              <a:spcAft>
                <a:spcPts val="0"/>
              </a:spcAft>
              <a:buClr>
                <a:schemeClr val="accent4"/>
              </a:buClr>
              <a:buSzPts val="3500"/>
              <a:buNone/>
              <a:defRPr>
                <a:solidFill>
                  <a:schemeClr val="accent4"/>
                </a:solidFill>
              </a:defRPr>
            </a:lvl3pPr>
            <a:lvl4pPr lvl="3" rtl="0">
              <a:spcBef>
                <a:spcPts val="0"/>
              </a:spcBef>
              <a:spcAft>
                <a:spcPts val="0"/>
              </a:spcAft>
              <a:buClr>
                <a:schemeClr val="accent4"/>
              </a:buClr>
              <a:buSzPts val="3500"/>
              <a:buNone/>
              <a:defRPr>
                <a:solidFill>
                  <a:schemeClr val="accent4"/>
                </a:solidFill>
              </a:defRPr>
            </a:lvl4pPr>
            <a:lvl5pPr lvl="4" rtl="0">
              <a:spcBef>
                <a:spcPts val="0"/>
              </a:spcBef>
              <a:spcAft>
                <a:spcPts val="0"/>
              </a:spcAft>
              <a:buClr>
                <a:schemeClr val="accent4"/>
              </a:buClr>
              <a:buSzPts val="3500"/>
              <a:buNone/>
              <a:defRPr>
                <a:solidFill>
                  <a:schemeClr val="accent4"/>
                </a:solidFill>
              </a:defRPr>
            </a:lvl5pPr>
            <a:lvl6pPr lvl="5" rtl="0">
              <a:spcBef>
                <a:spcPts val="0"/>
              </a:spcBef>
              <a:spcAft>
                <a:spcPts val="0"/>
              </a:spcAft>
              <a:buClr>
                <a:schemeClr val="accent4"/>
              </a:buClr>
              <a:buSzPts val="3500"/>
              <a:buNone/>
              <a:defRPr>
                <a:solidFill>
                  <a:schemeClr val="accent4"/>
                </a:solidFill>
              </a:defRPr>
            </a:lvl6pPr>
            <a:lvl7pPr lvl="6" rtl="0">
              <a:spcBef>
                <a:spcPts val="0"/>
              </a:spcBef>
              <a:spcAft>
                <a:spcPts val="0"/>
              </a:spcAft>
              <a:buClr>
                <a:schemeClr val="accent4"/>
              </a:buClr>
              <a:buSzPts val="3500"/>
              <a:buNone/>
              <a:defRPr>
                <a:solidFill>
                  <a:schemeClr val="accent4"/>
                </a:solidFill>
              </a:defRPr>
            </a:lvl7pPr>
            <a:lvl8pPr lvl="7" rtl="0">
              <a:spcBef>
                <a:spcPts val="0"/>
              </a:spcBef>
              <a:spcAft>
                <a:spcPts val="0"/>
              </a:spcAft>
              <a:buClr>
                <a:schemeClr val="accent4"/>
              </a:buClr>
              <a:buSzPts val="3500"/>
              <a:buNone/>
              <a:defRPr>
                <a:solidFill>
                  <a:schemeClr val="accent4"/>
                </a:solidFill>
              </a:defRPr>
            </a:lvl8pPr>
            <a:lvl9pPr lvl="8" rtl="0">
              <a:spcBef>
                <a:spcPts val="0"/>
              </a:spcBef>
              <a:spcAft>
                <a:spcPts val="0"/>
              </a:spcAft>
              <a:buClr>
                <a:schemeClr val="accent4"/>
              </a:buClr>
              <a:buSzPts val="3500"/>
              <a:buNone/>
              <a:defRPr>
                <a:solidFill>
                  <a:schemeClr val="accent4"/>
                </a:solidFill>
              </a:defRPr>
            </a:lvl9pPr>
          </a:lstStyle>
          <a:p>
            <a:endParaRPr/>
          </a:p>
        </p:txBody>
      </p:sp>
      <p:sp>
        <p:nvSpPr>
          <p:cNvPr id="278" name="Google Shape;278;p23"/>
          <p:cNvSpPr txBox="1">
            <a:spLocks noGrp="1"/>
          </p:cNvSpPr>
          <p:nvPr>
            <p:ph type="subTitle" idx="1"/>
          </p:nvPr>
        </p:nvSpPr>
        <p:spPr>
          <a:xfrm>
            <a:off x="722925" y="1765100"/>
            <a:ext cx="3870600" cy="279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0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79" name="Google Shape;279;p23"/>
          <p:cNvSpPr txBox="1">
            <a:spLocks noGrp="1"/>
          </p:cNvSpPr>
          <p:nvPr>
            <p:ph type="title" idx="2"/>
          </p:nvPr>
        </p:nvSpPr>
        <p:spPr>
          <a:xfrm>
            <a:off x="722925" y="1262775"/>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accent4"/>
              </a:buClr>
              <a:buSzPts val="2500"/>
              <a:buNone/>
              <a:defRPr sz="2500" b="1">
                <a:solidFill>
                  <a:schemeClr val="accent4"/>
                </a:solidFill>
              </a:defRPr>
            </a:lvl1pPr>
            <a:lvl2pPr lvl="1" rtl="0">
              <a:spcBef>
                <a:spcPts val="0"/>
              </a:spcBef>
              <a:spcAft>
                <a:spcPts val="0"/>
              </a:spcAft>
              <a:buClr>
                <a:schemeClr val="accent4"/>
              </a:buClr>
              <a:buSzPts val="2500"/>
              <a:buNone/>
              <a:defRPr sz="2500">
                <a:solidFill>
                  <a:schemeClr val="accent4"/>
                </a:solidFill>
              </a:defRPr>
            </a:lvl2pPr>
            <a:lvl3pPr lvl="2" rtl="0">
              <a:spcBef>
                <a:spcPts val="0"/>
              </a:spcBef>
              <a:spcAft>
                <a:spcPts val="0"/>
              </a:spcAft>
              <a:buClr>
                <a:schemeClr val="accent4"/>
              </a:buClr>
              <a:buSzPts val="2500"/>
              <a:buNone/>
              <a:defRPr sz="2500">
                <a:solidFill>
                  <a:schemeClr val="accent4"/>
                </a:solidFill>
              </a:defRPr>
            </a:lvl3pPr>
            <a:lvl4pPr lvl="3" rtl="0">
              <a:spcBef>
                <a:spcPts val="0"/>
              </a:spcBef>
              <a:spcAft>
                <a:spcPts val="0"/>
              </a:spcAft>
              <a:buClr>
                <a:schemeClr val="accent4"/>
              </a:buClr>
              <a:buSzPts val="2500"/>
              <a:buNone/>
              <a:defRPr sz="2500">
                <a:solidFill>
                  <a:schemeClr val="accent4"/>
                </a:solidFill>
              </a:defRPr>
            </a:lvl4pPr>
            <a:lvl5pPr lvl="4" rtl="0">
              <a:spcBef>
                <a:spcPts val="0"/>
              </a:spcBef>
              <a:spcAft>
                <a:spcPts val="0"/>
              </a:spcAft>
              <a:buClr>
                <a:schemeClr val="accent4"/>
              </a:buClr>
              <a:buSzPts val="2500"/>
              <a:buNone/>
              <a:defRPr sz="2500">
                <a:solidFill>
                  <a:schemeClr val="accent4"/>
                </a:solidFill>
              </a:defRPr>
            </a:lvl5pPr>
            <a:lvl6pPr lvl="5" rtl="0">
              <a:spcBef>
                <a:spcPts val="0"/>
              </a:spcBef>
              <a:spcAft>
                <a:spcPts val="0"/>
              </a:spcAft>
              <a:buClr>
                <a:schemeClr val="accent4"/>
              </a:buClr>
              <a:buSzPts val="2500"/>
              <a:buNone/>
              <a:defRPr sz="2500">
                <a:solidFill>
                  <a:schemeClr val="accent4"/>
                </a:solidFill>
              </a:defRPr>
            </a:lvl6pPr>
            <a:lvl7pPr lvl="6" rtl="0">
              <a:spcBef>
                <a:spcPts val="0"/>
              </a:spcBef>
              <a:spcAft>
                <a:spcPts val="0"/>
              </a:spcAft>
              <a:buClr>
                <a:schemeClr val="accent4"/>
              </a:buClr>
              <a:buSzPts val="2500"/>
              <a:buNone/>
              <a:defRPr sz="2500">
                <a:solidFill>
                  <a:schemeClr val="accent4"/>
                </a:solidFill>
              </a:defRPr>
            </a:lvl7pPr>
            <a:lvl8pPr lvl="7" rtl="0">
              <a:spcBef>
                <a:spcPts val="0"/>
              </a:spcBef>
              <a:spcAft>
                <a:spcPts val="0"/>
              </a:spcAft>
              <a:buClr>
                <a:schemeClr val="accent4"/>
              </a:buClr>
              <a:buSzPts val="2500"/>
              <a:buNone/>
              <a:defRPr sz="2500">
                <a:solidFill>
                  <a:schemeClr val="accent4"/>
                </a:solidFill>
              </a:defRPr>
            </a:lvl8pPr>
            <a:lvl9pPr lvl="8" rtl="0">
              <a:spcBef>
                <a:spcPts val="0"/>
              </a:spcBef>
              <a:spcAft>
                <a:spcPts val="0"/>
              </a:spcAft>
              <a:buClr>
                <a:schemeClr val="accent4"/>
              </a:buClr>
              <a:buSzPts val="2500"/>
              <a:buNone/>
              <a:defRPr sz="2500">
                <a:solidFill>
                  <a:schemeClr val="accent4"/>
                </a:solidFill>
              </a:defRPr>
            </a:lvl9pPr>
          </a:lstStyle>
          <a:p>
            <a:endParaRPr/>
          </a:p>
        </p:txBody>
      </p:sp>
      <p:sp>
        <p:nvSpPr>
          <p:cNvPr id="280" name="Google Shape;280;p23"/>
          <p:cNvSpPr txBox="1">
            <a:spLocks noGrp="1"/>
          </p:cNvSpPr>
          <p:nvPr>
            <p:ph type="subTitle" idx="3"/>
          </p:nvPr>
        </p:nvSpPr>
        <p:spPr>
          <a:xfrm>
            <a:off x="4904525" y="1765100"/>
            <a:ext cx="3526200" cy="101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000"/>
              <a:buChar char="■"/>
              <a:defRPr>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81" name="Google Shape;281;p23"/>
          <p:cNvSpPr txBox="1">
            <a:spLocks noGrp="1"/>
          </p:cNvSpPr>
          <p:nvPr>
            <p:ph type="title" idx="4"/>
          </p:nvPr>
        </p:nvSpPr>
        <p:spPr>
          <a:xfrm>
            <a:off x="4904525" y="1262775"/>
            <a:ext cx="2213100" cy="5316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accent4"/>
              </a:buClr>
              <a:buSzPts val="2500"/>
              <a:buNone/>
              <a:defRPr sz="2500" b="1">
                <a:solidFill>
                  <a:schemeClr val="accent4"/>
                </a:solidFill>
              </a:defRPr>
            </a:lvl1pPr>
            <a:lvl2pPr lvl="1" rtl="0">
              <a:spcBef>
                <a:spcPts val="0"/>
              </a:spcBef>
              <a:spcAft>
                <a:spcPts val="0"/>
              </a:spcAft>
              <a:buClr>
                <a:schemeClr val="accent4"/>
              </a:buClr>
              <a:buSzPts val="2500"/>
              <a:buNone/>
              <a:defRPr sz="2500">
                <a:solidFill>
                  <a:schemeClr val="accent4"/>
                </a:solidFill>
              </a:defRPr>
            </a:lvl2pPr>
            <a:lvl3pPr lvl="2" rtl="0">
              <a:spcBef>
                <a:spcPts val="0"/>
              </a:spcBef>
              <a:spcAft>
                <a:spcPts val="0"/>
              </a:spcAft>
              <a:buClr>
                <a:schemeClr val="accent4"/>
              </a:buClr>
              <a:buSzPts val="2500"/>
              <a:buNone/>
              <a:defRPr sz="2500">
                <a:solidFill>
                  <a:schemeClr val="accent4"/>
                </a:solidFill>
              </a:defRPr>
            </a:lvl3pPr>
            <a:lvl4pPr lvl="3" rtl="0">
              <a:spcBef>
                <a:spcPts val="0"/>
              </a:spcBef>
              <a:spcAft>
                <a:spcPts val="0"/>
              </a:spcAft>
              <a:buClr>
                <a:schemeClr val="accent4"/>
              </a:buClr>
              <a:buSzPts val="2500"/>
              <a:buNone/>
              <a:defRPr sz="2500">
                <a:solidFill>
                  <a:schemeClr val="accent4"/>
                </a:solidFill>
              </a:defRPr>
            </a:lvl4pPr>
            <a:lvl5pPr lvl="4" rtl="0">
              <a:spcBef>
                <a:spcPts val="0"/>
              </a:spcBef>
              <a:spcAft>
                <a:spcPts val="0"/>
              </a:spcAft>
              <a:buClr>
                <a:schemeClr val="accent4"/>
              </a:buClr>
              <a:buSzPts val="2500"/>
              <a:buNone/>
              <a:defRPr sz="2500">
                <a:solidFill>
                  <a:schemeClr val="accent4"/>
                </a:solidFill>
              </a:defRPr>
            </a:lvl5pPr>
            <a:lvl6pPr lvl="5" rtl="0">
              <a:spcBef>
                <a:spcPts val="0"/>
              </a:spcBef>
              <a:spcAft>
                <a:spcPts val="0"/>
              </a:spcAft>
              <a:buClr>
                <a:schemeClr val="accent4"/>
              </a:buClr>
              <a:buSzPts val="2500"/>
              <a:buNone/>
              <a:defRPr sz="2500">
                <a:solidFill>
                  <a:schemeClr val="accent4"/>
                </a:solidFill>
              </a:defRPr>
            </a:lvl6pPr>
            <a:lvl7pPr lvl="6" rtl="0">
              <a:spcBef>
                <a:spcPts val="0"/>
              </a:spcBef>
              <a:spcAft>
                <a:spcPts val="0"/>
              </a:spcAft>
              <a:buClr>
                <a:schemeClr val="accent4"/>
              </a:buClr>
              <a:buSzPts val="2500"/>
              <a:buNone/>
              <a:defRPr sz="2500">
                <a:solidFill>
                  <a:schemeClr val="accent4"/>
                </a:solidFill>
              </a:defRPr>
            </a:lvl7pPr>
            <a:lvl8pPr lvl="7" rtl="0">
              <a:spcBef>
                <a:spcPts val="0"/>
              </a:spcBef>
              <a:spcAft>
                <a:spcPts val="0"/>
              </a:spcAft>
              <a:buClr>
                <a:schemeClr val="accent4"/>
              </a:buClr>
              <a:buSzPts val="2500"/>
              <a:buNone/>
              <a:defRPr sz="2500">
                <a:solidFill>
                  <a:schemeClr val="accent4"/>
                </a:solidFill>
              </a:defRPr>
            </a:lvl8pPr>
            <a:lvl9pPr lvl="8" rtl="0">
              <a:spcBef>
                <a:spcPts val="0"/>
              </a:spcBef>
              <a:spcAft>
                <a:spcPts val="0"/>
              </a:spcAft>
              <a:buClr>
                <a:schemeClr val="accent4"/>
              </a:buClr>
              <a:buSzPts val="2500"/>
              <a:buNone/>
              <a:defRPr sz="2500">
                <a:solidFill>
                  <a:schemeClr val="accent4"/>
                </a:solidFill>
              </a:defRPr>
            </a:lvl9pPr>
          </a:lstStyle>
          <a:p>
            <a:endParaRPr/>
          </a:p>
        </p:txBody>
      </p:sp>
      <p:sp>
        <p:nvSpPr>
          <p:cNvPr id="282" name="Google Shape;282;p23"/>
          <p:cNvSpPr txBox="1">
            <a:spLocks noGrp="1"/>
          </p:cNvSpPr>
          <p:nvPr>
            <p:ph type="subTitle" idx="5"/>
          </p:nvPr>
        </p:nvSpPr>
        <p:spPr>
          <a:xfrm>
            <a:off x="4904525" y="2980525"/>
            <a:ext cx="3526200" cy="1579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000"/>
              <a:buChar char="■"/>
              <a:defRPr>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83" name="Google Shape;283;p23"/>
          <p:cNvSpPr txBox="1">
            <a:spLocks noGrp="1"/>
          </p:cNvSpPr>
          <p:nvPr>
            <p:ph type="title" idx="6"/>
          </p:nvPr>
        </p:nvSpPr>
        <p:spPr>
          <a:xfrm>
            <a:off x="4904525" y="2478200"/>
            <a:ext cx="2213100" cy="5316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accent4"/>
              </a:buClr>
              <a:buSzPts val="2500"/>
              <a:buNone/>
              <a:defRPr sz="2500" b="1">
                <a:solidFill>
                  <a:schemeClr val="accent4"/>
                </a:solidFill>
              </a:defRPr>
            </a:lvl1pPr>
            <a:lvl2pPr lvl="1" rtl="0">
              <a:spcBef>
                <a:spcPts val="0"/>
              </a:spcBef>
              <a:spcAft>
                <a:spcPts val="0"/>
              </a:spcAft>
              <a:buClr>
                <a:schemeClr val="accent4"/>
              </a:buClr>
              <a:buSzPts val="2500"/>
              <a:buNone/>
              <a:defRPr sz="2500">
                <a:solidFill>
                  <a:schemeClr val="accent4"/>
                </a:solidFill>
              </a:defRPr>
            </a:lvl2pPr>
            <a:lvl3pPr lvl="2" rtl="0">
              <a:spcBef>
                <a:spcPts val="0"/>
              </a:spcBef>
              <a:spcAft>
                <a:spcPts val="0"/>
              </a:spcAft>
              <a:buClr>
                <a:schemeClr val="accent4"/>
              </a:buClr>
              <a:buSzPts val="2500"/>
              <a:buNone/>
              <a:defRPr sz="2500">
                <a:solidFill>
                  <a:schemeClr val="accent4"/>
                </a:solidFill>
              </a:defRPr>
            </a:lvl3pPr>
            <a:lvl4pPr lvl="3" rtl="0">
              <a:spcBef>
                <a:spcPts val="0"/>
              </a:spcBef>
              <a:spcAft>
                <a:spcPts val="0"/>
              </a:spcAft>
              <a:buClr>
                <a:schemeClr val="accent4"/>
              </a:buClr>
              <a:buSzPts val="2500"/>
              <a:buNone/>
              <a:defRPr sz="2500">
                <a:solidFill>
                  <a:schemeClr val="accent4"/>
                </a:solidFill>
              </a:defRPr>
            </a:lvl4pPr>
            <a:lvl5pPr lvl="4" rtl="0">
              <a:spcBef>
                <a:spcPts val="0"/>
              </a:spcBef>
              <a:spcAft>
                <a:spcPts val="0"/>
              </a:spcAft>
              <a:buClr>
                <a:schemeClr val="accent4"/>
              </a:buClr>
              <a:buSzPts val="2500"/>
              <a:buNone/>
              <a:defRPr sz="2500">
                <a:solidFill>
                  <a:schemeClr val="accent4"/>
                </a:solidFill>
              </a:defRPr>
            </a:lvl5pPr>
            <a:lvl6pPr lvl="5" rtl="0">
              <a:spcBef>
                <a:spcPts val="0"/>
              </a:spcBef>
              <a:spcAft>
                <a:spcPts val="0"/>
              </a:spcAft>
              <a:buClr>
                <a:schemeClr val="accent4"/>
              </a:buClr>
              <a:buSzPts val="2500"/>
              <a:buNone/>
              <a:defRPr sz="2500">
                <a:solidFill>
                  <a:schemeClr val="accent4"/>
                </a:solidFill>
              </a:defRPr>
            </a:lvl6pPr>
            <a:lvl7pPr lvl="6" rtl="0">
              <a:spcBef>
                <a:spcPts val="0"/>
              </a:spcBef>
              <a:spcAft>
                <a:spcPts val="0"/>
              </a:spcAft>
              <a:buClr>
                <a:schemeClr val="accent4"/>
              </a:buClr>
              <a:buSzPts val="2500"/>
              <a:buNone/>
              <a:defRPr sz="2500">
                <a:solidFill>
                  <a:schemeClr val="accent4"/>
                </a:solidFill>
              </a:defRPr>
            </a:lvl7pPr>
            <a:lvl8pPr lvl="7" rtl="0">
              <a:spcBef>
                <a:spcPts val="0"/>
              </a:spcBef>
              <a:spcAft>
                <a:spcPts val="0"/>
              </a:spcAft>
              <a:buClr>
                <a:schemeClr val="accent4"/>
              </a:buClr>
              <a:buSzPts val="2500"/>
              <a:buNone/>
              <a:defRPr sz="2500">
                <a:solidFill>
                  <a:schemeClr val="accent4"/>
                </a:solidFill>
              </a:defRPr>
            </a:lvl8pPr>
            <a:lvl9pPr lvl="8" rtl="0">
              <a:spcBef>
                <a:spcPts val="0"/>
              </a:spcBef>
              <a:spcAft>
                <a:spcPts val="0"/>
              </a:spcAft>
              <a:buClr>
                <a:schemeClr val="accent4"/>
              </a:buClr>
              <a:buSzPts val="2500"/>
              <a:buNone/>
              <a:defRPr sz="2500">
                <a:solidFill>
                  <a:schemeClr val="accent4"/>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303"/>
        <p:cNvGrpSpPr/>
        <p:nvPr/>
      </p:nvGrpSpPr>
      <p:grpSpPr>
        <a:xfrm>
          <a:off x="0" y="0"/>
          <a:ext cx="0" cy="0"/>
          <a:chOff x="0" y="0"/>
          <a:chExt cx="0" cy="0"/>
        </a:xfrm>
      </p:grpSpPr>
      <p:grpSp>
        <p:nvGrpSpPr>
          <p:cNvPr id="304" name="Google Shape;304;p25"/>
          <p:cNvGrpSpPr/>
          <p:nvPr/>
        </p:nvGrpSpPr>
        <p:grpSpPr>
          <a:xfrm>
            <a:off x="-2648551" y="-1036249"/>
            <a:ext cx="11792460" cy="6179793"/>
            <a:chOff x="-2648551" y="-1036249"/>
            <a:chExt cx="11792460" cy="6179793"/>
          </a:xfrm>
        </p:grpSpPr>
        <p:sp>
          <p:nvSpPr>
            <p:cNvPr id="305" name="Google Shape;305;p25"/>
            <p:cNvSpPr/>
            <p:nvPr/>
          </p:nvSpPr>
          <p:spPr>
            <a:xfrm>
              <a:off x="-2648551" y="-1036249"/>
              <a:ext cx="3270161" cy="2254882"/>
            </a:xfrm>
            <a:custGeom>
              <a:avLst/>
              <a:gdLst/>
              <a:ahLst/>
              <a:cxnLst/>
              <a:rect l="l" t="t" r="r" b="b"/>
              <a:pathLst>
                <a:path w="19289" h="13300" extrusionOk="0">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25"/>
            <p:cNvGrpSpPr/>
            <p:nvPr/>
          </p:nvGrpSpPr>
          <p:grpSpPr>
            <a:xfrm>
              <a:off x="0" y="252328"/>
              <a:ext cx="9143908" cy="4891215"/>
              <a:chOff x="0" y="252328"/>
              <a:chExt cx="9143908" cy="4891215"/>
            </a:xfrm>
          </p:grpSpPr>
          <p:sp>
            <p:nvSpPr>
              <p:cNvPr id="307" name="Google Shape;307;p25"/>
              <p:cNvSpPr/>
              <p:nvPr/>
            </p:nvSpPr>
            <p:spPr>
              <a:xfrm>
                <a:off x="0" y="4257950"/>
                <a:ext cx="2311325" cy="885550"/>
              </a:xfrm>
              <a:custGeom>
                <a:avLst/>
                <a:gdLst/>
                <a:ahLst/>
                <a:cxnLst/>
                <a:rect l="l" t="t" r="r" b="b"/>
                <a:pathLst>
                  <a:path w="92453" h="35422" extrusionOk="0">
                    <a:moveTo>
                      <a:pt x="92452" y="35267"/>
                    </a:moveTo>
                    <a:cubicBezTo>
                      <a:pt x="92452" y="35267"/>
                      <a:pt x="73069" y="1"/>
                      <a:pt x="0" y="1787"/>
                    </a:cubicBezTo>
                    <a:lnTo>
                      <a:pt x="0" y="35208"/>
                    </a:lnTo>
                    <a:cubicBezTo>
                      <a:pt x="0" y="35327"/>
                      <a:pt x="84" y="35422"/>
                      <a:pt x="203" y="35422"/>
                    </a:cubicBezTo>
                    <a:lnTo>
                      <a:pt x="92238" y="35422"/>
                    </a:lnTo>
                    <a:cubicBezTo>
                      <a:pt x="92357" y="35422"/>
                      <a:pt x="92452" y="35327"/>
                      <a:pt x="92452" y="35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25"/>
              <p:cNvGrpSpPr/>
              <p:nvPr/>
            </p:nvGrpSpPr>
            <p:grpSpPr>
              <a:xfrm>
                <a:off x="7323639" y="252328"/>
                <a:ext cx="1380624" cy="965482"/>
                <a:chOff x="5537575" y="2349975"/>
                <a:chExt cx="1029625" cy="720025"/>
              </a:xfrm>
            </p:grpSpPr>
            <p:sp>
              <p:nvSpPr>
                <p:cNvPr id="309" name="Google Shape;309;p25"/>
                <p:cNvSpPr/>
                <p:nvPr/>
              </p:nvSpPr>
              <p:spPr>
                <a:xfrm>
                  <a:off x="6307925" y="2504475"/>
                  <a:ext cx="259275" cy="84325"/>
                </a:xfrm>
                <a:custGeom>
                  <a:avLst/>
                  <a:gdLst/>
                  <a:ahLst/>
                  <a:cxnLst/>
                  <a:rect l="l" t="t" r="r" b="b"/>
                  <a:pathLst>
                    <a:path w="10371" h="3373" extrusionOk="0">
                      <a:moveTo>
                        <a:pt x="954" y="0"/>
                      </a:moveTo>
                      <a:cubicBezTo>
                        <a:pt x="634" y="0"/>
                        <a:pt x="313" y="36"/>
                        <a:pt x="0" y="113"/>
                      </a:cubicBezTo>
                      <a:cubicBezTo>
                        <a:pt x="143" y="100"/>
                        <a:pt x="285" y="94"/>
                        <a:pt x="427" y="94"/>
                      </a:cubicBezTo>
                      <a:cubicBezTo>
                        <a:pt x="1345" y="94"/>
                        <a:pt x="2253" y="358"/>
                        <a:pt x="3036" y="863"/>
                      </a:cubicBezTo>
                      <a:cubicBezTo>
                        <a:pt x="3929" y="1411"/>
                        <a:pt x="4620" y="2244"/>
                        <a:pt x="4977" y="3244"/>
                      </a:cubicBezTo>
                      <a:cubicBezTo>
                        <a:pt x="4989" y="3280"/>
                        <a:pt x="5013" y="3316"/>
                        <a:pt x="5049" y="3339"/>
                      </a:cubicBezTo>
                      <a:cubicBezTo>
                        <a:pt x="5080" y="3362"/>
                        <a:pt x="5117" y="3372"/>
                        <a:pt x="5153" y="3372"/>
                      </a:cubicBezTo>
                      <a:cubicBezTo>
                        <a:pt x="5213" y="3372"/>
                        <a:pt x="5273" y="3344"/>
                        <a:pt x="5310" y="3292"/>
                      </a:cubicBezTo>
                      <a:cubicBezTo>
                        <a:pt x="5906" y="2423"/>
                        <a:pt x="6632" y="1601"/>
                        <a:pt x="7596" y="1232"/>
                      </a:cubicBezTo>
                      <a:cubicBezTo>
                        <a:pt x="7881" y="1121"/>
                        <a:pt x="8182" y="1066"/>
                        <a:pt x="8483" y="1066"/>
                      </a:cubicBezTo>
                      <a:cubicBezTo>
                        <a:pt x="8698" y="1066"/>
                        <a:pt x="8912" y="1094"/>
                        <a:pt x="9120" y="1149"/>
                      </a:cubicBezTo>
                      <a:cubicBezTo>
                        <a:pt x="9644" y="1256"/>
                        <a:pt x="10097" y="1577"/>
                        <a:pt x="10371" y="2042"/>
                      </a:cubicBezTo>
                      <a:cubicBezTo>
                        <a:pt x="10180" y="1530"/>
                        <a:pt x="9692" y="1149"/>
                        <a:pt x="9168" y="970"/>
                      </a:cubicBezTo>
                      <a:cubicBezTo>
                        <a:pt x="8886" y="876"/>
                        <a:pt x="8591" y="828"/>
                        <a:pt x="8295" y="828"/>
                      </a:cubicBezTo>
                      <a:cubicBezTo>
                        <a:pt x="8029" y="828"/>
                        <a:pt x="7761" y="867"/>
                        <a:pt x="7501" y="946"/>
                      </a:cubicBezTo>
                      <a:cubicBezTo>
                        <a:pt x="6965" y="1125"/>
                        <a:pt x="6477" y="1423"/>
                        <a:pt x="6061" y="1804"/>
                      </a:cubicBezTo>
                      <a:cubicBezTo>
                        <a:pt x="5750" y="2104"/>
                        <a:pt x="5462" y="2435"/>
                        <a:pt x="5203" y="2783"/>
                      </a:cubicBezTo>
                      <a:lnTo>
                        <a:pt x="5203" y="2783"/>
                      </a:lnTo>
                      <a:cubicBezTo>
                        <a:pt x="4791" y="1859"/>
                        <a:pt x="4087" y="1093"/>
                        <a:pt x="3191" y="613"/>
                      </a:cubicBezTo>
                      <a:cubicBezTo>
                        <a:pt x="2715" y="339"/>
                        <a:pt x="2179" y="149"/>
                        <a:pt x="1631" y="53"/>
                      </a:cubicBezTo>
                      <a:cubicBezTo>
                        <a:pt x="1409" y="19"/>
                        <a:pt x="1182"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5"/>
                <p:cNvSpPr/>
                <p:nvPr/>
              </p:nvSpPr>
              <p:spPr>
                <a:xfrm>
                  <a:off x="6188250" y="2349975"/>
                  <a:ext cx="184275" cy="61725"/>
                </a:xfrm>
                <a:custGeom>
                  <a:avLst/>
                  <a:gdLst/>
                  <a:ahLst/>
                  <a:cxnLst/>
                  <a:rect l="l" t="t" r="r" b="b"/>
                  <a:pathLst>
                    <a:path w="7371" h="2469" extrusionOk="0">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5"/>
                <p:cNvSpPr/>
                <p:nvPr/>
              </p:nvSpPr>
              <p:spPr>
                <a:xfrm>
                  <a:off x="6051350" y="2681125"/>
                  <a:ext cx="252125" cy="106650"/>
                </a:xfrm>
                <a:custGeom>
                  <a:avLst/>
                  <a:gdLst/>
                  <a:ahLst/>
                  <a:cxnLst/>
                  <a:rect l="l" t="t" r="r" b="b"/>
                  <a:pathLst>
                    <a:path w="10085" h="4266" extrusionOk="0">
                      <a:moveTo>
                        <a:pt x="0" y="0"/>
                      </a:moveTo>
                      <a:cubicBezTo>
                        <a:pt x="1107" y="214"/>
                        <a:pt x="2143" y="714"/>
                        <a:pt x="3000" y="1465"/>
                      </a:cubicBezTo>
                      <a:cubicBezTo>
                        <a:pt x="3846" y="2167"/>
                        <a:pt x="4489" y="3096"/>
                        <a:pt x="4870" y="4143"/>
                      </a:cubicBezTo>
                      <a:cubicBezTo>
                        <a:pt x="4892" y="4219"/>
                        <a:pt x="4967" y="4266"/>
                        <a:pt x="5047" y="4266"/>
                      </a:cubicBezTo>
                      <a:cubicBezTo>
                        <a:pt x="5093" y="4266"/>
                        <a:pt x="5140" y="4250"/>
                        <a:pt x="5179" y="4215"/>
                      </a:cubicBezTo>
                      <a:cubicBezTo>
                        <a:pt x="5870" y="3560"/>
                        <a:pt x="6560" y="2905"/>
                        <a:pt x="7382" y="2465"/>
                      </a:cubicBezTo>
                      <a:cubicBezTo>
                        <a:pt x="7787" y="2238"/>
                        <a:pt x="8227" y="2084"/>
                        <a:pt x="8692" y="2000"/>
                      </a:cubicBezTo>
                      <a:cubicBezTo>
                        <a:pt x="8857" y="1971"/>
                        <a:pt x="9024" y="1956"/>
                        <a:pt x="9191" y="1956"/>
                      </a:cubicBezTo>
                      <a:cubicBezTo>
                        <a:pt x="9492" y="1956"/>
                        <a:pt x="9793" y="2004"/>
                        <a:pt x="10085" y="2096"/>
                      </a:cubicBezTo>
                      <a:cubicBezTo>
                        <a:pt x="9719" y="1917"/>
                        <a:pt x="9320" y="1822"/>
                        <a:pt x="8915" y="1822"/>
                      </a:cubicBezTo>
                      <a:cubicBezTo>
                        <a:pt x="8833" y="1822"/>
                        <a:pt x="8750" y="1826"/>
                        <a:pt x="8668" y="1834"/>
                      </a:cubicBezTo>
                      <a:cubicBezTo>
                        <a:pt x="8180" y="1869"/>
                        <a:pt x="7703" y="2000"/>
                        <a:pt x="7251" y="2215"/>
                      </a:cubicBezTo>
                      <a:cubicBezTo>
                        <a:pt x="6446" y="2580"/>
                        <a:pt x="5767" y="3157"/>
                        <a:pt x="5126" y="3739"/>
                      </a:cubicBezTo>
                      <a:lnTo>
                        <a:pt x="5126" y="3739"/>
                      </a:lnTo>
                      <a:cubicBezTo>
                        <a:pt x="4728" y="2734"/>
                        <a:pt x="4066" y="1858"/>
                        <a:pt x="3203" y="1203"/>
                      </a:cubicBezTo>
                      <a:cubicBezTo>
                        <a:pt x="2739" y="845"/>
                        <a:pt x="2227" y="560"/>
                        <a:pt x="1679" y="345"/>
                      </a:cubicBezTo>
                      <a:cubicBezTo>
                        <a:pt x="1143" y="143"/>
                        <a:pt x="583" y="2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5"/>
                <p:cNvSpPr/>
                <p:nvPr/>
              </p:nvSpPr>
              <p:spPr>
                <a:xfrm>
                  <a:off x="5537575" y="2954500"/>
                  <a:ext cx="361675" cy="115500"/>
                </a:xfrm>
                <a:custGeom>
                  <a:avLst/>
                  <a:gdLst/>
                  <a:ahLst/>
                  <a:cxnLst/>
                  <a:rect l="l" t="t" r="r" b="b"/>
                  <a:pathLst>
                    <a:path w="14467" h="4620" extrusionOk="0">
                      <a:moveTo>
                        <a:pt x="13626" y="0"/>
                      </a:moveTo>
                      <a:cubicBezTo>
                        <a:pt x="13232" y="0"/>
                        <a:pt x="12837" y="60"/>
                        <a:pt x="12455" y="185"/>
                      </a:cubicBezTo>
                      <a:cubicBezTo>
                        <a:pt x="11788" y="388"/>
                        <a:pt x="11169" y="709"/>
                        <a:pt x="10621" y="1138"/>
                      </a:cubicBezTo>
                      <a:cubicBezTo>
                        <a:pt x="9630" y="1903"/>
                        <a:pt x="8872" y="2903"/>
                        <a:pt x="8172" y="3907"/>
                      </a:cubicBezTo>
                      <a:lnTo>
                        <a:pt x="8172" y="3907"/>
                      </a:lnTo>
                      <a:cubicBezTo>
                        <a:pt x="7315" y="2644"/>
                        <a:pt x="6134" y="1644"/>
                        <a:pt x="4751" y="1007"/>
                      </a:cubicBezTo>
                      <a:cubicBezTo>
                        <a:pt x="4001" y="662"/>
                        <a:pt x="3216" y="424"/>
                        <a:pt x="2418" y="305"/>
                      </a:cubicBezTo>
                      <a:cubicBezTo>
                        <a:pt x="2031" y="248"/>
                        <a:pt x="1645" y="218"/>
                        <a:pt x="1260" y="218"/>
                      </a:cubicBezTo>
                      <a:cubicBezTo>
                        <a:pt x="838" y="218"/>
                        <a:pt x="418" y="254"/>
                        <a:pt x="1" y="328"/>
                      </a:cubicBezTo>
                      <a:cubicBezTo>
                        <a:pt x="121" y="323"/>
                        <a:pt x="242" y="320"/>
                        <a:pt x="362" y="320"/>
                      </a:cubicBezTo>
                      <a:cubicBezTo>
                        <a:pt x="1036" y="320"/>
                        <a:pt x="1701" y="405"/>
                        <a:pt x="2358" y="566"/>
                      </a:cubicBezTo>
                      <a:cubicBezTo>
                        <a:pt x="3132" y="745"/>
                        <a:pt x="3870" y="1019"/>
                        <a:pt x="4561" y="1388"/>
                      </a:cubicBezTo>
                      <a:cubicBezTo>
                        <a:pt x="5942" y="2102"/>
                        <a:pt x="7121" y="3174"/>
                        <a:pt x="7954" y="4496"/>
                      </a:cubicBezTo>
                      <a:cubicBezTo>
                        <a:pt x="7966" y="4531"/>
                        <a:pt x="7990" y="4555"/>
                        <a:pt x="8026" y="4579"/>
                      </a:cubicBezTo>
                      <a:cubicBezTo>
                        <a:pt x="8066" y="4606"/>
                        <a:pt x="8114" y="4619"/>
                        <a:pt x="8163" y="4619"/>
                      </a:cubicBezTo>
                      <a:cubicBezTo>
                        <a:pt x="8244" y="4619"/>
                        <a:pt x="8326" y="4582"/>
                        <a:pt x="8371" y="4507"/>
                      </a:cubicBezTo>
                      <a:cubicBezTo>
                        <a:pt x="9133" y="3400"/>
                        <a:pt x="9871" y="2293"/>
                        <a:pt x="10859" y="1436"/>
                      </a:cubicBezTo>
                      <a:cubicBezTo>
                        <a:pt x="11359" y="995"/>
                        <a:pt x="11919" y="650"/>
                        <a:pt x="12526" y="400"/>
                      </a:cubicBezTo>
                      <a:cubicBezTo>
                        <a:pt x="13050" y="188"/>
                        <a:pt x="13607" y="79"/>
                        <a:pt x="14162" y="79"/>
                      </a:cubicBezTo>
                      <a:cubicBezTo>
                        <a:pt x="14264" y="79"/>
                        <a:pt x="14366" y="83"/>
                        <a:pt x="14467" y="90"/>
                      </a:cubicBezTo>
                      <a:cubicBezTo>
                        <a:pt x="14189" y="31"/>
                        <a:pt x="13908" y="0"/>
                        <a:pt x="136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25"/>
              <p:cNvSpPr/>
              <p:nvPr/>
            </p:nvSpPr>
            <p:spPr>
              <a:xfrm>
                <a:off x="4600150" y="3781425"/>
                <a:ext cx="4543758" cy="1362118"/>
              </a:xfrm>
              <a:custGeom>
                <a:avLst/>
                <a:gdLst/>
                <a:ahLst/>
                <a:cxnLst/>
                <a:rect l="l" t="t" r="r" b="b"/>
                <a:pathLst>
                  <a:path w="121564" h="40482" extrusionOk="0">
                    <a:moveTo>
                      <a:pt x="31374" y="20087"/>
                    </a:moveTo>
                    <a:cubicBezTo>
                      <a:pt x="56948" y="21408"/>
                      <a:pt x="70664" y="1"/>
                      <a:pt x="121564" y="6692"/>
                    </a:cubicBezTo>
                    <a:lnTo>
                      <a:pt x="121564" y="40268"/>
                    </a:lnTo>
                    <a:cubicBezTo>
                      <a:pt x="121552" y="40387"/>
                      <a:pt x="121468" y="40482"/>
                      <a:pt x="121349" y="40482"/>
                    </a:cubicBezTo>
                    <a:lnTo>
                      <a:pt x="120" y="40482"/>
                    </a:lnTo>
                    <a:cubicBezTo>
                      <a:pt x="1" y="40482"/>
                      <a:pt x="120" y="40387"/>
                      <a:pt x="120" y="40268"/>
                    </a:cubicBezTo>
                    <a:cubicBezTo>
                      <a:pt x="120" y="40268"/>
                      <a:pt x="5478" y="18753"/>
                      <a:pt x="31374" y="2008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9">
    <p:spTree>
      <p:nvGrpSpPr>
        <p:cNvPr id="1" name="Shape 314"/>
        <p:cNvGrpSpPr/>
        <p:nvPr/>
      </p:nvGrpSpPr>
      <p:grpSpPr>
        <a:xfrm>
          <a:off x="0" y="0"/>
          <a:ext cx="0" cy="0"/>
          <a:chOff x="0" y="0"/>
          <a:chExt cx="0" cy="0"/>
        </a:xfrm>
      </p:grpSpPr>
      <p:grpSp>
        <p:nvGrpSpPr>
          <p:cNvPr id="315" name="Google Shape;315;p26"/>
          <p:cNvGrpSpPr/>
          <p:nvPr/>
        </p:nvGrpSpPr>
        <p:grpSpPr>
          <a:xfrm>
            <a:off x="-70" y="-1439749"/>
            <a:ext cx="9807180" cy="6583293"/>
            <a:chOff x="-70" y="-1439749"/>
            <a:chExt cx="9807180" cy="6583293"/>
          </a:xfrm>
        </p:grpSpPr>
        <p:sp>
          <p:nvSpPr>
            <p:cNvPr id="316" name="Google Shape;316;p26"/>
            <p:cNvSpPr/>
            <p:nvPr/>
          </p:nvSpPr>
          <p:spPr>
            <a:xfrm flipH="1">
              <a:off x="6832582" y="4257950"/>
              <a:ext cx="2311325" cy="885550"/>
            </a:xfrm>
            <a:custGeom>
              <a:avLst/>
              <a:gdLst/>
              <a:ahLst/>
              <a:cxnLst/>
              <a:rect l="l" t="t" r="r" b="b"/>
              <a:pathLst>
                <a:path w="92453" h="35422" extrusionOk="0">
                  <a:moveTo>
                    <a:pt x="92452" y="35267"/>
                  </a:moveTo>
                  <a:cubicBezTo>
                    <a:pt x="92452" y="35267"/>
                    <a:pt x="73069" y="1"/>
                    <a:pt x="0" y="1787"/>
                  </a:cubicBezTo>
                  <a:lnTo>
                    <a:pt x="0" y="35208"/>
                  </a:lnTo>
                  <a:cubicBezTo>
                    <a:pt x="0" y="35327"/>
                    <a:pt x="84" y="35422"/>
                    <a:pt x="203" y="35422"/>
                  </a:cubicBezTo>
                  <a:lnTo>
                    <a:pt x="92238" y="35422"/>
                  </a:lnTo>
                  <a:cubicBezTo>
                    <a:pt x="92357" y="35422"/>
                    <a:pt x="92452" y="35327"/>
                    <a:pt x="92452" y="35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flipH="1">
              <a:off x="-70" y="3781425"/>
              <a:ext cx="3050345" cy="1362118"/>
            </a:xfrm>
            <a:custGeom>
              <a:avLst/>
              <a:gdLst/>
              <a:ahLst/>
              <a:cxnLst/>
              <a:rect l="l" t="t" r="r" b="b"/>
              <a:pathLst>
                <a:path w="121564" h="40482" extrusionOk="0">
                  <a:moveTo>
                    <a:pt x="31374" y="20087"/>
                  </a:moveTo>
                  <a:cubicBezTo>
                    <a:pt x="56948" y="21408"/>
                    <a:pt x="70664" y="1"/>
                    <a:pt x="121564" y="6692"/>
                  </a:cubicBezTo>
                  <a:lnTo>
                    <a:pt x="121564" y="40268"/>
                  </a:lnTo>
                  <a:cubicBezTo>
                    <a:pt x="121552" y="40387"/>
                    <a:pt x="121468" y="40482"/>
                    <a:pt x="121349" y="40482"/>
                  </a:cubicBezTo>
                  <a:lnTo>
                    <a:pt x="120" y="40482"/>
                  </a:lnTo>
                  <a:cubicBezTo>
                    <a:pt x="1" y="40482"/>
                    <a:pt x="120" y="40387"/>
                    <a:pt x="120" y="40268"/>
                  </a:cubicBezTo>
                  <a:cubicBezTo>
                    <a:pt x="120" y="40268"/>
                    <a:pt x="5478" y="18753"/>
                    <a:pt x="31374" y="2008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6536949" y="-1439749"/>
              <a:ext cx="3270161" cy="2254882"/>
            </a:xfrm>
            <a:custGeom>
              <a:avLst/>
              <a:gdLst/>
              <a:ahLst/>
              <a:cxnLst/>
              <a:rect l="l" t="t" r="r" b="b"/>
              <a:pathLst>
                <a:path w="19289" h="13300" extrusionOk="0">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26"/>
            <p:cNvGrpSpPr/>
            <p:nvPr/>
          </p:nvGrpSpPr>
          <p:grpSpPr>
            <a:xfrm flipH="1">
              <a:off x="7393894" y="300203"/>
              <a:ext cx="1380624" cy="965482"/>
              <a:chOff x="5537575" y="2349975"/>
              <a:chExt cx="1029625" cy="720025"/>
            </a:xfrm>
          </p:grpSpPr>
          <p:sp>
            <p:nvSpPr>
              <p:cNvPr id="320" name="Google Shape;320;p26"/>
              <p:cNvSpPr/>
              <p:nvPr/>
            </p:nvSpPr>
            <p:spPr>
              <a:xfrm>
                <a:off x="6307925" y="2504475"/>
                <a:ext cx="259275" cy="84325"/>
              </a:xfrm>
              <a:custGeom>
                <a:avLst/>
                <a:gdLst/>
                <a:ahLst/>
                <a:cxnLst/>
                <a:rect l="l" t="t" r="r" b="b"/>
                <a:pathLst>
                  <a:path w="10371" h="3373" extrusionOk="0">
                    <a:moveTo>
                      <a:pt x="954" y="0"/>
                    </a:moveTo>
                    <a:cubicBezTo>
                      <a:pt x="634" y="0"/>
                      <a:pt x="313" y="36"/>
                      <a:pt x="0" y="113"/>
                    </a:cubicBezTo>
                    <a:cubicBezTo>
                      <a:pt x="143" y="100"/>
                      <a:pt x="285" y="94"/>
                      <a:pt x="427" y="94"/>
                    </a:cubicBezTo>
                    <a:cubicBezTo>
                      <a:pt x="1345" y="94"/>
                      <a:pt x="2253" y="358"/>
                      <a:pt x="3036" y="863"/>
                    </a:cubicBezTo>
                    <a:cubicBezTo>
                      <a:pt x="3929" y="1411"/>
                      <a:pt x="4620" y="2244"/>
                      <a:pt x="4977" y="3244"/>
                    </a:cubicBezTo>
                    <a:cubicBezTo>
                      <a:pt x="4989" y="3280"/>
                      <a:pt x="5013" y="3316"/>
                      <a:pt x="5049" y="3339"/>
                    </a:cubicBezTo>
                    <a:cubicBezTo>
                      <a:pt x="5080" y="3362"/>
                      <a:pt x="5117" y="3372"/>
                      <a:pt x="5153" y="3372"/>
                    </a:cubicBezTo>
                    <a:cubicBezTo>
                      <a:pt x="5213" y="3372"/>
                      <a:pt x="5273" y="3344"/>
                      <a:pt x="5310" y="3292"/>
                    </a:cubicBezTo>
                    <a:cubicBezTo>
                      <a:pt x="5906" y="2423"/>
                      <a:pt x="6632" y="1601"/>
                      <a:pt x="7596" y="1232"/>
                    </a:cubicBezTo>
                    <a:cubicBezTo>
                      <a:pt x="7881" y="1121"/>
                      <a:pt x="8182" y="1066"/>
                      <a:pt x="8483" y="1066"/>
                    </a:cubicBezTo>
                    <a:cubicBezTo>
                      <a:pt x="8698" y="1066"/>
                      <a:pt x="8912" y="1094"/>
                      <a:pt x="9120" y="1149"/>
                    </a:cubicBezTo>
                    <a:cubicBezTo>
                      <a:pt x="9644" y="1256"/>
                      <a:pt x="10097" y="1577"/>
                      <a:pt x="10371" y="2042"/>
                    </a:cubicBezTo>
                    <a:cubicBezTo>
                      <a:pt x="10180" y="1530"/>
                      <a:pt x="9692" y="1149"/>
                      <a:pt x="9168" y="970"/>
                    </a:cubicBezTo>
                    <a:cubicBezTo>
                      <a:pt x="8886" y="876"/>
                      <a:pt x="8591" y="828"/>
                      <a:pt x="8295" y="828"/>
                    </a:cubicBezTo>
                    <a:cubicBezTo>
                      <a:pt x="8029" y="828"/>
                      <a:pt x="7761" y="867"/>
                      <a:pt x="7501" y="946"/>
                    </a:cubicBezTo>
                    <a:cubicBezTo>
                      <a:pt x="6965" y="1125"/>
                      <a:pt x="6477" y="1423"/>
                      <a:pt x="6061" y="1804"/>
                    </a:cubicBezTo>
                    <a:cubicBezTo>
                      <a:pt x="5750" y="2104"/>
                      <a:pt x="5462" y="2435"/>
                      <a:pt x="5203" y="2783"/>
                    </a:cubicBezTo>
                    <a:lnTo>
                      <a:pt x="5203" y="2783"/>
                    </a:lnTo>
                    <a:cubicBezTo>
                      <a:pt x="4791" y="1859"/>
                      <a:pt x="4087" y="1093"/>
                      <a:pt x="3191" y="613"/>
                    </a:cubicBezTo>
                    <a:cubicBezTo>
                      <a:pt x="2715" y="339"/>
                      <a:pt x="2179" y="149"/>
                      <a:pt x="1631" y="53"/>
                    </a:cubicBezTo>
                    <a:cubicBezTo>
                      <a:pt x="1409" y="19"/>
                      <a:pt x="1182"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6188250" y="2349975"/>
                <a:ext cx="184275" cy="61725"/>
              </a:xfrm>
              <a:custGeom>
                <a:avLst/>
                <a:gdLst/>
                <a:ahLst/>
                <a:cxnLst/>
                <a:rect l="l" t="t" r="r" b="b"/>
                <a:pathLst>
                  <a:path w="7371" h="2469" extrusionOk="0">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6051350" y="2681125"/>
                <a:ext cx="252125" cy="106650"/>
              </a:xfrm>
              <a:custGeom>
                <a:avLst/>
                <a:gdLst/>
                <a:ahLst/>
                <a:cxnLst/>
                <a:rect l="l" t="t" r="r" b="b"/>
                <a:pathLst>
                  <a:path w="10085" h="4266" extrusionOk="0">
                    <a:moveTo>
                      <a:pt x="0" y="0"/>
                    </a:moveTo>
                    <a:cubicBezTo>
                      <a:pt x="1107" y="214"/>
                      <a:pt x="2143" y="714"/>
                      <a:pt x="3000" y="1465"/>
                    </a:cubicBezTo>
                    <a:cubicBezTo>
                      <a:pt x="3846" y="2167"/>
                      <a:pt x="4489" y="3096"/>
                      <a:pt x="4870" y="4143"/>
                    </a:cubicBezTo>
                    <a:cubicBezTo>
                      <a:pt x="4892" y="4219"/>
                      <a:pt x="4967" y="4266"/>
                      <a:pt x="5047" y="4266"/>
                    </a:cubicBezTo>
                    <a:cubicBezTo>
                      <a:pt x="5093" y="4266"/>
                      <a:pt x="5140" y="4250"/>
                      <a:pt x="5179" y="4215"/>
                    </a:cubicBezTo>
                    <a:cubicBezTo>
                      <a:pt x="5870" y="3560"/>
                      <a:pt x="6560" y="2905"/>
                      <a:pt x="7382" y="2465"/>
                    </a:cubicBezTo>
                    <a:cubicBezTo>
                      <a:pt x="7787" y="2238"/>
                      <a:pt x="8227" y="2084"/>
                      <a:pt x="8692" y="2000"/>
                    </a:cubicBezTo>
                    <a:cubicBezTo>
                      <a:pt x="8857" y="1971"/>
                      <a:pt x="9024" y="1956"/>
                      <a:pt x="9191" y="1956"/>
                    </a:cubicBezTo>
                    <a:cubicBezTo>
                      <a:pt x="9492" y="1956"/>
                      <a:pt x="9793" y="2004"/>
                      <a:pt x="10085" y="2096"/>
                    </a:cubicBezTo>
                    <a:cubicBezTo>
                      <a:pt x="9719" y="1917"/>
                      <a:pt x="9320" y="1822"/>
                      <a:pt x="8915" y="1822"/>
                    </a:cubicBezTo>
                    <a:cubicBezTo>
                      <a:pt x="8833" y="1822"/>
                      <a:pt x="8750" y="1826"/>
                      <a:pt x="8668" y="1834"/>
                    </a:cubicBezTo>
                    <a:cubicBezTo>
                      <a:pt x="8180" y="1869"/>
                      <a:pt x="7703" y="2000"/>
                      <a:pt x="7251" y="2215"/>
                    </a:cubicBezTo>
                    <a:cubicBezTo>
                      <a:pt x="6446" y="2580"/>
                      <a:pt x="5767" y="3157"/>
                      <a:pt x="5126" y="3739"/>
                    </a:cubicBezTo>
                    <a:lnTo>
                      <a:pt x="5126" y="3739"/>
                    </a:lnTo>
                    <a:cubicBezTo>
                      <a:pt x="4728" y="2734"/>
                      <a:pt x="4066" y="1858"/>
                      <a:pt x="3203" y="1203"/>
                    </a:cubicBezTo>
                    <a:cubicBezTo>
                      <a:pt x="2739" y="845"/>
                      <a:pt x="2227" y="560"/>
                      <a:pt x="1679" y="345"/>
                    </a:cubicBezTo>
                    <a:cubicBezTo>
                      <a:pt x="1143" y="143"/>
                      <a:pt x="583" y="2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5537575" y="2954500"/>
                <a:ext cx="361675" cy="115500"/>
              </a:xfrm>
              <a:custGeom>
                <a:avLst/>
                <a:gdLst/>
                <a:ahLst/>
                <a:cxnLst/>
                <a:rect l="l" t="t" r="r" b="b"/>
                <a:pathLst>
                  <a:path w="14467" h="4620" extrusionOk="0">
                    <a:moveTo>
                      <a:pt x="13626" y="0"/>
                    </a:moveTo>
                    <a:cubicBezTo>
                      <a:pt x="13232" y="0"/>
                      <a:pt x="12837" y="60"/>
                      <a:pt x="12455" y="185"/>
                    </a:cubicBezTo>
                    <a:cubicBezTo>
                      <a:pt x="11788" y="388"/>
                      <a:pt x="11169" y="709"/>
                      <a:pt x="10621" y="1138"/>
                    </a:cubicBezTo>
                    <a:cubicBezTo>
                      <a:pt x="9630" y="1903"/>
                      <a:pt x="8872" y="2903"/>
                      <a:pt x="8172" y="3907"/>
                    </a:cubicBezTo>
                    <a:lnTo>
                      <a:pt x="8172" y="3907"/>
                    </a:lnTo>
                    <a:cubicBezTo>
                      <a:pt x="7315" y="2644"/>
                      <a:pt x="6134" y="1644"/>
                      <a:pt x="4751" y="1007"/>
                    </a:cubicBezTo>
                    <a:cubicBezTo>
                      <a:pt x="4001" y="662"/>
                      <a:pt x="3216" y="424"/>
                      <a:pt x="2418" y="305"/>
                    </a:cubicBezTo>
                    <a:cubicBezTo>
                      <a:pt x="2031" y="248"/>
                      <a:pt x="1645" y="218"/>
                      <a:pt x="1260" y="218"/>
                    </a:cubicBezTo>
                    <a:cubicBezTo>
                      <a:pt x="838" y="218"/>
                      <a:pt x="418" y="254"/>
                      <a:pt x="1" y="328"/>
                    </a:cubicBezTo>
                    <a:cubicBezTo>
                      <a:pt x="121" y="323"/>
                      <a:pt x="242" y="320"/>
                      <a:pt x="362" y="320"/>
                    </a:cubicBezTo>
                    <a:cubicBezTo>
                      <a:pt x="1036" y="320"/>
                      <a:pt x="1701" y="405"/>
                      <a:pt x="2358" y="566"/>
                    </a:cubicBezTo>
                    <a:cubicBezTo>
                      <a:pt x="3132" y="745"/>
                      <a:pt x="3870" y="1019"/>
                      <a:pt x="4561" y="1388"/>
                    </a:cubicBezTo>
                    <a:cubicBezTo>
                      <a:pt x="5942" y="2102"/>
                      <a:pt x="7121" y="3174"/>
                      <a:pt x="7954" y="4496"/>
                    </a:cubicBezTo>
                    <a:cubicBezTo>
                      <a:pt x="7966" y="4531"/>
                      <a:pt x="7990" y="4555"/>
                      <a:pt x="8026" y="4579"/>
                    </a:cubicBezTo>
                    <a:cubicBezTo>
                      <a:pt x="8066" y="4606"/>
                      <a:pt x="8114" y="4619"/>
                      <a:pt x="8163" y="4619"/>
                    </a:cubicBezTo>
                    <a:cubicBezTo>
                      <a:pt x="8244" y="4619"/>
                      <a:pt x="8326" y="4582"/>
                      <a:pt x="8371" y="4507"/>
                    </a:cubicBezTo>
                    <a:cubicBezTo>
                      <a:pt x="9133" y="3400"/>
                      <a:pt x="9871" y="2293"/>
                      <a:pt x="10859" y="1436"/>
                    </a:cubicBezTo>
                    <a:cubicBezTo>
                      <a:pt x="11359" y="995"/>
                      <a:pt x="11919" y="650"/>
                      <a:pt x="12526" y="400"/>
                    </a:cubicBezTo>
                    <a:cubicBezTo>
                      <a:pt x="13050" y="188"/>
                      <a:pt x="13607" y="79"/>
                      <a:pt x="14162" y="79"/>
                    </a:cubicBezTo>
                    <a:cubicBezTo>
                      <a:pt x="14264" y="79"/>
                      <a:pt x="14366" y="83"/>
                      <a:pt x="14467" y="90"/>
                    </a:cubicBezTo>
                    <a:cubicBezTo>
                      <a:pt x="14189" y="31"/>
                      <a:pt x="13908" y="0"/>
                      <a:pt x="136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grpSp>
        <p:nvGrpSpPr>
          <p:cNvPr id="27" name="Google Shape;27;p3"/>
          <p:cNvGrpSpPr/>
          <p:nvPr/>
        </p:nvGrpSpPr>
        <p:grpSpPr>
          <a:xfrm>
            <a:off x="1632300" y="916164"/>
            <a:ext cx="7511743" cy="4227335"/>
            <a:chOff x="1632300" y="916164"/>
            <a:chExt cx="7511743" cy="4227335"/>
          </a:xfrm>
        </p:grpSpPr>
        <p:sp>
          <p:nvSpPr>
            <p:cNvPr id="28" name="Google Shape;28;p3"/>
            <p:cNvSpPr/>
            <p:nvPr/>
          </p:nvSpPr>
          <p:spPr>
            <a:xfrm>
              <a:off x="6677626" y="916164"/>
              <a:ext cx="2139391" cy="1475170"/>
            </a:xfrm>
            <a:custGeom>
              <a:avLst/>
              <a:gdLst/>
              <a:ahLst/>
              <a:cxnLst/>
              <a:rect l="l" t="t" r="r" b="b"/>
              <a:pathLst>
                <a:path w="19289" h="13300" extrusionOk="0">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1632300" y="2764675"/>
              <a:ext cx="7511743" cy="2378824"/>
            </a:xfrm>
            <a:custGeom>
              <a:avLst/>
              <a:gdLst/>
              <a:ahLst/>
              <a:cxnLst/>
              <a:rect l="l" t="t" r="r" b="b"/>
              <a:pathLst>
                <a:path w="121564" h="40482" extrusionOk="0">
                  <a:moveTo>
                    <a:pt x="31374" y="20087"/>
                  </a:moveTo>
                  <a:cubicBezTo>
                    <a:pt x="56948" y="21408"/>
                    <a:pt x="70664" y="1"/>
                    <a:pt x="121564" y="6692"/>
                  </a:cubicBezTo>
                  <a:lnTo>
                    <a:pt x="121564" y="40268"/>
                  </a:lnTo>
                  <a:cubicBezTo>
                    <a:pt x="121552" y="40387"/>
                    <a:pt x="121468" y="40482"/>
                    <a:pt x="121349" y="40482"/>
                  </a:cubicBezTo>
                  <a:lnTo>
                    <a:pt x="120" y="40482"/>
                  </a:lnTo>
                  <a:cubicBezTo>
                    <a:pt x="1" y="40482"/>
                    <a:pt x="120" y="40387"/>
                    <a:pt x="120" y="40268"/>
                  </a:cubicBezTo>
                  <a:cubicBezTo>
                    <a:pt x="120" y="40268"/>
                    <a:pt x="5478" y="18753"/>
                    <a:pt x="31374" y="2008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3"/>
            <p:cNvGrpSpPr/>
            <p:nvPr/>
          </p:nvGrpSpPr>
          <p:grpSpPr>
            <a:xfrm>
              <a:off x="6651259" y="1568769"/>
              <a:ext cx="1893037" cy="962690"/>
              <a:chOff x="6186650" y="997000"/>
              <a:chExt cx="1616875" cy="822250"/>
            </a:xfrm>
          </p:grpSpPr>
          <p:sp>
            <p:nvSpPr>
              <p:cNvPr id="31" name="Google Shape;31;p3"/>
              <p:cNvSpPr/>
              <p:nvPr/>
            </p:nvSpPr>
            <p:spPr>
              <a:xfrm>
                <a:off x="7271300" y="1156000"/>
                <a:ext cx="265525" cy="84675"/>
              </a:xfrm>
              <a:custGeom>
                <a:avLst/>
                <a:gdLst/>
                <a:ahLst/>
                <a:cxnLst/>
                <a:rect l="l" t="t" r="r" b="b"/>
                <a:pathLst>
                  <a:path w="10621" h="3387" extrusionOk="0">
                    <a:moveTo>
                      <a:pt x="9008" y="1"/>
                    </a:moveTo>
                    <a:cubicBezTo>
                      <a:pt x="8495" y="1"/>
                      <a:pt x="7988" y="143"/>
                      <a:pt x="7549" y="411"/>
                    </a:cubicBezTo>
                    <a:cubicBezTo>
                      <a:pt x="7061" y="721"/>
                      <a:pt x="6656" y="1125"/>
                      <a:pt x="6359" y="1614"/>
                    </a:cubicBezTo>
                    <a:cubicBezTo>
                      <a:pt x="6125" y="1988"/>
                      <a:pt x="5920" y="2376"/>
                      <a:pt x="5757" y="2785"/>
                    </a:cubicBezTo>
                    <a:lnTo>
                      <a:pt x="5757" y="2785"/>
                    </a:lnTo>
                    <a:cubicBezTo>
                      <a:pt x="5115" y="1997"/>
                      <a:pt x="4239" y="1428"/>
                      <a:pt x="3239" y="1173"/>
                    </a:cubicBezTo>
                    <a:cubicBezTo>
                      <a:pt x="2837" y="1066"/>
                      <a:pt x="2415" y="1012"/>
                      <a:pt x="1998" y="1012"/>
                    </a:cubicBezTo>
                    <a:cubicBezTo>
                      <a:pt x="1859" y="1012"/>
                      <a:pt x="1721" y="1018"/>
                      <a:pt x="1584" y="1030"/>
                    </a:cubicBezTo>
                    <a:cubicBezTo>
                      <a:pt x="1025" y="1078"/>
                      <a:pt x="489" y="1233"/>
                      <a:pt x="1" y="1494"/>
                    </a:cubicBezTo>
                    <a:cubicBezTo>
                      <a:pt x="524" y="1304"/>
                      <a:pt x="1075" y="1208"/>
                      <a:pt x="1627" y="1208"/>
                    </a:cubicBezTo>
                    <a:cubicBezTo>
                      <a:pt x="2144" y="1208"/>
                      <a:pt x="2661" y="1292"/>
                      <a:pt x="3156" y="1459"/>
                    </a:cubicBezTo>
                    <a:cubicBezTo>
                      <a:pt x="4180" y="1768"/>
                      <a:pt x="5061" y="2411"/>
                      <a:pt x="5656" y="3292"/>
                    </a:cubicBezTo>
                    <a:cubicBezTo>
                      <a:pt x="5680" y="3328"/>
                      <a:pt x="5716" y="3352"/>
                      <a:pt x="5751" y="3376"/>
                    </a:cubicBezTo>
                    <a:cubicBezTo>
                      <a:pt x="5773" y="3383"/>
                      <a:pt x="5794" y="3386"/>
                      <a:pt x="5815" y="3386"/>
                    </a:cubicBezTo>
                    <a:cubicBezTo>
                      <a:pt x="5899" y="3386"/>
                      <a:pt x="5973" y="3333"/>
                      <a:pt x="6001" y="3257"/>
                    </a:cubicBezTo>
                    <a:cubicBezTo>
                      <a:pt x="6359" y="2256"/>
                      <a:pt x="6859" y="1268"/>
                      <a:pt x="7716" y="661"/>
                    </a:cubicBezTo>
                    <a:cubicBezTo>
                      <a:pt x="8145" y="363"/>
                      <a:pt x="8645" y="197"/>
                      <a:pt x="9168" y="197"/>
                    </a:cubicBezTo>
                    <a:cubicBezTo>
                      <a:pt x="9197" y="195"/>
                      <a:pt x="9226" y="195"/>
                      <a:pt x="9255" y="195"/>
                    </a:cubicBezTo>
                    <a:cubicBezTo>
                      <a:pt x="9771" y="195"/>
                      <a:pt x="10260" y="395"/>
                      <a:pt x="10621" y="756"/>
                    </a:cubicBezTo>
                    <a:cubicBezTo>
                      <a:pt x="10300" y="292"/>
                      <a:pt x="9740" y="54"/>
                      <a:pt x="9180" y="6"/>
                    </a:cubicBezTo>
                    <a:cubicBezTo>
                      <a:pt x="9123" y="3"/>
                      <a:pt x="9065" y="1"/>
                      <a:pt x="9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7543950" y="997000"/>
                <a:ext cx="259575" cy="86450"/>
              </a:xfrm>
              <a:custGeom>
                <a:avLst/>
                <a:gdLst/>
                <a:ahLst/>
                <a:cxnLst/>
                <a:rect l="l" t="t" r="r" b="b"/>
                <a:pathLst>
                  <a:path w="10383" h="3458" extrusionOk="0">
                    <a:moveTo>
                      <a:pt x="9868" y="0"/>
                    </a:moveTo>
                    <a:cubicBezTo>
                      <a:pt x="9549" y="0"/>
                      <a:pt x="9232" y="51"/>
                      <a:pt x="8930" y="151"/>
                    </a:cubicBezTo>
                    <a:cubicBezTo>
                      <a:pt x="8466" y="318"/>
                      <a:pt x="8026" y="568"/>
                      <a:pt x="7645" y="889"/>
                    </a:cubicBezTo>
                    <a:cubicBezTo>
                      <a:pt x="6946" y="1459"/>
                      <a:pt x="6432" y="2193"/>
                      <a:pt x="5954" y="2925"/>
                    </a:cubicBezTo>
                    <a:lnTo>
                      <a:pt x="5954" y="2925"/>
                    </a:lnTo>
                    <a:cubicBezTo>
                      <a:pt x="5302" y="2040"/>
                      <a:pt x="4436" y="1353"/>
                      <a:pt x="3418" y="937"/>
                    </a:cubicBezTo>
                    <a:cubicBezTo>
                      <a:pt x="2882" y="711"/>
                      <a:pt x="2311" y="556"/>
                      <a:pt x="1727" y="485"/>
                    </a:cubicBezTo>
                    <a:cubicBezTo>
                      <a:pt x="1528" y="464"/>
                      <a:pt x="1326" y="453"/>
                      <a:pt x="1124" y="453"/>
                    </a:cubicBezTo>
                    <a:cubicBezTo>
                      <a:pt x="745" y="453"/>
                      <a:pt x="365" y="490"/>
                      <a:pt x="1" y="568"/>
                    </a:cubicBezTo>
                    <a:cubicBezTo>
                      <a:pt x="137" y="559"/>
                      <a:pt x="274" y="555"/>
                      <a:pt x="410" y="555"/>
                    </a:cubicBezTo>
                    <a:cubicBezTo>
                      <a:pt x="1406" y="555"/>
                      <a:pt x="2398" y="783"/>
                      <a:pt x="3299" y="1223"/>
                    </a:cubicBezTo>
                    <a:cubicBezTo>
                      <a:pt x="4311" y="1699"/>
                      <a:pt x="5168" y="2449"/>
                      <a:pt x="5799" y="3378"/>
                    </a:cubicBezTo>
                    <a:cubicBezTo>
                      <a:pt x="5811" y="3390"/>
                      <a:pt x="5835" y="3413"/>
                      <a:pt x="5859" y="3425"/>
                    </a:cubicBezTo>
                    <a:cubicBezTo>
                      <a:pt x="5889" y="3447"/>
                      <a:pt x="5925" y="3458"/>
                      <a:pt x="5960" y="3458"/>
                    </a:cubicBezTo>
                    <a:cubicBezTo>
                      <a:pt x="6021" y="3458"/>
                      <a:pt x="6083" y="3426"/>
                      <a:pt x="6121" y="3366"/>
                    </a:cubicBezTo>
                    <a:cubicBezTo>
                      <a:pt x="6633" y="2556"/>
                      <a:pt x="7145" y="1747"/>
                      <a:pt x="7823" y="1092"/>
                    </a:cubicBezTo>
                    <a:cubicBezTo>
                      <a:pt x="8168" y="770"/>
                      <a:pt x="8561" y="508"/>
                      <a:pt x="8990" y="318"/>
                    </a:cubicBezTo>
                    <a:cubicBezTo>
                      <a:pt x="9386" y="136"/>
                      <a:pt x="9811" y="40"/>
                      <a:pt x="10239" y="40"/>
                    </a:cubicBezTo>
                    <a:cubicBezTo>
                      <a:pt x="10287" y="40"/>
                      <a:pt x="10335" y="42"/>
                      <a:pt x="10383" y="44"/>
                    </a:cubicBezTo>
                    <a:cubicBezTo>
                      <a:pt x="10212" y="15"/>
                      <a:pt x="10040" y="0"/>
                      <a:pt x="9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6186650" y="1653225"/>
                <a:ext cx="349475" cy="166025"/>
              </a:xfrm>
              <a:custGeom>
                <a:avLst/>
                <a:gdLst/>
                <a:ahLst/>
                <a:cxnLst/>
                <a:rect l="l" t="t" r="r" b="b"/>
                <a:pathLst>
                  <a:path w="13979" h="6641" extrusionOk="0">
                    <a:moveTo>
                      <a:pt x="13978" y="1"/>
                    </a:moveTo>
                    <a:lnTo>
                      <a:pt x="13978" y="1"/>
                    </a:lnTo>
                    <a:cubicBezTo>
                      <a:pt x="13264" y="96"/>
                      <a:pt x="12597" y="370"/>
                      <a:pt x="12037" y="810"/>
                    </a:cubicBezTo>
                    <a:cubicBezTo>
                      <a:pt x="11466" y="1239"/>
                      <a:pt x="10990" y="1775"/>
                      <a:pt x="10609" y="2382"/>
                    </a:cubicBezTo>
                    <a:cubicBezTo>
                      <a:pt x="9916" y="3486"/>
                      <a:pt x="9538" y="4738"/>
                      <a:pt x="9215" y="5959"/>
                    </a:cubicBezTo>
                    <a:lnTo>
                      <a:pt x="9215" y="5959"/>
                    </a:lnTo>
                    <a:cubicBezTo>
                      <a:pt x="7933" y="5038"/>
                      <a:pt x="6420" y="4478"/>
                      <a:pt x="4846" y="4346"/>
                    </a:cubicBezTo>
                    <a:cubicBezTo>
                      <a:pt x="4610" y="4326"/>
                      <a:pt x="4373" y="4317"/>
                      <a:pt x="4137" y="4317"/>
                    </a:cubicBezTo>
                    <a:cubicBezTo>
                      <a:pt x="3529" y="4317"/>
                      <a:pt x="2926" y="4381"/>
                      <a:pt x="2334" y="4501"/>
                    </a:cubicBezTo>
                    <a:cubicBezTo>
                      <a:pt x="1512" y="4668"/>
                      <a:pt x="727" y="4965"/>
                      <a:pt x="0" y="5382"/>
                    </a:cubicBezTo>
                    <a:cubicBezTo>
                      <a:pt x="762" y="5061"/>
                      <a:pt x="1560" y="4858"/>
                      <a:pt x="2382" y="4751"/>
                    </a:cubicBezTo>
                    <a:cubicBezTo>
                      <a:pt x="2769" y="4705"/>
                      <a:pt x="3161" y="4681"/>
                      <a:pt x="3554" y="4681"/>
                    </a:cubicBezTo>
                    <a:cubicBezTo>
                      <a:pt x="3971" y="4681"/>
                      <a:pt x="4388" y="4708"/>
                      <a:pt x="4798" y="4763"/>
                    </a:cubicBezTo>
                    <a:cubicBezTo>
                      <a:pt x="6406" y="4965"/>
                      <a:pt x="7930" y="5597"/>
                      <a:pt x="9204" y="6585"/>
                    </a:cubicBezTo>
                    <a:cubicBezTo>
                      <a:pt x="9240" y="6609"/>
                      <a:pt x="9275" y="6620"/>
                      <a:pt x="9299" y="6632"/>
                    </a:cubicBezTo>
                    <a:cubicBezTo>
                      <a:pt x="9321" y="6638"/>
                      <a:pt x="9343" y="6641"/>
                      <a:pt x="9365" y="6641"/>
                    </a:cubicBezTo>
                    <a:cubicBezTo>
                      <a:pt x="9480" y="6641"/>
                      <a:pt x="9578" y="6562"/>
                      <a:pt x="9609" y="6442"/>
                    </a:cubicBezTo>
                    <a:cubicBezTo>
                      <a:pt x="9954" y="5108"/>
                      <a:pt x="10275" y="3763"/>
                      <a:pt x="10942" y="2572"/>
                    </a:cubicBezTo>
                    <a:cubicBezTo>
                      <a:pt x="11264" y="1989"/>
                      <a:pt x="11692" y="1441"/>
                      <a:pt x="12192" y="989"/>
                    </a:cubicBezTo>
                    <a:cubicBezTo>
                      <a:pt x="12692" y="524"/>
                      <a:pt x="13311" y="179"/>
                      <a:pt x="13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6774675" y="1212300"/>
                <a:ext cx="184275" cy="61725"/>
              </a:xfrm>
              <a:custGeom>
                <a:avLst/>
                <a:gdLst/>
                <a:ahLst/>
                <a:cxnLst/>
                <a:rect l="l" t="t" r="r" b="b"/>
                <a:pathLst>
                  <a:path w="7371" h="2469" extrusionOk="0">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 name="Google Shape;35;p3"/>
          <p:cNvSpPr txBox="1">
            <a:spLocks noGrp="1"/>
          </p:cNvSpPr>
          <p:nvPr>
            <p:ph type="title"/>
          </p:nvPr>
        </p:nvSpPr>
        <p:spPr>
          <a:xfrm>
            <a:off x="805375" y="1750550"/>
            <a:ext cx="4553700" cy="13293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6500" b="1">
                <a:solidFill>
                  <a:schemeClr val="accent4"/>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6" name="Google Shape;36;p3"/>
          <p:cNvSpPr txBox="1">
            <a:spLocks noGrp="1"/>
          </p:cNvSpPr>
          <p:nvPr>
            <p:ph type="subTitle" idx="1"/>
          </p:nvPr>
        </p:nvSpPr>
        <p:spPr>
          <a:xfrm>
            <a:off x="805375" y="2993700"/>
            <a:ext cx="2454600" cy="693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3"/>
          <p:cNvSpPr txBox="1">
            <a:spLocks noGrp="1"/>
          </p:cNvSpPr>
          <p:nvPr>
            <p:ph type="title" idx="2" hasCustomPrompt="1"/>
          </p:nvPr>
        </p:nvSpPr>
        <p:spPr>
          <a:xfrm>
            <a:off x="779975" y="694800"/>
            <a:ext cx="1979400" cy="1155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10000" b="0">
                <a:solidFill>
                  <a:schemeClr val="dk2"/>
                </a:solidFill>
                <a:latin typeface="Inika"/>
                <a:ea typeface="Inika"/>
                <a:cs typeface="Inika"/>
                <a:sym typeface="Inika"/>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grpSp>
        <p:nvGrpSpPr>
          <p:cNvPr id="39" name="Google Shape;39;p4"/>
          <p:cNvGrpSpPr/>
          <p:nvPr/>
        </p:nvGrpSpPr>
        <p:grpSpPr>
          <a:xfrm>
            <a:off x="0" y="-1363749"/>
            <a:ext cx="10180634" cy="6507257"/>
            <a:chOff x="0" y="-1363749"/>
            <a:chExt cx="10180634" cy="6507257"/>
          </a:xfrm>
        </p:grpSpPr>
        <p:sp>
          <p:nvSpPr>
            <p:cNvPr id="40" name="Google Shape;40;p4"/>
            <p:cNvSpPr/>
            <p:nvPr/>
          </p:nvSpPr>
          <p:spPr>
            <a:xfrm>
              <a:off x="0" y="3239625"/>
              <a:ext cx="7574791" cy="1903882"/>
            </a:xfrm>
            <a:custGeom>
              <a:avLst/>
              <a:gdLst/>
              <a:ahLst/>
              <a:cxnLst/>
              <a:rect l="l" t="t" r="r" b="b"/>
              <a:pathLst>
                <a:path w="102716" h="33636" extrusionOk="0">
                  <a:moveTo>
                    <a:pt x="102716" y="33493"/>
                  </a:moveTo>
                  <a:cubicBezTo>
                    <a:pt x="102716" y="33493"/>
                    <a:pt x="93310" y="6549"/>
                    <a:pt x="67914" y="11645"/>
                  </a:cubicBezTo>
                  <a:cubicBezTo>
                    <a:pt x="25420" y="20158"/>
                    <a:pt x="42113" y="4763"/>
                    <a:pt x="0" y="1"/>
                  </a:cubicBezTo>
                  <a:lnTo>
                    <a:pt x="0" y="33433"/>
                  </a:lnTo>
                  <a:cubicBezTo>
                    <a:pt x="0" y="33540"/>
                    <a:pt x="84" y="33636"/>
                    <a:pt x="203" y="33636"/>
                  </a:cubicBezTo>
                  <a:lnTo>
                    <a:pt x="102513" y="33636"/>
                  </a:lnTo>
                  <a:cubicBezTo>
                    <a:pt x="102620" y="33636"/>
                    <a:pt x="102716" y="33540"/>
                    <a:pt x="102716" y="3343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6910474" y="-1363749"/>
              <a:ext cx="3270161" cy="2254882"/>
            </a:xfrm>
            <a:custGeom>
              <a:avLst/>
              <a:gdLst/>
              <a:ahLst/>
              <a:cxnLst/>
              <a:rect l="l" t="t" r="r" b="b"/>
              <a:pathLst>
                <a:path w="19289" h="13300" extrusionOk="0">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2;p4"/>
          <p:cNvSpPr txBox="1">
            <a:spLocks noGrp="1"/>
          </p:cNvSpPr>
          <p:nvPr>
            <p:ph type="title"/>
          </p:nvPr>
        </p:nvSpPr>
        <p:spPr>
          <a:xfrm>
            <a:off x="621590" y="410809"/>
            <a:ext cx="7626300" cy="572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4"/>
              </a:buClr>
              <a:buSzPts val="3500"/>
              <a:buNone/>
              <a:defRPr>
                <a:solidFill>
                  <a:schemeClr val="accent4"/>
                </a:solidFill>
              </a:defRPr>
            </a:lvl1pPr>
            <a:lvl2pPr lvl="1">
              <a:spcBef>
                <a:spcPts val="0"/>
              </a:spcBef>
              <a:spcAft>
                <a:spcPts val="0"/>
              </a:spcAft>
              <a:buClr>
                <a:schemeClr val="accent4"/>
              </a:buClr>
              <a:buSzPts val="3500"/>
              <a:buNone/>
              <a:defRPr>
                <a:solidFill>
                  <a:schemeClr val="accent4"/>
                </a:solidFill>
              </a:defRPr>
            </a:lvl2pPr>
            <a:lvl3pPr lvl="2">
              <a:spcBef>
                <a:spcPts val="0"/>
              </a:spcBef>
              <a:spcAft>
                <a:spcPts val="0"/>
              </a:spcAft>
              <a:buClr>
                <a:schemeClr val="accent4"/>
              </a:buClr>
              <a:buSzPts val="3500"/>
              <a:buNone/>
              <a:defRPr>
                <a:solidFill>
                  <a:schemeClr val="accent4"/>
                </a:solidFill>
              </a:defRPr>
            </a:lvl3pPr>
            <a:lvl4pPr lvl="3">
              <a:spcBef>
                <a:spcPts val="0"/>
              </a:spcBef>
              <a:spcAft>
                <a:spcPts val="0"/>
              </a:spcAft>
              <a:buClr>
                <a:schemeClr val="accent4"/>
              </a:buClr>
              <a:buSzPts val="3500"/>
              <a:buNone/>
              <a:defRPr>
                <a:solidFill>
                  <a:schemeClr val="accent4"/>
                </a:solidFill>
              </a:defRPr>
            </a:lvl4pPr>
            <a:lvl5pPr lvl="4">
              <a:spcBef>
                <a:spcPts val="0"/>
              </a:spcBef>
              <a:spcAft>
                <a:spcPts val="0"/>
              </a:spcAft>
              <a:buClr>
                <a:schemeClr val="accent4"/>
              </a:buClr>
              <a:buSzPts val="3500"/>
              <a:buNone/>
              <a:defRPr>
                <a:solidFill>
                  <a:schemeClr val="accent4"/>
                </a:solidFill>
              </a:defRPr>
            </a:lvl5pPr>
            <a:lvl6pPr lvl="5">
              <a:spcBef>
                <a:spcPts val="0"/>
              </a:spcBef>
              <a:spcAft>
                <a:spcPts val="0"/>
              </a:spcAft>
              <a:buClr>
                <a:schemeClr val="accent4"/>
              </a:buClr>
              <a:buSzPts val="3500"/>
              <a:buNone/>
              <a:defRPr>
                <a:solidFill>
                  <a:schemeClr val="accent4"/>
                </a:solidFill>
              </a:defRPr>
            </a:lvl6pPr>
            <a:lvl7pPr lvl="6">
              <a:spcBef>
                <a:spcPts val="0"/>
              </a:spcBef>
              <a:spcAft>
                <a:spcPts val="0"/>
              </a:spcAft>
              <a:buClr>
                <a:schemeClr val="accent4"/>
              </a:buClr>
              <a:buSzPts val="3500"/>
              <a:buNone/>
              <a:defRPr>
                <a:solidFill>
                  <a:schemeClr val="accent4"/>
                </a:solidFill>
              </a:defRPr>
            </a:lvl7pPr>
            <a:lvl8pPr lvl="7">
              <a:spcBef>
                <a:spcPts val="0"/>
              </a:spcBef>
              <a:spcAft>
                <a:spcPts val="0"/>
              </a:spcAft>
              <a:buClr>
                <a:schemeClr val="accent4"/>
              </a:buClr>
              <a:buSzPts val="3500"/>
              <a:buNone/>
              <a:defRPr>
                <a:solidFill>
                  <a:schemeClr val="accent4"/>
                </a:solidFill>
              </a:defRPr>
            </a:lvl8pPr>
            <a:lvl9pPr lvl="8">
              <a:spcBef>
                <a:spcPts val="0"/>
              </a:spcBef>
              <a:spcAft>
                <a:spcPts val="0"/>
              </a:spcAft>
              <a:buClr>
                <a:schemeClr val="accent4"/>
              </a:buClr>
              <a:buSzPts val="3500"/>
              <a:buNone/>
              <a:defRPr>
                <a:solidFill>
                  <a:schemeClr val="accent4"/>
                </a:solidFill>
              </a:defRPr>
            </a:lvl9pPr>
          </a:lstStyle>
          <a:p>
            <a:endParaRPr/>
          </a:p>
        </p:txBody>
      </p:sp>
      <p:sp>
        <p:nvSpPr>
          <p:cNvPr id="43" name="Google Shape;43;p4"/>
          <p:cNvSpPr txBox="1">
            <a:spLocks noGrp="1"/>
          </p:cNvSpPr>
          <p:nvPr>
            <p:ph type="body" idx="1"/>
          </p:nvPr>
        </p:nvSpPr>
        <p:spPr>
          <a:xfrm>
            <a:off x="758775" y="1053450"/>
            <a:ext cx="7452000" cy="3599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grpSp>
        <p:nvGrpSpPr>
          <p:cNvPr id="95" name="Google Shape;95;p9"/>
          <p:cNvGrpSpPr/>
          <p:nvPr/>
        </p:nvGrpSpPr>
        <p:grpSpPr>
          <a:xfrm>
            <a:off x="0" y="199922"/>
            <a:ext cx="9627400" cy="4943593"/>
            <a:chOff x="0" y="199922"/>
            <a:chExt cx="9627400" cy="4943593"/>
          </a:xfrm>
        </p:grpSpPr>
        <p:grpSp>
          <p:nvGrpSpPr>
            <p:cNvPr id="96" name="Google Shape;96;p9"/>
            <p:cNvGrpSpPr/>
            <p:nvPr/>
          </p:nvGrpSpPr>
          <p:grpSpPr>
            <a:xfrm>
              <a:off x="6186650" y="199922"/>
              <a:ext cx="3243130" cy="1619328"/>
              <a:chOff x="6186650" y="199922"/>
              <a:chExt cx="3243130" cy="1619328"/>
            </a:xfrm>
          </p:grpSpPr>
          <p:sp>
            <p:nvSpPr>
              <p:cNvPr id="97" name="Google Shape;97;p9"/>
              <p:cNvSpPr/>
              <p:nvPr/>
            </p:nvSpPr>
            <p:spPr>
              <a:xfrm>
                <a:off x="7960459" y="199922"/>
                <a:ext cx="1469321" cy="1013777"/>
              </a:xfrm>
              <a:custGeom>
                <a:avLst/>
                <a:gdLst/>
                <a:ahLst/>
                <a:cxnLst/>
                <a:rect l="l" t="t" r="r" b="b"/>
                <a:pathLst>
                  <a:path w="15253" h="10524" extrusionOk="0">
                    <a:moveTo>
                      <a:pt x="7012" y="1"/>
                    </a:moveTo>
                    <a:cubicBezTo>
                      <a:pt x="6601" y="1"/>
                      <a:pt x="6193" y="59"/>
                      <a:pt x="5799" y="181"/>
                    </a:cubicBezTo>
                    <a:cubicBezTo>
                      <a:pt x="4537" y="574"/>
                      <a:pt x="3477" y="1669"/>
                      <a:pt x="3287" y="2979"/>
                    </a:cubicBezTo>
                    <a:cubicBezTo>
                      <a:pt x="3200" y="2970"/>
                      <a:pt x="3112" y="2965"/>
                      <a:pt x="3025" y="2965"/>
                    </a:cubicBezTo>
                    <a:cubicBezTo>
                      <a:pt x="1898" y="2965"/>
                      <a:pt x="735" y="3729"/>
                      <a:pt x="381" y="4801"/>
                    </a:cubicBezTo>
                    <a:cubicBezTo>
                      <a:pt x="0" y="5956"/>
                      <a:pt x="560" y="7349"/>
                      <a:pt x="1643" y="7896"/>
                    </a:cubicBezTo>
                    <a:cubicBezTo>
                      <a:pt x="2244" y="8202"/>
                      <a:pt x="2930" y="8256"/>
                      <a:pt x="3608" y="8256"/>
                    </a:cubicBezTo>
                    <a:cubicBezTo>
                      <a:pt x="3695" y="8256"/>
                      <a:pt x="3783" y="8255"/>
                      <a:pt x="3870" y="8254"/>
                    </a:cubicBezTo>
                    <a:cubicBezTo>
                      <a:pt x="4239" y="9230"/>
                      <a:pt x="5239" y="9873"/>
                      <a:pt x="6227" y="10230"/>
                    </a:cubicBezTo>
                    <a:cubicBezTo>
                      <a:pt x="6525" y="10337"/>
                      <a:pt x="6835" y="10421"/>
                      <a:pt x="7156" y="10480"/>
                    </a:cubicBezTo>
                    <a:cubicBezTo>
                      <a:pt x="7353" y="10509"/>
                      <a:pt x="7551" y="10523"/>
                      <a:pt x="7746" y="10523"/>
                    </a:cubicBezTo>
                    <a:cubicBezTo>
                      <a:pt x="9085" y="10523"/>
                      <a:pt x="10352" y="9862"/>
                      <a:pt x="11121" y="8730"/>
                    </a:cubicBezTo>
                    <a:cubicBezTo>
                      <a:pt x="11516" y="8913"/>
                      <a:pt x="11945" y="9006"/>
                      <a:pt x="12373" y="9006"/>
                    </a:cubicBezTo>
                    <a:cubicBezTo>
                      <a:pt x="12835" y="9006"/>
                      <a:pt x="13296" y="8898"/>
                      <a:pt x="13716" y="8682"/>
                    </a:cubicBezTo>
                    <a:cubicBezTo>
                      <a:pt x="14526" y="8254"/>
                      <a:pt x="15074" y="7456"/>
                      <a:pt x="15169" y="6551"/>
                    </a:cubicBezTo>
                    <a:cubicBezTo>
                      <a:pt x="15252" y="5622"/>
                      <a:pt x="14824" y="4717"/>
                      <a:pt x="14062" y="4182"/>
                    </a:cubicBezTo>
                    <a:cubicBezTo>
                      <a:pt x="14490" y="3586"/>
                      <a:pt x="14526" y="2812"/>
                      <a:pt x="14181" y="2170"/>
                    </a:cubicBezTo>
                    <a:cubicBezTo>
                      <a:pt x="13812" y="1539"/>
                      <a:pt x="13169" y="1134"/>
                      <a:pt x="12442" y="1086"/>
                    </a:cubicBezTo>
                    <a:cubicBezTo>
                      <a:pt x="12397" y="1083"/>
                      <a:pt x="12351" y="1082"/>
                      <a:pt x="12306" y="1082"/>
                    </a:cubicBezTo>
                    <a:cubicBezTo>
                      <a:pt x="11635" y="1082"/>
                      <a:pt x="10957" y="1404"/>
                      <a:pt x="10478" y="1872"/>
                    </a:cubicBezTo>
                    <a:cubicBezTo>
                      <a:pt x="10418" y="1384"/>
                      <a:pt x="10014" y="1027"/>
                      <a:pt x="9597" y="765"/>
                    </a:cubicBezTo>
                    <a:cubicBezTo>
                      <a:pt x="8827" y="281"/>
                      <a:pt x="7916" y="1"/>
                      <a:pt x="70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9"/>
              <p:cNvGrpSpPr/>
              <p:nvPr/>
            </p:nvGrpSpPr>
            <p:grpSpPr>
              <a:xfrm>
                <a:off x="6186650" y="997000"/>
                <a:ext cx="1616875" cy="822250"/>
                <a:chOff x="6186650" y="997000"/>
                <a:chExt cx="1616875" cy="822250"/>
              </a:xfrm>
            </p:grpSpPr>
            <p:sp>
              <p:nvSpPr>
                <p:cNvPr id="99" name="Google Shape;99;p9"/>
                <p:cNvSpPr/>
                <p:nvPr/>
              </p:nvSpPr>
              <p:spPr>
                <a:xfrm>
                  <a:off x="7271300" y="1156000"/>
                  <a:ext cx="265525" cy="84675"/>
                </a:xfrm>
                <a:custGeom>
                  <a:avLst/>
                  <a:gdLst/>
                  <a:ahLst/>
                  <a:cxnLst/>
                  <a:rect l="l" t="t" r="r" b="b"/>
                  <a:pathLst>
                    <a:path w="10621" h="3387" extrusionOk="0">
                      <a:moveTo>
                        <a:pt x="9008" y="1"/>
                      </a:moveTo>
                      <a:cubicBezTo>
                        <a:pt x="8495" y="1"/>
                        <a:pt x="7988" y="143"/>
                        <a:pt x="7549" y="411"/>
                      </a:cubicBezTo>
                      <a:cubicBezTo>
                        <a:pt x="7061" y="721"/>
                        <a:pt x="6656" y="1125"/>
                        <a:pt x="6359" y="1614"/>
                      </a:cubicBezTo>
                      <a:cubicBezTo>
                        <a:pt x="6125" y="1988"/>
                        <a:pt x="5920" y="2376"/>
                        <a:pt x="5757" y="2785"/>
                      </a:cubicBezTo>
                      <a:lnTo>
                        <a:pt x="5757" y="2785"/>
                      </a:lnTo>
                      <a:cubicBezTo>
                        <a:pt x="5115" y="1997"/>
                        <a:pt x="4239" y="1428"/>
                        <a:pt x="3239" y="1173"/>
                      </a:cubicBezTo>
                      <a:cubicBezTo>
                        <a:pt x="2837" y="1066"/>
                        <a:pt x="2415" y="1012"/>
                        <a:pt x="1998" y="1012"/>
                      </a:cubicBezTo>
                      <a:cubicBezTo>
                        <a:pt x="1859" y="1012"/>
                        <a:pt x="1721" y="1018"/>
                        <a:pt x="1584" y="1030"/>
                      </a:cubicBezTo>
                      <a:cubicBezTo>
                        <a:pt x="1025" y="1078"/>
                        <a:pt x="489" y="1233"/>
                        <a:pt x="1" y="1494"/>
                      </a:cubicBezTo>
                      <a:cubicBezTo>
                        <a:pt x="524" y="1304"/>
                        <a:pt x="1075" y="1208"/>
                        <a:pt x="1627" y="1208"/>
                      </a:cubicBezTo>
                      <a:cubicBezTo>
                        <a:pt x="2144" y="1208"/>
                        <a:pt x="2661" y="1292"/>
                        <a:pt x="3156" y="1459"/>
                      </a:cubicBezTo>
                      <a:cubicBezTo>
                        <a:pt x="4180" y="1768"/>
                        <a:pt x="5061" y="2411"/>
                        <a:pt x="5656" y="3292"/>
                      </a:cubicBezTo>
                      <a:cubicBezTo>
                        <a:pt x="5680" y="3328"/>
                        <a:pt x="5716" y="3352"/>
                        <a:pt x="5751" y="3376"/>
                      </a:cubicBezTo>
                      <a:cubicBezTo>
                        <a:pt x="5773" y="3383"/>
                        <a:pt x="5794" y="3386"/>
                        <a:pt x="5815" y="3386"/>
                      </a:cubicBezTo>
                      <a:cubicBezTo>
                        <a:pt x="5899" y="3386"/>
                        <a:pt x="5973" y="3333"/>
                        <a:pt x="6001" y="3257"/>
                      </a:cubicBezTo>
                      <a:cubicBezTo>
                        <a:pt x="6359" y="2256"/>
                        <a:pt x="6859" y="1268"/>
                        <a:pt x="7716" y="661"/>
                      </a:cubicBezTo>
                      <a:cubicBezTo>
                        <a:pt x="8145" y="363"/>
                        <a:pt x="8645" y="197"/>
                        <a:pt x="9168" y="197"/>
                      </a:cubicBezTo>
                      <a:cubicBezTo>
                        <a:pt x="9197" y="195"/>
                        <a:pt x="9226" y="195"/>
                        <a:pt x="9255" y="195"/>
                      </a:cubicBezTo>
                      <a:cubicBezTo>
                        <a:pt x="9771" y="195"/>
                        <a:pt x="10260" y="395"/>
                        <a:pt x="10621" y="756"/>
                      </a:cubicBezTo>
                      <a:cubicBezTo>
                        <a:pt x="10300" y="292"/>
                        <a:pt x="9740" y="54"/>
                        <a:pt x="9180" y="6"/>
                      </a:cubicBezTo>
                      <a:cubicBezTo>
                        <a:pt x="9123" y="3"/>
                        <a:pt x="9065" y="1"/>
                        <a:pt x="9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7543950" y="997000"/>
                  <a:ext cx="259575" cy="86450"/>
                </a:xfrm>
                <a:custGeom>
                  <a:avLst/>
                  <a:gdLst/>
                  <a:ahLst/>
                  <a:cxnLst/>
                  <a:rect l="l" t="t" r="r" b="b"/>
                  <a:pathLst>
                    <a:path w="10383" h="3458" extrusionOk="0">
                      <a:moveTo>
                        <a:pt x="9868" y="0"/>
                      </a:moveTo>
                      <a:cubicBezTo>
                        <a:pt x="9549" y="0"/>
                        <a:pt x="9232" y="51"/>
                        <a:pt x="8930" y="151"/>
                      </a:cubicBezTo>
                      <a:cubicBezTo>
                        <a:pt x="8466" y="318"/>
                        <a:pt x="8026" y="568"/>
                        <a:pt x="7645" y="889"/>
                      </a:cubicBezTo>
                      <a:cubicBezTo>
                        <a:pt x="6946" y="1459"/>
                        <a:pt x="6432" y="2193"/>
                        <a:pt x="5954" y="2925"/>
                      </a:cubicBezTo>
                      <a:lnTo>
                        <a:pt x="5954" y="2925"/>
                      </a:lnTo>
                      <a:cubicBezTo>
                        <a:pt x="5302" y="2040"/>
                        <a:pt x="4436" y="1353"/>
                        <a:pt x="3418" y="937"/>
                      </a:cubicBezTo>
                      <a:cubicBezTo>
                        <a:pt x="2882" y="711"/>
                        <a:pt x="2311" y="556"/>
                        <a:pt x="1727" y="485"/>
                      </a:cubicBezTo>
                      <a:cubicBezTo>
                        <a:pt x="1528" y="464"/>
                        <a:pt x="1326" y="453"/>
                        <a:pt x="1124" y="453"/>
                      </a:cubicBezTo>
                      <a:cubicBezTo>
                        <a:pt x="745" y="453"/>
                        <a:pt x="365" y="490"/>
                        <a:pt x="1" y="568"/>
                      </a:cubicBezTo>
                      <a:cubicBezTo>
                        <a:pt x="137" y="559"/>
                        <a:pt x="274" y="555"/>
                        <a:pt x="410" y="555"/>
                      </a:cubicBezTo>
                      <a:cubicBezTo>
                        <a:pt x="1406" y="555"/>
                        <a:pt x="2398" y="783"/>
                        <a:pt x="3299" y="1223"/>
                      </a:cubicBezTo>
                      <a:cubicBezTo>
                        <a:pt x="4311" y="1699"/>
                        <a:pt x="5168" y="2449"/>
                        <a:pt x="5799" y="3378"/>
                      </a:cubicBezTo>
                      <a:cubicBezTo>
                        <a:pt x="5811" y="3390"/>
                        <a:pt x="5835" y="3413"/>
                        <a:pt x="5859" y="3425"/>
                      </a:cubicBezTo>
                      <a:cubicBezTo>
                        <a:pt x="5889" y="3447"/>
                        <a:pt x="5925" y="3458"/>
                        <a:pt x="5960" y="3458"/>
                      </a:cubicBezTo>
                      <a:cubicBezTo>
                        <a:pt x="6021" y="3458"/>
                        <a:pt x="6083" y="3426"/>
                        <a:pt x="6121" y="3366"/>
                      </a:cubicBezTo>
                      <a:cubicBezTo>
                        <a:pt x="6633" y="2556"/>
                        <a:pt x="7145" y="1747"/>
                        <a:pt x="7823" y="1092"/>
                      </a:cubicBezTo>
                      <a:cubicBezTo>
                        <a:pt x="8168" y="770"/>
                        <a:pt x="8561" y="508"/>
                        <a:pt x="8990" y="318"/>
                      </a:cubicBezTo>
                      <a:cubicBezTo>
                        <a:pt x="9386" y="136"/>
                        <a:pt x="9811" y="40"/>
                        <a:pt x="10239" y="40"/>
                      </a:cubicBezTo>
                      <a:cubicBezTo>
                        <a:pt x="10287" y="40"/>
                        <a:pt x="10335" y="42"/>
                        <a:pt x="10383" y="44"/>
                      </a:cubicBezTo>
                      <a:cubicBezTo>
                        <a:pt x="10212" y="15"/>
                        <a:pt x="10040" y="0"/>
                        <a:pt x="9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6186650" y="1653225"/>
                  <a:ext cx="349475" cy="166025"/>
                </a:xfrm>
                <a:custGeom>
                  <a:avLst/>
                  <a:gdLst/>
                  <a:ahLst/>
                  <a:cxnLst/>
                  <a:rect l="l" t="t" r="r" b="b"/>
                  <a:pathLst>
                    <a:path w="13979" h="6641" extrusionOk="0">
                      <a:moveTo>
                        <a:pt x="13978" y="1"/>
                      </a:moveTo>
                      <a:lnTo>
                        <a:pt x="13978" y="1"/>
                      </a:lnTo>
                      <a:cubicBezTo>
                        <a:pt x="13264" y="96"/>
                        <a:pt x="12597" y="370"/>
                        <a:pt x="12037" y="810"/>
                      </a:cubicBezTo>
                      <a:cubicBezTo>
                        <a:pt x="11466" y="1239"/>
                        <a:pt x="10990" y="1775"/>
                        <a:pt x="10609" y="2382"/>
                      </a:cubicBezTo>
                      <a:cubicBezTo>
                        <a:pt x="9916" y="3486"/>
                        <a:pt x="9538" y="4738"/>
                        <a:pt x="9215" y="5959"/>
                      </a:cubicBezTo>
                      <a:lnTo>
                        <a:pt x="9215" y="5959"/>
                      </a:lnTo>
                      <a:cubicBezTo>
                        <a:pt x="7933" y="5038"/>
                        <a:pt x="6420" y="4478"/>
                        <a:pt x="4846" y="4346"/>
                      </a:cubicBezTo>
                      <a:cubicBezTo>
                        <a:pt x="4610" y="4326"/>
                        <a:pt x="4373" y="4317"/>
                        <a:pt x="4137" y="4317"/>
                      </a:cubicBezTo>
                      <a:cubicBezTo>
                        <a:pt x="3529" y="4317"/>
                        <a:pt x="2926" y="4381"/>
                        <a:pt x="2334" y="4501"/>
                      </a:cubicBezTo>
                      <a:cubicBezTo>
                        <a:pt x="1512" y="4668"/>
                        <a:pt x="727" y="4965"/>
                        <a:pt x="0" y="5382"/>
                      </a:cubicBezTo>
                      <a:cubicBezTo>
                        <a:pt x="762" y="5061"/>
                        <a:pt x="1560" y="4858"/>
                        <a:pt x="2382" y="4751"/>
                      </a:cubicBezTo>
                      <a:cubicBezTo>
                        <a:pt x="2769" y="4705"/>
                        <a:pt x="3161" y="4681"/>
                        <a:pt x="3554" y="4681"/>
                      </a:cubicBezTo>
                      <a:cubicBezTo>
                        <a:pt x="3971" y="4681"/>
                        <a:pt x="4388" y="4708"/>
                        <a:pt x="4798" y="4763"/>
                      </a:cubicBezTo>
                      <a:cubicBezTo>
                        <a:pt x="6406" y="4965"/>
                        <a:pt x="7930" y="5597"/>
                        <a:pt x="9204" y="6585"/>
                      </a:cubicBezTo>
                      <a:cubicBezTo>
                        <a:pt x="9240" y="6609"/>
                        <a:pt x="9275" y="6620"/>
                        <a:pt x="9299" y="6632"/>
                      </a:cubicBezTo>
                      <a:cubicBezTo>
                        <a:pt x="9321" y="6638"/>
                        <a:pt x="9343" y="6641"/>
                        <a:pt x="9365" y="6641"/>
                      </a:cubicBezTo>
                      <a:cubicBezTo>
                        <a:pt x="9480" y="6641"/>
                        <a:pt x="9578" y="6562"/>
                        <a:pt x="9609" y="6442"/>
                      </a:cubicBezTo>
                      <a:cubicBezTo>
                        <a:pt x="9954" y="5108"/>
                        <a:pt x="10275" y="3763"/>
                        <a:pt x="10942" y="2572"/>
                      </a:cubicBezTo>
                      <a:cubicBezTo>
                        <a:pt x="11264" y="1989"/>
                        <a:pt x="11692" y="1441"/>
                        <a:pt x="12192" y="989"/>
                      </a:cubicBezTo>
                      <a:cubicBezTo>
                        <a:pt x="12692" y="524"/>
                        <a:pt x="13311" y="179"/>
                        <a:pt x="13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6774675" y="1212300"/>
                  <a:ext cx="184275" cy="61725"/>
                </a:xfrm>
                <a:custGeom>
                  <a:avLst/>
                  <a:gdLst/>
                  <a:ahLst/>
                  <a:cxnLst/>
                  <a:rect l="l" t="t" r="r" b="b"/>
                  <a:pathLst>
                    <a:path w="7371" h="2469" extrusionOk="0">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3" name="Google Shape;103;p9"/>
            <p:cNvSpPr/>
            <p:nvPr/>
          </p:nvSpPr>
          <p:spPr>
            <a:xfrm flipH="1">
              <a:off x="3088499" y="2738625"/>
              <a:ext cx="6538901" cy="2404890"/>
            </a:xfrm>
            <a:custGeom>
              <a:avLst/>
              <a:gdLst/>
              <a:ahLst/>
              <a:cxnLst/>
              <a:rect l="l" t="t" r="r" b="b"/>
              <a:pathLst>
                <a:path w="102716" h="33636" extrusionOk="0">
                  <a:moveTo>
                    <a:pt x="102716" y="33493"/>
                  </a:moveTo>
                  <a:cubicBezTo>
                    <a:pt x="102716" y="33493"/>
                    <a:pt x="93310" y="6549"/>
                    <a:pt x="67914" y="11645"/>
                  </a:cubicBezTo>
                  <a:cubicBezTo>
                    <a:pt x="25420" y="20158"/>
                    <a:pt x="42113" y="4763"/>
                    <a:pt x="0" y="1"/>
                  </a:cubicBezTo>
                  <a:lnTo>
                    <a:pt x="0" y="33433"/>
                  </a:lnTo>
                  <a:cubicBezTo>
                    <a:pt x="0" y="33540"/>
                    <a:pt x="84" y="33636"/>
                    <a:pt x="203" y="33636"/>
                  </a:cubicBezTo>
                  <a:lnTo>
                    <a:pt x="102513" y="33636"/>
                  </a:lnTo>
                  <a:cubicBezTo>
                    <a:pt x="102620" y="33636"/>
                    <a:pt x="102716" y="33540"/>
                    <a:pt x="102716" y="33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0" y="3225500"/>
              <a:ext cx="2141443" cy="1918013"/>
            </a:xfrm>
            <a:custGeom>
              <a:avLst/>
              <a:gdLst/>
              <a:ahLst/>
              <a:cxnLst/>
              <a:rect l="l" t="t" r="r" b="b"/>
              <a:pathLst>
                <a:path w="92453" h="35422" extrusionOk="0">
                  <a:moveTo>
                    <a:pt x="92452" y="35267"/>
                  </a:moveTo>
                  <a:cubicBezTo>
                    <a:pt x="92452" y="35267"/>
                    <a:pt x="73069" y="1"/>
                    <a:pt x="0" y="1787"/>
                  </a:cubicBezTo>
                  <a:lnTo>
                    <a:pt x="0" y="35208"/>
                  </a:lnTo>
                  <a:cubicBezTo>
                    <a:pt x="0" y="35327"/>
                    <a:pt x="84" y="35422"/>
                    <a:pt x="203" y="35422"/>
                  </a:cubicBezTo>
                  <a:lnTo>
                    <a:pt x="92238" y="35422"/>
                  </a:lnTo>
                  <a:cubicBezTo>
                    <a:pt x="92357" y="35422"/>
                    <a:pt x="92452" y="35327"/>
                    <a:pt x="92452" y="352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9"/>
          <p:cNvSpPr txBox="1">
            <a:spLocks noGrp="1"/>
          </p:cNvSpPr>
          <p:nvPr>
            <p:ph type="title"/>
          </p:nvPr>
        </p:nvSpPr>
        <p:spPr>
          <a:xfrm>
            <a:off x="963175" y="1391710"/>
            <a:ext cx="4045200" cy="699600"/>
          </a:xfrm>
          <a:prstGeom prst="rect">
            <a:avLst/>
          </a:prstGeom>
        </p:spPr>
        <p:txBody>
          <a:bodyPr spcFirstLastPara="1" wrap="square" lIns="91425" tIns="91425" rIns="91425" bIns="91425" anchor="b" anchorCtr="0">
            <a:noAutofit/>
          </a:bodyPr>
          <a:lstStyle>
            <a:lvl1pPr lvl="0" algn="l">
              <a:spcBef>
                <a:spcPts val="0"/>
              </a:spcBef>
              <a:spcAft>
                <a:spcPts val="0"/>
              </a:spcAft>
              <a:buSzPts val="4200"/>
              <a:buNone/>
              <a:defRPr>
                <a:solidFill>
                  <a:schemeClr val="accent4"/>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6" name="Google Shape;106;p9"/>
          <p:cNvSpPr txBox="1">
            <a:spLocks noGrp="1"/>
          </p:cNvSpPr>
          <p:nvPr>
            <p:ph type="subTitle" idx="1"/>
          </p:nvPr>
        </p:nvSpPr>
        <p:spPr>
          <a:xfrm>
            <a:off x="963175" y="2102800"/>
            <a:ext cx="3865200" cy="1661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a:lvl1pPr>
            <a:lvl2pPr lvl="1" algn="ctr">
              <a:lnSpc>
                <a:spcPct val="100000"/>
              </a:lnSpc>
              <a:spcBef>
                <a:spcPts val="100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7"/>
        <p:cNvGrpSpPr/>
        <p:nvPr/>
      </p:nvGrpSpPr>
      <p:grpSpPr>
        <a:xfrm>
          <a:off x="0" y="0"/>
          <a:ext cx="0" cy="0"/>
          <a:chOff x="0" y="0"/>
          <a:chExt cx="0" cy="0"/>
        </a:xfrm>
      </p:grpSpPr>
      <p:sp>
        <p:nvSpPr>
          <p:cNvPr id="118" name="Google Shape;118;p11"/>
          <p:cNvSpPr/>
          <p:nvPr/>
        </p:nvSpPr>
        <p:spPr>
          <a:xfrm>
            <a:off x="1517825" y="1511075"/>
            <a:ext cx="7626318" cy="3629053"/>
          </a:xfrm>
          <a:custGeom>
            <a:avLst/>
            <a:gdLst/>
            <a:ahLst/>
            <a:cxnLst/>
            <a:rect l="l" t="t" r="r" b="b"/>
            <a:pathLst>
              <a:path w="121564" h="55067" extrusionOk="0">
                <a:moveTo>
                  <a:pt x="53638" y="33076"/>
                </a:moveTo>
                <a:cubicBezTo>
                  <a:pt x="79082" y="36052"/>
                  <a:pt x="76618" y="0"/>
                  <a:pt x="121564" y="21289"/>
                </a:cubicBezTo>
                <a:lnTo>
                  <a:pt x="121564" y="54864"/>
                </a:lnTo>
                <a:cubicBezTo>
                  <a:pt x="121564" y="54971"/>
                  <a:pt x="121468" y="55067"/>
                  <a:pt x="121349" y="55067"/>
                </a:cubicBezTo>
                <a:lnTo>
                  <a:pt x="120" y="55067"/>
                </a:lnTo>
                <a:cubicBezTo>
                  <a:pt x="1" y="55067"/>
                  <a:pt x="120" y="54971"/>
                  <a:pt x="120" y="54864"/>
                </a:cubicBezTo>
                <a:cubicBezTo>
                  <a:pt x="120" y="54864"/>
                  <a:pt x="120" y="26789"/>
                  <a:pt x="53638" y="3307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txBox="1">
            <a:spLocks noGrp="1"/>
          </p:cNvSpPr>
          <p:nvPr>
            <p:ph type="title" hasCustomPrompt="1"/>
          </p:nvPr>
        </p:nvSpPr>
        <p:spPr>
          <a:xfrm>
            <a:off x="889050" y="867475"/>
            <a:ext cx="7365900" cy="1455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4"/>
              </a:buClr>
              <a:buSzPts val="12000"/>
              <a:buNone/>
              <a:defRPr sz="12000">
                <a:solidFill>
                  <a:schemeClr val="accent4"/>
                </a:solidFill>
              </a:defRPr>
            </a:lvl1pPr>
            <a:lvl2pPr lvl="1" algn="ctr">
              <a:spcBef>
                <a:spcPts val="0"/>
              </a:spcBef>
              <a:spcAft>
                <a:spcPts val="0"/>
              </a:spcAft>
              <a:buClr>
                <a:schemeClr val="accent4"/>
              </a:buClr>
              <a:buSzPts val="12000"/>
              <a:buNone/>
              <a:defRPr sz="12000">
                <a:solidFill>
                  <a:schemeClr val="accent4"/>
                </a:solidFill>
              </a:defRPr>
            </a:lvl2pPr>
            <a:lvl3pPr lvl="2" algn="ctr">
              <a:spcBef>
                <a:spcPts val="0"/>
              </a:spcBef>
              <a:spcAft>
                <a:spcPts val="0"/>
              </a:spcAft>
              <a:buClr>
                <a:schemeClr val="accent4"/>
              </a:buClr>
              <a:buSzPts val="12000"/>
              <a:buNone/>
              <a:defRPr sz="12000">
                <a:solidFill>
                  <a:schemeClr val="accent4"/>
                </a:solidFill>
              </a:defRPr>
            </a:lvl3pPr>
            <a:lvl4pPr lvl="3" algn="ctr">
              <a:spcBef>
                <a:spcPts val="0"/>
              </a:spcBef>
              <a:spcAft>
                <a:spcPts val="0"/>
              </a:spcAft>
              <a:buClr>
                <a:schemeClr val="accent4"/>
              </a:buClr>
              <a:buSzPts val="12000"/>
              <a:buNone/>
              <a:defRPr sz="12000">
                <a:solidFill>
                  <a:schemeClr val="accent4"/>
                </a:solidFill>
              </a:defRPr>
            </a:lvl4pPr>
            <a:lvl5pPr lvl="4" algn="ctr">
              <a:spcBef>
                <a:spcPts val="0"/>
              </a:spcBef>
              <a:spcAft>
                <a:spcPts val="0"/>
              </a:spcAft>
              <a:buClr>
                <a:schemeClr val="accent4"/>
              </a:buClr>
              <a:buSzPts val="12000"/>
              <a:buNone/>
              <a:defRPr sz="12000">
                <a:solidFill>
                  <a:schemeClr val="accent4"/>
                </a:solidFill>
              </a:defRPr>
            </a:lvl5pPr>
            <a:lvl6pPr lvl="5" algn="ctr">
              <a:spcBef>
                <a:spcPts val="0"/>
              </a:spcBef>
              <a:spcAft>
                <a:spcPts val="0"/>
              </a:spcAft>
              <a:buClr>
                <a:schemeClr val="accent4"/>
              </a:buClr>
              <a:buSzPts val="12000"/>
              <a:buNone/>
              <a:defRPr sz="12000">
                <a:solidFill>
                  <a:schemeClr val="accent4"/>
                </a:solidFill>
              </a:defRPr>
            </a:lvl6pPr>
            <a:lvl7pPr lvl="6" algn="ctr">
              <a:spcBef>
                <a:spcPts val="0"/>
              </a:spcBef>
              <a:spcAft>
                <a:spcPts val="0"/>
              </a:spcAft>
              <a:buClr>
                <a:schemeClr val="accent4"/>
              </a:buClr>
              <a:buSzPts val="12000"/>
              <a:buNone/>
              <a:defRPr sz="12000">
                <a:solidFill>
                  <a:schemeClr val="accent4"/>
                </a:solidFill>
              </a:defRPr>
            </a:lvl7pPr>
            <a:lvl8pPr lvl="7" algn="ctr">
              <a:spcBef>
                <a:spcPts val="0"/>
              </a:spcBef>
              <a:spcAft>
                <a:spcPts val="0"/>
              </a:spcAft>
              <a:buClr>
                <a:schemeClr val="accent4"/>
              </a:buClr>
              <a:buSzPts val="12000"/>
              <a:buNone/>
              <a:defRPr sz="12000">
                <a:solidFill>
                  <a:schemeClr val="accent4"/>
                </a:solidFill>
              </a:defRPr>
            </a:lvl8pPr>
            <a:lvl9pPr lvl="8" algn="ctr">
              <a:spcBef>
                <a:spcPts val="0"/>
              </a:spcBef>
              <a:spcAft>
                <a:spcPts val="0"/>
              </a:spcAft>
              <a:buClr>
                <a:schemeClr val="accent4"/>
              </a:buClr>
              <a:buSzPts val="12000"/>
              <a:buNone/>
              <a:defRPr sz="12000">
                <a:solidFill>
                  <a:schemeClr val="accent4"/>
                </a:solidFill>
              </a:defRPr>
            </a:lvl9pPr>
          </a:lstStyle>
          <a:p>
            <a:r>
              <a:t>xx%</a:t>
            </a:r>
          </a:p>
        </p:txBody>
      </p:sp>
      <p:sp>
        <p:nvSpPr>
          <p:cNvPr id="120" name="Google Shape;120;p11"/>
          <p:cNvSpPr txBox="1">
            <a:spLocks noGrp="1"/>
          </p:cNvSpPr>
          <p:nvPr>
            <p:ph type="body" idx="1"/>
          </p:nvPr>
        </p:nvSpPr>
        <p:spPr>
          <a:xfrm>
            <a:off x="889050" y="2399275"/>
            <a:ext cx="5275500" cy="772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600">
                <a:solidFill>
                  <a:srgbClr val="000000"/>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44"/>
        <p:cNvGrpSpPr/>
        <p:nvPr/>
      </p:nvGrpSpPr>
      <p:grpSpPr>
        <a:xfrm>
          <a:off x="0" y="0"/>
          <a:ext cx="0" cy="0"/>
          <a:chOff x="0" y="0"/>
          <a:chExt cx="0" cy="0"/>
        </a:xfrm>
      </p:grpSpPr>
      <p:grpSp>
        <p:nvGrpSpPr>
          <p:cNvPr id="145" name="Google Shape;145;p14"/>
          <p:cNvGrpSpPr/>
          <p:nvPr/>
        </p:nvGrpSpPr>
        <p:grpSpPr>
          <a:xfrm>
            <a:off x="-1068591" y="286386"/>
            <a:ext cx="7405716" cy="4850098"/>
            <a:chOff x="-1068591" y="286386"/>
            <a:chExt cx="7405716" cy="4850098"/>
          </a:xfrm>
        </p:grpSpPr>
        <p:sp>
          <p:nvSpPr>
            <p:cNvPr id="146" name="Google Shape;146;p14"/>
            <p:cNvSpPr/>
            <p:nvPr/>
          </p:nvSpPr>
          <p:spPr>
            <a:xfrm>
              <a:off x="0" y="2996150"/>
              <a:ext cx="6337125" cy="2140333"/>
            </a:xfrm>
            <a:custGeom>
              <a:avLst/>
              <a:gdLst/>
              <a:ahLst/>
              <a:cxnLst/>
              <a:rect l="l" t="t" r="r" b="b"/>
              <a:pathLst>
                <a:path w="102717" h="45697" extrusionOk="0">
                  <a:moveTo>
                    <a:pt x="67914" y="23694"/>
                  </a:moveTo>
                  <a:cubicBezTo>
                    <a:pt x="42982" y="17836"/>
                    <a:pt x="43268" y="1"/>
                    <a:pt x="1" y="1"/>
                  </a:cubicBezTo>
                  <a:lnTo>
                    <a:pt x="1" y="45483"/>
                  </a:lnTo>
                  <a:cubicBezTo>
                    <a:pt x="1" y="45602"/>
                    <a:pt x="84" y="45697"/>
                    <a:pt x="203" y="45697"/>
                  </a:cubicBezTo>
                  <a:lnTo>
                    <a:pt x="102514" y="45697"/>
                  </a:lnTo>
                  <a:cubicBezTo>
                    <a:pt x="102621" y="45697"/>
                    <a:pt x="102716" y="45602"/>
                    <a:pt x="102716" y="45483"/>
                  </a:cubicBezTo>
                  <a:cubicBezTo>
                    <a:pt x="102716" y="45483"/>
                    <a:pt x="86452" y="28052"/>
                    <a:pt x="67914" y="2369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14"/>
            <p:cNvGrpSpPr/>
            <p:nvPr/>
          </p:nvGrpSpPr>
          <p:grpSpPr>
            <a:xfrm>
              <a:off x="1736600" y="1023311"/>
              <a:ext cx="1143519" cy="799674"/>
              <a:chOff x="1330800" y="1140849"/>
              <a:chExt cx="1143519" cy="799674"/>
            </a:xfrm>
          </p:grpSpPr>
          <p:sp>
            <p:nvSpPr>
              <p:cNvPr id="148" name="Google Shape;148;p14"/>
              <p:cNvSpPr/>
              <p:nvPr/>
            </p:nvSpPr>
            <p:spPr>
              <a:xfrm>
                <a:off x="2186368" y="1312440"/>
                <a:ext cx="287951" cy="93651"/>
              </a:xfrm>
              <a:custGeom>
                <a:avLst/>
                <a:gdLst/>
                <a:ahLst/>
                <a:cxnLst/>
                <a:rect l="l" t="t" r="r" b="b"/>
                <a:pathLst>
                  <a:path w="10371" h="3373" extrusionOk="0">
                    <a:moveTo>
                      <a:pt x="954" y="0"/>
                    </a:moveTo>
                    <a:cubicBezTo>
                      <a:pt x="634" y="0"/>
                      <a:pt x="313" y="36"/>
                      <a:pt x="0" y="113"/>
                    </a:cubicBezTo>
                    <a:cubicBezTo>
                      <a:pt x="143" y="100"/>
                      <a:pt x="285" y="94"/>
                      <a:pt x="427" y="94"/>
                    </a:cubicBezTo>
                    <a:cubicBezTo>
                      <a:pt x="1345" y="94"/>
                      <a:pt x="2253" y="358"/>
                      <a:pt x="3036" y="863"/>
                    </a:cubicBezTo>
                    <a:cubicBezTo>
                      <a:pt x="3929" y="1411"/>
                      <a:pt x="4620" y="2244"/>
                      <a:pt x="4977" y="3244"/>
                    </a:cubicBezTo>
                    <a:cubicBezTo>
                      <a:pt x="4989" y="3280"/>
                      <a:pt x="5013" y="3316"/>
                      <a:pt x="5049" y="3339"/>
                    </a:cubicBezTo>
                    <a:cubicBezTo>
                      <a:pt x="5080" y="3362"/>
                      <a:pt x="5117" y="3372"/>
                      <a:pt x="5153" y="3372"/>
                    </a:cubicBezTo>
                    <a:cubicBezTo>
                      <a:pt x="5213" y="3372"/>
                      <a:pt x="5273" y="3344"/>
                      <a:pt x="5310" y="3292"/>
                    </a:cubicBezTo>
                    <a:cubicBezTo>
                      <a:pt x="5906" y="2423"/>
                      <a:pt x="6632" y="1601"/>
                      <a:pt x="7596" y="1232"/>
                    </a:cubicBezTo>
                    <a:cubicBezTo>
                      <a:pt x="7881" y="1121"/>
                      <a:pt x="8182" y="1066"/>
                      <a:pt x="8483" y="1066"/>
                    </a:cubicBezTo>
                    <a:cubicBezTo>
                      <a:pt x="8698" y="1066"/>
                      <a:pt x="8912" y="1094"/>
                      <a:pt x="9120" y="1149"/>
                    </a:cubicBezTo>
                    <a:cubicBezTo>
                      <a:pt x="9644" y="1256"/>
                      <a:pt x="10097" y="1577"/>
                      <a:pt x="10371" y="2042"/>
                    </a:cubicBezTo>
                    <a:cubicBezTo>
                      <a:pt x="10180" y="1530"/>
                      <a:pt x="9692" y="1149"/>
                      <a:pt x="9168" y="970"/>
                    </a:cubicBezTo>
                    <a:cubicBezTo>
                      <a:pt x="8886" y="876"/>
                      <a:pt x="8591" y="828"/>
                      <a:pt x="8295" y="828"/>
                    </a:cubicBezTo>
                    <a:cubicBezTo>
                      <a:pt x="8029" y="828"/>
                      <a:pt x="7761" y="867"/>
                      <a:pt x="7501" y="946"/>
                    </a:cubicBezTo>
                    <a:cubicBezTo>
                      <a:pt x="6965" y="1125"/>
                      <a:pt x="6477" y="1423"/>
                      <a:pt x="6061" y="1804"/>
                    </a:cubicBezTo>
                    <a:cubicBezTo>
                      <a:pt x="5750" y="2104"/>
                      <a:pt x="5462" y="2435"/>
                      <a:pt x="5203" y="2783"/>
                    </a:cubicBezTo>
                    <a:lnTo>
                      <a:pt x="5203" y="2783"/>
                    </a:lnTo>
                    <a:cubicBezTo>
                      <a:pt x="4791" y="1859"/>
                      <a:pt x="4087" y="1093"/>
                      <a:pt x="3191" y="613"/>
                    </a:cubicBezTo>
                    <a:cubicBezTo>
                      <a:pt x="2715" y="339"/>
                      <a:pt x="2179" y="149"/>
                      <a:pt x="1631" y="53"/>
                    </a:cubicBezTo>
                    <a:cubicBezTo>
                      <a:pt x="1409" y="19"/>
                      <a:pt x="1182"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4"/>
              <p:cNvSpPr/>
              <p:nvPr/>
            </p:nvSpPr>
            <p:spPr>
              <a:xfrm>
                <a:off x="2053454" y="1140849"/>
                <a:ext cx="204656" cy="68552"/>
              </a:xfrm>
              <a:custGeom>
                <a:avLst/>
                <a:gdLst/>
                <a:ahLst/>
                <a:cxnLst/>
                <a:rect l="l" t="t" r="r" b="b"/>
                <a:pathLst>
                  <a:path w="7371" h="2469" extrusionOk="0">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4"/>
              <p:cNvSpPr/>
              <p:nvPr/>
            </p:nvSpPr>
            <p:spPr>
              <a:xfrm>
                <a:off x="1901410" y="1508632"/>
                <a:ext cx="280010" cy="118445"/>
              </a:xfrm>
              <a:custGeom>
                <a:avLst/>
                <a:gdLst/>
                <a:ahLst/>
                <a:cxnLst/>
                <a:rect l="l" t="t" r="r" b="b"/>
                <a:pathLst>
                  <a:path w="10085" h="4266" extrusionOk="0">
                    <a:moveTo>
                      <a:pt x="0" y="0"/>
                    </a:moveTo>
                    <a:cubicBezTo>
                      <a:pt x="1107" y="214"/>
                      <a:pt x="2143" y="714"/>
                      <a:pt x="3000" y="1465"/>
                    </a:cubicBezTo>
                    <a:cubicBezTo>
                      <a:pt x="3846" y="2167"/>
                      <a:pt x="4489" y="3096"/>
                      <a:pt x="4870" y="4143"/>
                    </a:cubicBezTo>
                    <a:cubicBezTo>
                      <a:pt x="4892" y="4219"/>
                      <a:pt x="4967" y="4266"/>
                      <a:pt x="5047" y="4266"/>
                    </a:cubicBezTo>
                    <a:cubicBezTo>
                      <a:pt x="5093" y="4266"/>
                      <a:pt x="5140" y="4250"/>
                      <a:pt x="5179" y="4215"/>
                    </a:cubicBezTo>
                    <a:cubicBezTo>
                      <a:pt x="5870" y="3560"/>
                      <a:pt x="6560" y="2905"/>
                      <a:pt x="7382" y="2465"/>
                    </a:cubicBezTo>
                    <a:cubicBezTo>
                      <a:pt x="7787" y="2238"/>
                      <a:pt x="8227" y="2084"/>
                      <a:pt x="8692" y="2000"/>
                    </a:cubicBezTo>
                    <a:cubicBezTo>
                      <a:pt x="8857" y="1971"/>
                      <a:pt x="9024" y="1956"/>
                      <a:pt x="9191" y="1956"/>
                    </a:cubicBezTo>
                    <a:cubicBezTo>
                      <a:pt x="9492" y="1956"/>
                      <a:pt x="9793" y="2004"/>
                      <a:pt x="10085" y="2096"/>
                    </a:cubicBezTo>
                    <a:cubicBezTo>
                      <a:pt x="9719" y="1917"/>
                      <a:pt x="9320" y="1822"/>
                      <a:pt x="8915" y="1822"/>
                    </a:cubicBezTo>
                    <a:cubicBezTo>
                      <a:pt x="8833" y="1822"/>
                      <a:pt x="8750" y="1826"/>
                      <a:pt x="8668" y="1834"/>
                    </a:cubicBezTo>
                    <a:cubicBezTo>
                      <a:pt x="8180" y="1869"/>
                      <a:pt x="7703" y="2000"/>
                      <a:pt x="7251" y="2215"/>
                    </a:cubicBezTo>
                    <a:cubicBezTo>
                      <a:pt x="6446" y="2580"/>
                      <a:pt x="5767" y="3157"/>
                      <a:pt x="5126" y="3739"/>
                    </a:cubicBezTo>
                    <a:lnTo>
                      <a:pt x="5126" y="3739"/>
                    </a:lnTo>
                    <a:cubicBezTo>
                      <a:pt x="4728" y="2734"/>
                      <a:pt x="4066" y="1858"/>
                      <a:pt x="3203" y="1203"/>
                    </a:cubicBezTo>
                    <a:cubicBezTo>
                      <a:pt x="2739" y="845"/>
                      <a:pt x="2227" y="560"/>
                      <a:pt x="1679" y="345"/>
                    </a:cubicBezTo>
                    <a:cubicBezTo>
                      <a:pt x="1143" y="143"/>
                      <a:pt x="583" y="2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a:off x="1330800" y="1812248"/>
                <a:ext cx="401676" cy="128274"/>
              </a:xfrm>
              <a:custGeom>
                <a:avLst/>
                <a:gdLst/>
                <a:ahLst/>
                <a:cxnLst/>
                <a:rect l="l" t="t" r="r" b="b"/>
                <a:pathLst>
                  <a:path w="14467" h="4620" extrusionOk="0">
                    <a:moveTo>
                      <a:pt x="13626" y="0"/>
                    </a:moveTo>
                    <a:cubicBezTo>
                      <a:pt x="13232" y="0"/>
                      <a:pt x="12837" y="60"/>
                      <a:pt x="12455" y="185"/>
                    </a:cubicBezTo>
                    <a:cubicBezTo>
                      <a:pt x="11788" y="388"/>
                      <a:pt x="11169" y="709"/>
                      <a:pt x="10621" y="1138"/>
                    </a:cubicBezTo>
                    <a:cubicBezTo>
                      <a:pt x="9630" y="1903"/>
                      <a:pt x="8872" y="2903"/>
                      <a:pt x="8172" y="3907"/>
                    </a:cubicBezTo>
                    <a:lnTo>
                      <a:pt x="8172" y="3907"/>
                    </a:lnTo>
                    <a:cubicBezTo>
                      <a:pt x="7315" y="2644"/>
                      <a:pt x="6134" y="1644"/>
                      <a:pt x="4751" y="1007"/>
                    </a:cubicBezTo>
                    <a:cubicBezTo>
                      <a:pt x="4001" y="662"/>
                      <a:pt x="3216" y="424"/>
                      <a:pt x="2418" y="305"/>
                    </a:cubicBezTo>
                    <a:cubicBezTo>
                      <a:pt x="2031" y="248"/>
                      <a:pt x="1645" y="218"/>
                      <a:pt x="1260" y="218"/>
                    </a:cubicBezTo>
                    <a:cubicBezTo>
                      <a:pt x="838" y="218"/>
                      <a:pt x="418" y="254"/>
                      <a:pt x="1" y="328"/>
                    </a:cubicBezTo>
                    <a:cubicBezTo>
                      <a:pt x="121" y="323"/>
                      <a:pt x="242" y="320"/>
                      <a:pt x="362" y="320"/>
                    </a:cubicBezTo>
                    <a:cubicBezTo>
                      <a:pt x="1036" y="320"/>
                      <a:pt x="1701" y="405"/>
                      <a:pt x="2358" y="566"/>
                    </a:cubicBezTo>
                    <a:cubicBezTo>
                      <a:pt x="3132" y="745"/>
                      <a:pt x="3870" y="1019"/>
                      <a:pt x="4561" y="1388"/>
                    </a:cubicBezTo>
                    <a:cubicBezTo>
                      <a:pt x="5942" y="2102"/>
                      <a:pt x="7121" y="3174"/>
                      <a:pt x="7954" y="4496"/>
                    </a:cubicBezTo>
                    <a:cubicBezTo>
                      <a:pt x="7966" y="4531"/>
                      <a:pt x="7990" y="4555"/>
                      <a:pt x="8026" y="4579"/>
                    </a:cubicBezTo>
                    <a:cubicBezTo>
                      <a:pt x="8066" y="4606"/>
                      <a:pt x="8114" y="4619"/>
                      <a:pt x="8163" y="4619"/>
                    </a:cubicBezTo>
                    <a:cubicBezTo>
                      <a:pt x="8244" y="4619"/>
                      <a:pt x="8326" y="4582"/>
                      <a:pt x="8371" y="4507"/>
                    </a:cubicBezTo>
                    <a:cubicBezTo>
                      <a:pt x="9133" y="3400"/>
                      <a:pt x="9871" y="2293"/>
                      <a:pt x="10859" y="1436"/>
                    </a:cubicBezTo>
                    <a:cubicBezTo>
                      <a:pt x="11359" y="995"/>
                      <a:pt x="11919" y="650"/>
                      <a:pt x="12526" y="400"/>
                    </a:cubicBezTo>
                    <a:cubicBezTo>
                      <a:pt x="13050" y="188"/>
                      <a:pt x="13607" y="79"/>
                      <a:pt x="14162" y="79"/>
                    </a:cubicBezTo>
                    <a:cubicBezTo>
                      <a:pt x="14264" y="79"/>
                      <a:pt x="14366" y="83"/>
                      <a:pt x="14467" y="90"/>
                    </a:cubicBezTo>
                    <a:cubicBezTo>
                      <a:pt x="14189" y="31"/>
                      <a:pt x="13908" y="0"/>
                      <a:pt x="136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14"/>
            <p:cNvSpPr/>
            <p:nvPr/>
          </p:nvSpPr>
          <p:spPr>
            <a:xfrm>
              <a:off x="-1068591" y="286386"/>
              <a:ext cx="1469321" cy="1013777"/>
            </a:xfrm>
            <a:custGeom>
              <a:avLst/>
              <a:gdLst/>
              <a:ahLst/>
              <a:cxnLst/>
              <a:rect l="l" t="t" r="r" b="b"/>
              <a:pathLst>
                <a:path w="15253" h="10524" extrusionOk="0">
                  <a:moveTo>
                    <a:pt x="7012" y="1"/>
                  </a:moveTo>
                  <a:cubicBezTo>
                    <a:pt x="6601" y="1"/>
                    <a:pt x="6193" y="59"/>
                    <a:pt x="5799" y="181"/>
                  </a:cubicBezTo>
                  <a:cubicBezTo>
                    <a:pt x="4537" y="574"/>
                    <a:pt x="3477" y="1669"/>
                    <a:pt x="3287" y="2979"/>
                  </a:cubicBezTo>
                  <a:cubicBezTo>
                    <a:pt x="3200" y="2970"/>
                    <a:pt x="3112" y="2965"/>
                    <a:pt x="3025" y="2965"/>
                  </a:cubicBezTo>
                  <a:cubicBezTo>
                    <a:pt x="1898" y="2965"/>
                    <a:pt x="735" y="3729"/>
                    <a:pt x="381" y="4801"/>
                  </a:cubicBezTo>
                  <a:cubicBezTo>
                    <a:pt x="0" y="5956"/>
                    <a:pt x="560" y="7349"/>
                    <a:pt x="1643" y="7896"/>
                  </a:cubicBezTo>
                  <a:cubicBezTo>
                    <a:pt x="2244" y="8202"/>
                    <a:pt x="2930" y="8256"/>
                    <a:pt x="3608" y="8256"/>
                  </a:cubicBezTo>
                  <a:cubicBezTo>
                    <a:pt x="3695" y="8256"/>
                    <a:pt x="3783" y="8255"/>
                    <a:pt x="3870" y="8254"/>
                  </a:cubicBezTo>
                  <a:cubicBezTo>
                    <a:pt x="4239" y="9230"/>
                    <a:pt x="5239" y="9873"/>
                    <a:pt x="6227" y="10230"/>
                  </a:cubicBezTo>
                  <a:cubicBezTo>
                    <a:pt x="6525" y="10337"/>
                    <a:pt x="6835" y="10421"/>
                    <a:pt x="7156" y="10480"/>
                  </a:cubicBezTo>
                  <a:cubicBezTo>
                    <a:pt x="7353" y="10509"/>
                    <a:pt x="7551" y="10523"/>
                    <a:pt x="7746" y="10523"/>
                  </a:cubicBezTo>
                  <a:cubicBezTo>
                    <a:pt x="9085" y="10523"/>
                    <a:pt x="10352" y="9862"/>
                    <a:pt x="11121" y="8730"/>
                  </a:cubicBezTo>
                  <a:cubicBezTo>
                    <a:pt x="11516" y="8913"/>
                    <a:pt x="11945" y="9006"/>
                    <a:pt x="12373" y="9006"/>
                  </a:cubicBezTo>
                  <a:cubicBezTo>
                    <a:pt x="12835" y="9006"/>
                    <a:pt x="13296" y="8898"/>
                    <a:pt x="13716" y="8682"/>
                  </a:cubicBezTo>
                  <a:cubicBezTo>
                    <a:pt x="14526" y="8254"/>
                    <a:pt x="15074" y="7456"/>
                    <a:pt x="15169" y="6551"/>
                  </a:cubicBezTo>
                  <a:cubicBezTo>
                    <a:pt x="15252" y="5622"/>
                    <a:pt x="14824" y="4717"/>
                    <a:pt x="14062" y="4182"/>
                  </a:cubicBezTo>
                  <a:cubicBezTo>
                    <a:pt x="14490" y="3586"/>
                    <a:pt x="14526" y="2812"/>
                    <a:pt x="14181" y="2170"/>
                  </a:cubicBezTo>
                  <a:cubicBezTo>
                    <a:pt x="13812" y="1539"/>
                    <a:pt x="13169" y="1134"/>
                    <a:pt x="12442" y="1086"/>
                  </a:cubicBezTo>
                  <a:cubicBezTo>
                    <a:pt x="12397" y="1083"/>
                    <a:pt x="12351" y="1082"/>
                    <a:pt x="12306" y="1082"/>
                  </a:cubicBezTo>
                  <a:cubicBezTo>
                    <a:pt x="11635" y="1082"/>
                    <a:pt x="10957" y="1404"/>
                    <a:pt x="10478" y="1872"/>
                  </a:cubicBezTo>
                  <a:cubicBezTo>
                    <a:pt x="10418" y="1384"/>
                    <a:pt x="10014" y="1027"/>
                    <a:pt x="9597" y="765"/>
                  </a:cubicBezTo>
                  <a:cubicBezTo>
                    <a:pt x="8827" y="281"/>
                    <a:pt x="7916" y="1"/>
                    <a:pt x="70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4"/>
            <p:cNvSpPr/>
            <p:nvPr/>
          </p:nvSpPr>
          <p:spPr>
            <a:xfrm>
              <a:off x="652272" y="318707"/>
              <a:ext cx="641022" cy="441992"/>
            </a:xfrm>
            <a:custGeom>
              <a:avLst/>
              <a:gdLst/>
              <a:ahLst/>
              <a:cxnLst/>
              <a:rect l="l" t="t" r="r" b="b"/>
              <a:pathLst>
                <a:path w="19289" h="13300" extrusionOk="0">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4"/>
          <p:cNvSpPr txBox="1">
            <a:spLocks noGrp="1"/>
          </p:cNvSpPr>
          <p:nvPr>
            <p:ph type="title"/>
          </p:nvPr>
        </p:nvSpPr>
        <p:spPr>
          <a:xfrm>
            <a:off x="4268975" y="3287125"/>
            <a:ext cx="41685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sz="2500">
                <a:solidFill>
                  <a:schemeClr val="accent4"/>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5" name="Google Shape;155;p14"/>
          <p:cNvSpPr txBox="1">
            <a:spLocks noGrp="1"/>
          </p:cNvSpPr>
          <p:nvPr>
            <p:ph type="title" idx="2"/>
          </p:nvPr>
        </p:nvSpPr>
        <p:spPr>
          <a:xfrm>
            <a:off x="3692775" y="1394850"/>
            <a:ext cx="4744500" cy="19038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SzPts val="3500"/>
              <a:buNone/>
              <a:defRPr sz="3000" b="0">
                <a:solidFill>
                  <a:schemeClr val="dk2"/>
                </a:solidFill>
                <a:latin typeface="Bitter"/>
                <a:ea typeface="Bitter"/>
                <a:cs typeface="Bitter"/>
                <a:sym typeface="Bitter"/>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CUSTOM_4">
    <p:spTree>
      <p:nvGrpSpPr>
        <p:cNvPr id="1" name="Shape 156"/>
        <p:cNvGrpSpPr/>
        <p:nvPr/>
      </p:nvGrpSpPr>
      <p:grpSpPr>
        <a:xfrm>
          <a:off x="0" y="0"/>
          <a:ext cx="0" cy="0"/>
          <a:chOff x="0" y="0"/>
          <a:chExt cx="0" cy="0"/>
        </a:xfrm>
      </p:grpSpPr>
      <p:grpSp>
        <p:nvGrpSpPr>
          <p:cNvPr id="157" name="Google Shape;157;p15"/>
          <p:cNvGrpSpPr/>
          <p:nvPr/>
        </p:nvGrpSpPr>
        <p:grpSpPr>
          <a:xfrm>
            <a:off x="0" y="3551175"/>
            <a:ext cx="2567900" cy="1592400"/>
            <a:chOff x="0" y="3551175"/>
            <a:chExt cx="2567900" cy="1592400"/>
          </a:xfrm>
        </p:grpSpPr>
        <p:sp>
          <p:nvSpPr>
            <p:cNvPr id="158" name="Google Shape;158;p15"/>
            <p:cNvSpPr/>
            <p:nvPr/>
          </p:nvSpPr>
          <p:spPr>
            <a:xfrm>
              <a:off x="0" y="3551175"/>
              <a:ext cx="1381479" cy="1592396"/>
            </a:xfrm>
            <a:custGeom>
              <a:avLst/>
              <a:gdLst/>
              <a:ahLst/>
              <a:cxnLst/>
              <a:rect l="l" t="t" r="r" b="b"/>
              <a:pathLst>
                <a:path w="92453" h="35422" extrusionOk="0">
                  <a:moveTo>
                    <a:pt x="92452" y="35267"/>
                  </a:moveTo>
                  <a:cubicBezTo>
                    <a:pt x="92452" y="35267"/>
                    <a:pt x="73069" y="1"/>
                    <a:pt x="0" y="1787"/>
                  </a:cubicBezTo>
                  <a:lnTo>
                    <a:pt x="0" y="35208"/>
                  </a:lnTo>
                  <a:cubicBezTo>
                    <a:pt x="0" y="35327"/>
                    <a:pt x="84" y="35422"/>
                    <a:pt x="203" y="35422"/>
                  </a:cubicBezTo>
                  <a:lnTo>
                    <a:pt x="92238" y="35422"/>
                  </a:lnTo>
                  <a:cubicBezTo>
                    <a:pt x="92357" y="35422"/>
                    <a:pt x="92452" y="35327"/>
                    <a:pt x="92452" y="35208"/>
                  </a:cubicBezTo>
                  <a:close/>
                </a:path>
              </a:pathLst>
            </a:custGeom>
            <a:solidFill>
              <a:srgbClr val="F5F1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0" y="4302675"/>
              <a:ext cx="2567900" cy="840900"/>
            </a:xfrm>
            <a:custGeom>
              <a:avLst/>
              <a:gdLst/>
              <a:ahLst/>
              <a:cxnLst/>
              <a:rect l="l" t="t" r="r" b="b"/>
              <a:pathLst>
                <a:path w="102716" h="33636" extrusionOk="0">
                  <a:moveTo>
                    <a:pt x="102716" y="33493"/>
                  </a:moveTo>
                  <a:cubicBezTo>
                    <a:pt x="102716" y="33493"/>
                    <a:pt x="93310" y="6549"/>
                    <a:pt x="67914" y="11645"/>
                  </a:cubicBezTo>
                  <a:cubicBezTo>
                    <a:pt x="25420" y="20158"/>
                    <a:pt x="42113" y="4763"/>
                    <a:pt x="0" y="1"/>
                  </a:cubicBezTo>
                  <a:lnTo>
                    <a:pt x="0" y="33433"/>
                  </a:lnTo>
                  <a:cubicBezTo>
                    <a:pt x="0" y="33540"/>
                    <a:pt x="84" y="33636"/>
                    <a:pt x="203" y="33636"/>
                  </a:cubicBezTo>
                  <a:lnTo>
                    <a:pt x="102513" y="33636"/>
                  </a:lnTo>
                  <a:cubicBezTo>
                    <a:pt x="102620" y="33636"/>
                    <a:pt x="102716" y="33540"/>
                    <a:pt x="102716" y="33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5"/>
          <p:cNvSpPr txBox="1">
            <a:spLocks noGrp="1"/>
          </p:cNvSpPr>
          <p:nvPr>
            <p:ph type="title"/>
          </p:nvPr>
        </p:nvSpPr>
        <p:spPr>
          <a:xfrm>
            <a:off x="789600" y="1183148"/>
            <a:ext cx="3732000" cy="1407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4200"/>
              <a:buNone/>
              <a:defRPr>
                <a:solidFill>
                  <a:schemeClr val="accent4"/>
                </a:solidFill>
              </a:defRPr>
            </a:lvl1pPr>
            <a:lvl2pPr lvl="1" algn="r" rtl="0">
              <a:spcBef>
                <a:spcPts val="0"/>
              </a:spcBef>
              <a:spcAft>
                <a:spcPts val="0"/>
              </a:spcAft>
              <a:buClr>
                <a:schemeClr val="accent4"/>
              </a:buClr>
              <a:buSzPts val="4200"/>
              <a:buNone/>
              <a:defRPr sz="4200">
                <a:solidFill>
                  <a:schemeClr val="accent4"/>
                </a:solidFill>
              </a:defRPr>
            </a:lvl2pPr>
            <a:lvl3pPr lvl="2" algn="r" rtl="0">
              <a:spcBef>
                <a:spcPts val="0"/>
              </a:spcBef>
              <a:spcAft>
                <a:spcPts val="0"/>
              </a:spcAft>
              <a:buClr>
                <a:schemeClr val="accent4"/>
              </a:buClr>
              <a:buSzPts val="4200"/>
              <a:buNone/>
              <a:defRPr sz="4200">
                <a:solidFill>
                  <a:schemeClr val="accent4"/>
                </a:solidFill>
              </a:defRPr>
            </a:lvl3pPr>
            <a:lvl4pPr lvl="3" algn="r" rtl="0">
              <a:spcBef>
                <a:spcPts val="0"/>
              </a:spcBef>
              <a:spcAft>
                <a:spcPts val="0"/>
              </a:spcAft>
              <a:buClr>
                <a:schemeClr val="accent4"/>
              </a:buClr>
              <a:buSzPts val="4200"/>
              <a:buNone/>
              <a:defRPr sz="4200">
                <a:solidFill>
                  <a:schemeClr val="accent4"/>
                </a:solidFill>
              </a:defRPr>
            </a:lvl4pPr>
            <a:lvl5pPr lvl="4" algn="r" rtl="0">
              <a:spcBef>
                <a:spcPts val="0"/>
              </a:spcBef>
              <a:spcAft>
                <a:spcPts val="0"/>
              </a:spcAft>
              <a:buClr>
                <a:schemeClr val="accent4"/>
              </a:buClr>
              <a:buSzPts val="4200"/>
              <a:buNone/>
              <a:defRPr sz="4200">
                <a:solidFill>
                  <a:schemeClr val="accent4"/>
                </a:solidFill>
              </a:defRPr>
            </a:lvl5pPr>
            <a:lvl6pPr lvl="5" algn="r" rtl="0">
              <a:spcBef>
                <a:spcPts val="0"/>
              </a:spcBef>
              <a:spcAft>
                <a:spcPts val="0"/>
              </a:spcAft>
              <a:buClr>
                <a:schemeClr val="accent4"/>
              </a:buClr>
              <a:buSzPts val="4200"/>
              <a:buNone/>
              <a:defRPr sz="4200">
                <a:solidFill>
                  <a:schemeClr val="accent4"/>
                </a:solidFill>
              </a:defRPr>
            </a:lvl6pPr>
            <a:lvl7pPr lvl="6" algn="r" rtl="0">
              <a:spcBef>
                <a:spcPts val="0"/>
              </a:spcBef>
              <a:spcAft>
                <a:spcPts val="0"/>
              </a:spcAft>
              <a:buClr>
                <a:schemeClr val="accent4"/>
              </a:buClr>
              <a:buSzPts val="4200"/>
              <a:buNone/>
              <a:defRPr sz="4200">
                <a:solidFill>
                  <a:schemeClr val="accent4"/>
                </a:solidFill>
              </a:defRPr>
            </a:lvl7pPr>
            <a:lvl8pPr lvl="7" algn="r" rtl="0">
              <a:spcBef>
                <a:spcPts val="0"/>
              </a:spcBef>
              <a:spcAft>
                <a:spcPts val="0"/>
              </a:spcAft>
              <a:buClr>
                <a:schemeClr val="accent4"/>
              </a:buClr>
              <a:buSzPts val="4200"/>
              <a:buNone/>
              <a:defRPr sz="4200">
                <a:solidFill>
                  <a:schemeClr val="accent4"/>
                </a:solidFill>
              </a:defRPr>
            </a:lvl8pPr>
            <a:lvl9pPr lvl="8" algn="r" rtl="0">
              <a:spcBef>
                <a:spcPts val="0"/>
              </a:spcBef>
              <a:spcAft>
                <a:spcPts val="0"/>
              </a:spcAft>
              <a:buClr>
                <a:schemeClr val="accent4"/>
              </a:buClr>
              <a:buSzPts val="4200"/>
              <a:buNone/>
              <a:defRPr sz="4200">
                <a:solidFill>
                  <a:schemeClr val="accent4"/>
                </a:solidFill>
              </a:defRPr>
            </a:lvl9pPr>
          </a:lstStyle>
          <a:p>
            <a:endParaRPr/>
          </a:p>
        </p:txBody>
      </p:sp>
      <p:sp>
        <p:nvSpPr>
          <p:cNvPr id="161" name="Google Shape;161;p15"/>
          <p:cNvSpPr txBox="1">
            <a:spLocks noGrp="1"/>
          </p:cNvSpPr>
          <p:nvPr>
            <p:ph type="subTitle" idx="1"/>
          </p:nvPr>
        </p:nvSpPr>
        <p:spPr>
          <a:xfrm>
            <a:off x="789600" y="2526050"/>
            <a:ext cx="3015300" cy="112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162"/>
        <p:cNvGrpSpPr/>
        <p:nvPr/>
      </p:nvGrpSpPr>
      <p:grpSpPr>
        <a:xfrm>
          <a:off x="0" y="0"/>
          <a:ext cx="0" cy="0"/>
          <a:chOff x="0" y="0"/>
          <a:chExt cx="0" cy="0"/>
        </a:xfrm>
      </p:grpSpPr>
      <p:grpSp>
        <p:nvGrpSpPr>
          <p:cNvPr id="163" name="Google Shape;163;p16"/>
          <p:cNvGrpSpPr/>
          <p:nvPr/>
        </p:nvGrpSpPr>
        <p:grpSpPr>
          <a:xfrm>
            <a:off x="-2648551" y="-1036249"/>
            <a:ext cx="11792460" cy="6179793"/>
            <a:chOff x="-2648551" y="-1036249"/>
            <a:chExt cx="11792460" cy="6179793"/>
          </a:xfrm>
        </p:grpSpPr>
        <p:sp>
          <p:nvSpPr>
            <p:cNvPr id="164" name="Google Shape;164;p16"/>
            <p:cNvSpPr/>
            <p:nvPr/>
          </p:nvSpPr>
          <p:spPr>
            <a:xfrm>
              <a:off x="-2648551" y="-1036249"/>
              <a:ext cx="3270161" cy="2254882"/>
            </a:xfrm>
            <a:custGeom>
              <a:avLst/>
              <a:gdLst/>
              <a:ahLst/>
              <a:cxnLst/>
              <a:rect l="l" t="t" r="r" b="b"/>
              <a:pathLst>
                <a:path w="19289" h="13300" extrusionOk="0">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6"/>
            <p:cNvGrpSpPr/>
            <p:nvPr/>
          </p:nvGrpSpPr>
          <p:grpSpPr>
            <a:xfrm>
              <a:off x="0" y="252328"/>
              <a:ext cx="9143908" cy="4891215"/>
              <a:chOff x="0" y="252328"/>
              <a:chExt cx="9143908" cy="4891215"/>
            </a:xfrm>
          </p:grpSpPr>
          <p:sp>
            <p:nvSpPr>
              <p:cNvPr id="166" name="Google Shape;166;p16"/>
              <p:cNvSpPr/>
              <p:nvPr/>
            </p:nvSpPr>
            <p:spPr>
              <a:xfrm>
                <a:off x="0" y="4257950"/>
                <a:ext cx="2311325" cy="885550"/>
              </a:xfrm>
              <a:custGeom>
                <a:avLst/>
                <a:gdLst/>
                <a:ahLst/>
                <a:cxnLst/>
                <a:rect l="l" t="t" r="r" b="b"/>
                <a:pathLst>
                  <a:path w="92453" h="35422" extrusionOk="0">
                    <a:moveTo>
                      <a:pt x="92452" y="35267"/>
                    </a:moveTo>
                    <a:cubicBezTo>
                      <a:pt x="92452" y="35267"/>
                      <a:pt x="73069" y="1"/>
                      <a:pt x="0" y="1787"/>
                    </a:cubicBezTo>
                    <a:lnTo>
                      <a:pt x="0" y="35208"/>
                    </a:lnTo>
                    <a:cubicBezTo>
                      <a:pt x="0" y="35327"/>
                      <a:pt x="84" y="35422"/>
                      <a:pt x="203" y="35422"/>
                    </a:cubicBezTo>
                    <a:lnTo>
                      <a:pt x="92238" y="35422"/>
                    </a:lnTo>
                    <a:cubicBezTo>
                      <a:pt x="92357" y="35422"/>
                      <a:pt x="92452" y="35327"/>
                      <a:pt x="92452" y="35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 name="Google Shape;167;p16"/>
              <p:cNvGrpSpPr/>
              <p:nvPr/>
            </p:nvGrpSpPr>
            <p:grpSpPr>
              <a:xfrm>
                <a:off x="7323639" y="252328"/>
                <a:ext cx="1380624" cy="965482"/>
                <a:chOff x="5537575" y="2349975"/>
                <a:chExt cx="1029625" cy="720025"/>
              </a:xfrm>
            </p:grpSpPr>
            <p:sp>
              <p:nvSpPr>
                <p:cNvPr id="168" name="Google Shape;168;p16"/>
                <p:cNvSpPr/>
                <p:nvPr/>
              </p:nvSpPr>
              <p:spPr>
                <a:xfrm>
                  <a:off x="6307925" y="2504475"/>
                  <a:ext cx="259275" cy="84325"/>
                </a:xfrm>
                <a:custGeom>
                  <a:avLst/>
                  <a:gdLst/>
                  <a:ahLst/>
                  <a:cxnLst/>
                  <a:rect l="l" t="t" r="r" b="b"/>
                  <a:pathLst>
                    <a:path w="10371" h="3373" extrusionOk="0">
                      <a:moveTo>
                        <a:pt x="954" y="0"/>
                      </a:moveTo>
                      <a:cubicBezTo>
                        <a:pt x="634" y="0"/>
                        <a:pt x="313" y="36"/>
                        <a:pt x="0" y="113"/>
                      </a:cubicBezTo>
                      <a:cubicBezTo>
                        <a:pt x="143" y="100"/>
                        <a:pt x="285" y="94"/>
                        <a:pt x="427" y="94"/>
                      </a:cubicBezTo>
                      <a:cubicBezTo>
                        <a:pt x="1345" y="94"/>
                        <a:pt x="2253" y="358"/>
                        <a:pt x="3036" y="863"/>
                      </a:cubicBezTo>
                      <a:cubicBezTo>
                        <a:pt x="3929" y="1411"/>
                        <a:pt x="4620" y="2244"/>
                        <a:pt x="4977" y="3244"/>
                      </a:cubicBezTo>
                      <a:cubicBezTo>
                        <a:pt x="4989" y="3280"/>
                        <a:pt x="5013" y="3316"/>
                        <a:pt x="5049" y="3339"/>
                      </a:cubicBezTo>
                      <a:cubicBezTo>
                        <a:pt x="5080" y="3362"/>
                        <a:pt x="5117" y="3372"/>
                        <a:pt x="5153" y="3372"/>
                      </a:cubicBezTo>
                      <a:cubicBezTo>
                        <a:pt x="5213" y="3372"/>
                        <a:pt x="5273" y="3344"/>
                        <a:pt x="5310" y="3292"/>
                      </a:cubicBezTo>
                      <a:cubicBezTo>
                        <a:pt x="5906" y="2423"/>
                        <a:pt x="6632" y="1601"/>
                        <a:pt x="7596" y="1232"/>
                      </a:cubicBezTo>
                      <a:cubicBezTo>
                        <a:pt x="7881" y="1121"/>
                        <a:pt x="8182" y="1066"/>
                        <a:pt x="8483" y="1066"/>
                      </a:cubicBezTo>
                      <a:cubicBezTo>
                        <a:pt x="8698" y="1066"/>
                        <a:pt x="8912" y="1094"/>
                        <a:pt x="9120" y="1149"/>
                      </a:cubicBezTo>
                      <a:cubicBezTo>
                        <a:pt x="9644" y="1256"/>
                        <a:pt x="10097" y="1577"/>
                        <a:pt x="10371" y="2042"/>
                      </a:cubicBezTo>
                      <a:cubicBezTo>
                        <a:pt x="10180" y="1530"/>
                        <a:pt x="9692" y="1149"/>
                        <a:pt x="9168" y="970"/>
                      </a:cubicBezTo>
                      <a:cubicBezTo>
                        <a:pt x="8886" y="876"/>
                        <a:pt x="8591" y="828"/>
                        <a:pt x="8295" y="828"/>
                      </a:cubicBezTo>
                      <a:cubicBezTo>
                        <a:pt x="8029" y="828"/>
                        <a:pt x="7761" y="867"/>
                        <a:pt x="7501" y="946"/>
                      </a:cubicBezTo>
                      <a:cubicBezTo>
                        <a:pt x="6965" y="1125"/>
                        <a:pt x="6477" y="1423"/>
                        <a:pt x="6061" y="1804"/>
                      </a:cubicBezTo>
                      <a:cubicBezTo>
                        <a:pt x="5750" y="2104"/>
                        <a:pt x="5462" y="2435"/>
                        <a:pt x="5203" y="2783"/>
                      </a:cubicBezTo>
                      <a:lnTo>
                        <a:pt x="5203" y="2783"/>
                      </a:lnTo>
                      <a:cubicBezTo>
                        <a:pt x="4791" y="1859"/>
                        <a:pt x="4087" y="1093"/>
                        <a:pt x="3191" y="613"/>
                      </a:cubicBezTo>
                      <a:cubicBezTo>
                        <a:pt x="2715" y="339"/>
                        <a:pt x="2179" y="149"/>
                        <a:pt x="1631" y="53"/>
                      </a:cubicBezTo>
                      <a:cubicBezTo>
                        <a:pt x="1409" y="19"/>
                        <a:pt x="1182"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6"/>
                <p:cNvSpPr/>
                <p:nvPr/>
              </p:nvSpPr>
              <p:spPr>
                <a:xfrm>
                  <a:off x="6188250" y="2349975"/>
                  <a:ext cx="184275" cy="61725"/>
                </a:xfrm>
                <a:custGeom>
                  <a:avLst/>
                  <a:gdLst/>
                  <a:ahLst/>
                  <a:cxnLst/>
                  <a:rect l="l" t="t" r="r" b="b"/>
                  <a:pathLst>
                    <a:path w="7371" h="2469" extrusionOk="0">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6"/>
                <p:cNvSpPr/>
                <p:nvPr/>
              </p:nvSpPr>
              <p:spPr>
                <a:xfrm>
                  <a:off x="6051350" y="2681125"/>
                  <a:ext cx="252125" cy="106650"/>
                </a:xfrm>
                <a:custGeom>
                  <a:avLst/>
                  <a:gdLst/>
                  <a:ahLst/>
                  <a:cxnLst/>
                  <a:rect l="l" t="t" r="r" b="b"/>
                  <a:pathLst>
                    <a:path w="10085" h="4266" extrusionOk="0">
                      <a:moveTo>
                        <a:pt x="0" y="0"/>
                      </a:moveTo>
                      <a:cubicBezTo>
                        <a:pt x="1107" y="214"/>
                        <a:pt x="2143" y="714"/>
                        <a:pt x="3000" y="1465"/>
                      </a:cubicBezTo>
                      <a:cubicBezTo>
                        <a:pt x="3846" y="2167"/>
                        <a:pt x="4489" y="3096"/>
                        <a:pt x="4870" y="4143"/>
                      </a:cubicBezTo>
                      <a:cubicBezTo>
                        <a:pt x="4892" y="4219"/>
                        <a:pt x="4967" y="4266"/>
                        <a:pt x="5047" y="4266"/>
                      </a:cubicBezTo>
                      <a:cubicBezTo>
                        <a:pt x="5093" y="4266"/>
                        <a:pt x="5140" y="4250"/>
                        <a:pt x="5179" y="4215"/>
                      </a:cubicBezTo>
                      <a:cubicBezTo>
                        <a:pt x="5870" y="3560"/>
                        <a:pt x="6560" y="2905"/>
                        <a:pt x="7382" y="2465"/>
                      </a:cubicBezTo>
                      <a:cubicBezTo>
                        <a:pt x="7787" y="2238"/>
                        <a:pt x="8227" y="2084"/>
                        <a:pt x="8692" y="2000"/>
                      </a:cubicBezTo>
                      <a:cubicBezTo>
                        <a:pt x="8857" y="1971"/>
                        <a:pt x="9024" y="1956"/>
                        <a:pt x="9191" y="1956"/>
                      </a:cubicBezTo>
                      <a:cubicBezTo>
                        <a:pt x="9492" y="1956"/>
                        <a:pt x="9793" y="2004"/>
                        <a:pt x="10085" y="2096"/>
                      </a:cubicBezTo>
                      <a:cubicBezTo>
                        <a:pt x="9719" y="1917"/>
                        <a:pt x="9320" y="1822"/>
                        <a:pt x="8915" y="1822"/>
                      </a:cubicBezTo>
                      <a:cubicBezTo>
                        <a:pt x="8833" y="1822"/>
                        <a:pt x="8750" y="1826"/>
                        <a:pt x="8668" y="1834"/>
                      </a:cubicBezTo>
                      <a:cubicBezTo>
                        <a:pt x="8180" y="1869"/>
                        <a:pt x="7703" y="2000"/>
                        <a:pt x="7251" y="2215"/>
                      </a:cubicBezTo>
                      <a:cubicBezTo>
                        <a:pt x="6446" y="2580"/>
                        <a:pt x="5767" y="3157"/>
                        <a:pt x="5126" y="3739"/>
                      </a:cubicBezTo>
                      <a:lnTo>
                        <a:pt x="5126" y="3739"/>
                      </a:lnTo>
                      <a:cubicBezTo>
                        <a:pt x="4728" y="2734"/>
                        <a:pt x="4066" y="1858"/>
                        <a:pt x="3203" y="1203"/>
                      </a:cubicBezTo>
                      <a:cubicBezTo>
                        <a:pt x="2739" y="845"/>
                        <a:pt x="2227" y="560"/>
                        <a:pt x="1679" y="345"/>
                      </a:cubicBezTo>
                      <a:cubicBezTo>
                        <a:pt x="1143" y="143"/>
                        <a:pt x="583" y="2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6"/>
                <p:cNvSpPr/>
                <p:nvPr/>
              </p:nvSpPr>
              <p:spPr>
                <a:xfrm>
                  <a:off x="5537575" y="2954500"/>
                  <a:ext cx="361675" cy="115500"/>
                </a:xfrm>
                <a:custGeom>
                  <a:avLst/>
                  <a:gdLst/>
                  <a:ahLst/>
                  <a:cxnLst/>
                  <a:rect l="l" t="t" r="r" b="b"/>
                  <a:pathLst>
                    <a:path w="14467" h="4620" extrusionOk="0">
                      <a:moveTo>
                        <a:pt x="13626" y="0"/>
                      </a:moveTo>
                      <a:cubicBezTo>
                        <a:pt x="13232" y="0"/>
                        <a:pt x="12837" y="60"/>
                        <a:pt x="12455" y="185"/>
                      </a:cubicBezTo>
                      <a:cubicBezTo>
                        <a:pt x="11788" y="388"/>
                        <a:pt x="11169" y="709"/>
                        <a:pt x="10621" y="1138"/>
                      </a:cubicBezTo>
                      <a:cubicBezTo>
                        <a:pt x="9630" y="1903"/>
                        <a:pt x="8872" y="2903"/>
                        <a:pt x="8172" y="3907"/>
                      </a:cubicBezTo>
                      <a:lnTo>
                        <a:pt x="8172" y="3907"/>
                      </a:lnTo>
                      <a:cubicBezTo>
                        <a:pt x="7315" y="2644"/>
                        <a:pt x="6134" y="1644"/>
                        <a:pt x="4751" y="1007"/>
                      </a:cubicBezTo>
                      <a:cubicBezTo>
                        <a:pt x="4001" y="662"/>
                        <a:pt x="3216" y="424"/>
                        <a:pt x="2418" y="305"/>
                      </a:cubicBezTo>
                      <a:cubicBezTo>
                        <a:pt x="2031" y="248"/>
                        <a:pt x="1645" y="218"/>
                        <a:pt x="1260" y="218"/>
                      </a:cubicBezTo>
                      <a:cubicBezTo>
                        <a:pt x="838" y="218"/>
                        <a:pt x="418" y="254"/>
                        <a:pt x="1" y="328"/>
                      </a:cubicBezTo>
                      <a:cubicBezTo>
                        <a:pt x="121" y="323"/>
                        <a:pt x="242" y="320"/>
                        <a:pt x="362" y="320"/>
                      </a:cubicBezTo>
                      <a:cubicBezTo>
                        <a:pt x="1036" y="320"/>
                        <a:pt x="1701" y="405"/>
                        <a:pt x="2358" y="566"/>
                      </a:cubicBezTo>
                      <a:cubicBezTo>
                        <a:pt x="3132" y="745"/>
                        <a:pt x="3870" y="1019"/>
                        <a:pt x="4561" y="1388"/>
                      </a:cubicBezTo>
                      <a:cubicBezTo>
                        <a:pt x="5942" y="2102"/>
                        <a:pt x="7121" y="3174"/>
                        <a:pt x="7954" y="4496"/>
                      </a:cubicBezTo>
                      <a:cubicBezTo>
                        <a:pt x="7966" y="4531"/>
                        <a:pt x="7990" y="4555"/>
                        <a:pt x="8026" y="4579"/>
                      </a:cubicBezTo>
                      <a:cubicBezTo>
                        <a:pt x="8066" y="4606"/>
                        <a:pt x="8114" y="4619"/>
                        <a:pt x="8163" y="4619"/>
                      </a:cubicBezTo>
                      <a:cubicBezTo>
                        <a:pt x="8244" y="4619"/>
                        <a:pt x="8326" y="4582"/>
                        <a:pt x="8371" y="4507"/>
                      </a:cubicBezTo>
                      <a:cubicBezTo>
                        <a:pt x="9133" y="3400"/>
                        <a:pt x="9871" y="2293"/>
                        <a:pt x="10859" y="1436"/>
                      </a:cubicBezTo>
                      <a:cubicBezTo>
                        <a:pt x="11359" y="995"/>
                        <a:pt x="11919" y="650"/>
                        <a:pt x="12526" y="400"/>
                      </a:cubicBezTo>
                      <a:cubicBezTo>
                        <a:pt x="13050" y="188"/>
                        <a:pt x="13607" y="79"/>
                        <a:pt x="14162" y="79"/>
                      </a:cubicBezTo>
                      <a:cubicBezTo>
                        <a:pt x="14264" y="79"/>
                        <a:pt x="14366" y="83"/>
                        <a:pt x="14467" y="90"/>
                      </a:cubicBezTo>
                      <a:cubicBezTo>
                        <a:pt x="14189" y="31"/>
                        <a:pt x="13908" y="0"/>
                        <a:pt x="136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172;p16"/>
              <p:cNvSpPr/>
              <p:nvPr/>
            </p:nvSpPr>
            <p:spPr>
              <a:xfrm>
                <a:off x="4600150" y="3781425"/>
                <a:ext cx="4543758" cy="1362118"/>
              </a:xfrm>
              <a:custGeom>
                <a:avLst/>
                <a:gdLst/>
                <a:ahLst/>
                <a:cxnLst/>
                <a:rect l="l" t="t" r="r" b="b"/>
                <a:pathLst>
                  <a:path w="121564" h="40482" extrusionOk="0">
                    <a:moveTo>
                      <a:pt x="31374" y="20087"/>
                    </a:moveTo>
                    <a:cubicBezTo>
                      <a:pt x="56948" y="21408"/>
                      <a:pt x="70664" y="1"/>
                      <a:pt x="121564" y="6692"/>
                    </a:cubicBezTo>
                    <a:lnTo>
                      <a:pt x="121564" y="40268"/>
                    </a:lnTo>
                    <a:cubicBezTo>
                      <a:pt x="121552" y="40387"/>
                      <a:pt x="121468" y="40482"/>
                      <a:pt x="121349" y="40482"/>
                    </a:cubicBezTo>
                    <a:lnTo>
                      <a:pt x="120" y="40482"/>
                    </a:lnTo>
                    <a:cubicBezTo>
                      <a:pt x="1" y="40482"/>
                      <a:pt x="120" y="40387"/>
                      <a:pt x="120" y="40268"/>
                    </a:cubicBezTo>
                    <a:cubicBezTo>
                      <a:pt x="120" y="40268"/>
                      <a:pt x="5478" y="18753"/>
                      <a:pt x="31374" y="2008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3" name="Google Shape;173;p16"/>
          <p:cNvSpPr txBox="1">
            <a:spLocks noGrp="1"/>
          </p:cNvSpPr>
          <p:nvPr>
            <p:ph type="title"/>
          </p:nvPr>
        </p:nvSpPr>
        <p:spPr>
          <a:xfrm>
            <a:off x="621590" y="410809"/>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500"/>
              <a:buNone/>
              <a:defRPr>
                <a:solidFill>
                  <a:schemeClr val="accent4"/>
                </a:solidFill>
              </a:defRPr>
            </a:lvl1pPr>
            <a:lvl2pPr lvl="1" rtl="0">
              <a:spcBef>
                <a:spcPts val="0"/>
              </a:spcBef>
              <a:spcAft>
                <a:spcPts val="0"/>
              </a:spcAft>
              <a:buClr>
                <a:schemeClr val="accent4"/>
              </a:buClr>
              <a:buSzPts val="3500"/>
              <a:buNone/>
              <a:defRPr>
                <a:solidFill>
                  <a:schemeClr val="accent4"/>
                </a:solidFill>
              </a:defRPr>
            </a:lvl2pPr>
            <a:lvl3pPr lvl="2" rtl="0">
              <a:spcBef>
                <a:spcPts val="0"/>
              </a:spcBef>
              <a:spcAft>
                <a:spcPts val="0"/>
              </a:spcAft>
              <a:buClr>
                <a:schemeClr val="accent4"/>
              </a:buClr>
              <a:buSzPts val="3500"/>
              <a:buNone/>
              <a:defRPr>
                <a:solidFill>
                  <a:schemeClr val="accent4"/>
                </a:solidFill>
              </a:defRPr>
            </a:lvl3pPr>
            <a:lvl4pPr lvl="3" rtl="0">
              <a:spcBef>
                <a:spcPts val="0"/>
              </a:spcBef>
              <a:spcAft>
                <a:spcPts val="0"/>
              </a:spcAft>
              <a:buClr>
                <a:schemeClr val="accent4"/>
              </a:buClr>
              <a:buSzPts val="3500"/>
              <a:buNone/>
              <a:defRPr>
                <a:solidFill>
                  <a:schemeClr val="accent4"/>
                </a:solidFill>
              </a:defRPr>
            </a:lvl4pPr>
            <a:lvl5pPr lvl="4" rtl="0">
              <a:spcBef>
                <a:spcPts val="0"/>
              </a:spcBef>
              <a:spcAft>
                <a:spcPts val="0"/>
              </a:spcAft>
              <a:buClr>
                <a:schemeClr val="accent4"/>
              </a:buClr>
              <a:buSzPts val="3500"/>
              <a:buNone/>
              <a:defRPr>
                <a:solidFill>
                  <a:schemeClr val="accent4"/>
                </a:solidFill>
              </a:defRPr>
            </a:lvl5pPr>
            <a:lvl6pPr lvl="5" rtl="0">
              <a:spcBef>
                <a:spcPts val="0"/>
              </a:spcBef>
              <a:spcAft>
                <a:spcPts val="0"/>
              </a:spcAft>
              <a:buClr>
                <a:schemeClr val="accent4"/>
              </a:buClr>
              <a:buSzPts val="3500"/>
              <a:buNone/>
              <a:defRPr>
                <a:solidFill>
                  <a:schemeClr val="accent4"/>
                </a:solidFill>
              </a:defRPr>
            </a:lvl6pPr>
            <a:lvl7pPr lvl="6" rtl="0">
              <a:spcBef>
                <a:spcPts val="0"/>
              </a:spcBef>
              <a:spcAft>
                <a:spcPts val="0"/>
              </a:spcAft>
              <a:buClr>
                <a:schemeClr val="accent4"/>
              </a:buClr>
              <a:buSzPts val="3500"/>
              <a:buNone/>
              <a:defRPr>
                <a:solidFill>
                  <a:schemeClr val="accent4"/>
                </a:solidFill>
              </a:defRPr>
            </a:lvl7pPr>
            <a:lvl8pPr lvl="7" rtl="0">
              <a:spcBef>
                <a:spcPts val="0"/>
              </a:spcBef>
              <a:spcAft>
                <a:spcPts val="0"/>
              </a:spcAft>
              <a:buClr>
                <a:schemeClr val="accent4"/>
              </a:buClr>
              <a:buSzPts val="3500"/>
              <a:buNone/>
              <a:defRPr>
                <a:solidFill>
                  <a:schemeClr val="accent4"/>
                </a:solidFill>
              </a:defRPr>
            </a:lvl8pPr>
            <a:lvl9pPr lvl="8" rtl="0">
              <a:spcBef>
                <a:spcPts val="0"/>
              </a:spcBef>
              <a:spcAft>
                <a:spcPts val="0"/>
              </a:spcAft>
              <a:buClr>
                <a:schemeClr val="accent4"/>
              </a:buClr>
              <a:buSzPts val="3500"/>
              <a:buNone/>
              <a:defRPr>
                <a:solidFill>
                  <a:schemeClr val="accent4"/>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1590" y="410809"/>
            <a:ext cx="76263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1pPr>
            <a:lvl2pPr lvl="1">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2pPr>
            <a:lvl3pPr lvl="2">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3pPr>
            <a:lvl4pPr lvl="3">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4pPr>
            <a:lvl5pPr lvl="4">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5pPr>
            <a:lvl6pPr lvl="5">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6pPr>
            <a:lvl7pPr lvl="6">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7pPr>
            <a:lvl8pPr lvl="7">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8pPr>
            <a:lvl9pPr lvl="8">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58775" y="1434450"/>
            <a:ext cx="7626300" cy="3134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Bitter"/>
              <a:buChar char="●"/>
              <a:defRPr>
                <a:solidFill>
                  <a:schemeClr val="dk2"/>
                </a:solidFill>
                <a:latin typeface="Bitter"/>
                <a:ea typeface="Bitter"/>
                <a:cs typeface="Bitter"/>
                <a:sym typeface="Bitter"/>
              </a:defRPr>
            </a:lvl1pPr>
            <a:lvl2pPr marL="914400" lvl="1" indent="-317500">
              <a:lnSpc>
                <a:spcPct val="100000"/>
              </a:lnSpc>
              <a:spcBef>
                <a:spcPts val="0"/>
              </a:spcBef>
              <a:spcAft>
                <a:spcPts val="0"/>
              </a:spcAft>
              <a:buClr>
                <a:schemeClr val="dk2"/>
              </a:buClr>
              <a:buSzPts val="1400"/>
              <a:buFont typeface="Bitter"/>
              <a:buChar char="○"/>
              <a:defRPr>
                <a:solidFill>
                  <a:schemeClr val="dk2"/>
                </a:solidFill>
                <a:latin typeface="Bitter"/>
                <a:ea typeface="Bitter"/>
                <a:cs typeface="Bitter"/>
                <a:sym typeface="Bitter"/>
              </a:defRPr>
            </a:lvl2pPr>
            <a:lvl3pPr marL="1371600" lvl="2" indent="-317500">
              <a:lnSpc>
                <a:spcPct val="100000"/>
              </a:lnSpc>
              <a:spcBef>
                <a:spcPts val="0"/>
              </a:spcBef>
              <a:spcAft>
                <a:spcPts val="0"/>
              </a:spcAft>
              <a:buClr>
                <a:schemeClr val="dk2"/>
              </a:buClr>
              <a:buSzPts val="1400"/>
              <a:buFont typeface="Bitter"/>
              <a:buChar char="■"/>
              <a:defRPr>
                <a:solidFill>
                  <a:schemeClr val="dk2"/>
                </a:solidFill>
                <a:latin typeface="Bitter"/>
                <a:ea typeface="Bitter"/>
                <a:cs typeface="Bitter"/>
                <a:sym typeface="Bitter"/>
              </a:defRPr>
            </a:lvl3pPr>
            <a:lvl4pPr marL="1828800" lvl="3" indent="-317500">
              <a:lnSpc>
                <a:spcPct val="100000"/>
              </a:lnSpc>
              <a:spcBef>
                <a:spcPts val="0"/>
              </a:spcBef>
              <a:spcAft>
                <a:spcPts val="0"/>
              </a:spcAft>
              <a:buClr>
                <a:schemeClr val="dk2"/>
              </a:buClr>
              <a:buSzPts val="1400"/>
              <a:buFont typeface="Bitter"/>
              <a:buChar char="●"/>
              <a:defRPr>
                <a:solidFill>
                  <a:schemeClr val="dk2"/>
                </a:solidFill>
                <a:latin typeface="Bitter"/>
                <a:ea typeface="Bitter"/>
                <a:cs typeface="Bitter"/>
                <a:sym typeface="Bitter"/>
              </a:defRPr>
            </a:lvl4pPr>
            <a:lvl5pPr marL="2286000" lvl="4" indent="-317500">
              <a:lnSpc>
                <a:spcPct val="100000"/>
              </a:lnSpc>
              <a:spcBef>
                <a:spcPts val="0"/>
              </a:spcBef>
              <a:spcAft>
                <a:spcPts val="0"/>
              </a:spcAft>
              <a:buClr>
                <a:schemeClr val="dk2"/>
              </a:buClr>
              <a:buSzPts val="1400"/>
              <a:buFont typeface="Bitter"/>
              <a:buChar char="○"/>
              <a:defRPr>
                <a:solidFill>
                  <a:schemeClr val="dk2"/>
                </a:solidFill>
                <a:latin typeface="Bitter"/>
                <a:ea typeface="Bitter"/>
                <a:cs typeface="Bitter"/>
                <a:sym typeface="Bitter"/>
              </a:defRPr>
            </a:lvl5pPr>
            <a:lvl6pPr marL="2743200" lvl="5" indent="-317500">
              <a:lnSpc>
                <a:spcPct val="100000"/>
              </a:lnSpc>
              <a:spcBef>
                <a:spcPts val="0"/>
              </a:spcBef>
              <a:spcAft>
                <a:spcPts val="0"/>
              </a:spcAft>
              <a:buClr>
                <a:schemeClr val="dk2"/>
              </a:buClr>
              <a:buSzPts val="1400"/>
              <a:buFont typeface="Bitter"/>
              <a:buChar char="■"/>
              <a:defRPr>
                <a:solidFill>
                  <a:schemeClr val="dk2"/>
                </a:solidFill>
                <a:latin typeface="Bitter"/>
                <a:ea typeface="Bitter"/>
                <a:cs typeface="Bitter"/>
                <a:sym typeface="Bitter"/>
              </a:defRPr>
            </a:lvl6pPr>
            <a:lvl7pPr marL="3200400" lvl="6" indent="-317500">
              <a:lnSpc>
                <a:spcPct val="100000"/>
              </a:lnSpc>
              <a:spcBef>
                <a:spcPts val="0"/>
              </a:spcBef>
              <a:spcAft>
                <a:spcPts val="0"/>
              </a:spcAft>
              <a:buClr>
                <a:schemeClr val="dk2"/>
              </a:buClr>
              <a:buSzPts val="1400"/>
              <a:buFont typeface="Bitter"/>
              <a:buChar char="●"/>
              <a:defRPr>
                <a:solidFill>
                  <a:schemeClr val="dk2"/>
                </a:solidFill>
                <a:latin typeface="Bitter"/>
                <a:ea typeface="Bitter"/>
                <a:cs typeface="Bitter"/>
                <a:sym typeface="Bitter"/>
              </a:defRPr>
            </a:lvl7pPr>
            <a:lvl8pPr marL="3657600" lvl="7" indent="-317500">
              <a:lnSpc>
                <a:spcPct val="100000"/>
              </a:lnSpc>
              <a:spcBef>
                <a:spcPts val="0"/>
              </a:spcBef>
              <a:spcAft>
                <a:spcPts val="0"/>
              </a:spcAft>
              <a:buClr>
                <a:schemeClr val="dk2"/>
              </a:buClr>
              <a:buSzPts val="1400"/>
              <a:buFont typeface="Bitter"/>
              <a:buChar char="○"/>
              <a:defRPr>
                <a:solidFill>
                  <a:schemeClr val="dk2"/>
                </a:solidFill>
                <a:latin typeface="Bitter"/>
                <a:ea typeface="Bitter"/>
                <a:cs typeface="Bitter"/>
                <a:sym typeface="Bitter"/>
              </a:defRPr>
            </a:lvl8pPr>
            <a:lvl9pPr marL="4114800" lvl="8" indent="-317500">
              <a:lnSpc>
                <a:spcPct val="100000"/>
              </a:lnSpc>
              <a:spcBef>
                <a:spcPts val="0"/>
              </a:spcBef>
              <a:spcAft>
                <a:spcPts val="0"/>
              </a:spcAft>
              <a:buClr>
                <a:schemeClr val="dk2"/>
              </a:buClr>
              <a:buSzPts val="1400"/>
              <a:buFont typeface="Bitter"/>
              <a:buChar char="■"/>
              <a:defRPr>
                <a:solidFill>
                  <a:schemeClr val="dk2"/>
                </a:solidFill>
                <a:latin typeface="Bitter"/>
                <a:ea typeface="Bitter"/>
                <a:cs typeface="Bitter"/>
                <a:sym typeface="Bit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7" r:id="rId5"/>
    <p:sldLayoutId id="2147483658" r:id="rId6"/>
    <p:sldLayoutId id="2147483660" r:id="rId7"/>
    <p:sldLayoutId id="2147483661" r:id="rId8"/>
    <p:sldLayoutId id="2147483662" r:id="rId9"/>
    <p:sldLayoutId id="2147483666" r:id="rId10"/>
    <p:sldLayoutId id="2147483669" r:id="rId11"/>
    <p:sldLayoutId id="2147483671" r:id="rId12"/>
    <p:sldLayoutId id="214748367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notesSlide" Target="../notesSlides/notesSlide2.xml"/><Relationship Id="rId16" Type="http://schemas.openxmlformats.org/officeDocument/2006/relationships/diagramColors" Target="../diagrams/colors3.xml"/><Relationship Id="rId20" Type="http://schemas.openxmlformats.org/officeDocument/2006/relationships/diagramQuickStyle" Target="../diagrams/quickStyle4.xml"/><Relationship Id="rId29" Type="http://schemas.openxmlformats.org/officeDocument/2006/relationships/diagramLayout" Target="../diagrams/layout6.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32" Type="http://schemas.microsoft.com/office/2007/relationships/diagramDrawing" Target="../diagrams/drawing6.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28" Type="http://schemas.openxmlformats.org/officeDocument/2006/relationships/diagramData" Target="../diagrams/data6.xml"/><Relationship Id="rId10" Type="http://schemas.openxmlformats.org/officeDocument/2006/relationships/diagramQuickStyle" Target="../diagrams/quickStyle2.xml"/><Relationship Id="rId19" Type="http://schemas.openxmlformats.org/officeDocument/2006/relationships/diagramLayout" Target="../diagrams/layout4.xml"/><Relationship Id="rId31" Type="http://schemas.openxmlformats.org/officeDocument/2006/relationships/diagramColors" Target="../diagrams/colors6.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 Id="rId30"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9"/>
          <p:cNvSpPr txBox="1">
            <a:spLocks noGrp="1"/>
          </p:cNvSpPr>
          <p:nvPr>
            <p:ph type="ctrTitle"/>
          </p:nvPr>
        </p:nvSpPr>
        <p:spPr>
          <a:xfrm>
            <a:off x="851950" y="-287053"/>
            <a:ext cx="7169100" cy="18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4"/>
                </a:solidFill>
              </a:rPr>
              <a:t>Predicting House Price</a:t>
            </a:r>
            <a:endParaRPr dirty="0">
              <a:solidFill>
                <a:schemeClr val="accent4"/>
              </a:solidFill>
            </a:endParaRPr>
          </a:p>
        </p:txBody>
      </p:sp>
      <p:sp>
        <p:nvSpPr>
          <p:cNvPr id="333" name="Google Shape;333;p29"/>
          <p:cNvSpPr txBox="1">
            <a:spLocks noGrp="1"/>
          </p:cNvSpPr>
          <p:nvPr>
            <p:ph type="subTitle" idx="1"/>
          </p:nvPr>
        </p:nvSpPr>
        <p:spPr>
          <a:xfrm>
            <a:off x="851950" y="3481964"/>
            <a:ext cx="3310501"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Prepared by: Mohammed Hamoud Alharbi</a:t>
            </a:r>
            <a:endParaRPr sz="1400" dirty="0"/>
          </a:p>
        </p:txBody>
      </p:sp>
      <p:grpSp>
        <p:nvGrpSpPr>
          <p:cNvPr id="334" name="Google Shape;334;p29"/>
          <p:cNvGrpSpPr/>
          <p:nvPr/>
        </p:nvGrpSpPr>
        <p:grpSpPr>
          <a:xfrm flipH="1">
            <a:off x="4541450" y="2716441"/>
            <a:ext cx="1889052" cy="1969942"/>
            <a:chOff x="7224800" y="69200"/>
            <a:chExt cx="1331725" cy="1388750"/>
          </a:xfrm>
        </p:grpSpPr>
        <p:sp>
          <p:nvSpPr>
            <p:cNvPr id="335" name="Google Shape;335;p29"/>
            <p:cNvSpPr/>
            <p:nvPr/>
          </p:nvSpPr>
          <p:spPr>
            <a:xfrm>
              <a:off x="7370050" y="166975"/>
              <a:ext cx="1041525" cy="1150775"/>
            </a:xfrm>
            <a:custGeom>
              <a:avLst/>
              <a:gdLst/>
              <a:ahLst/>
              <a:cxnLst/>
              <a:rect l="l" t="t" r="r" b="b"/>
              <a:pathLst>
                <a:path w="41661" h="46031" extrusionOk="0">
                  <a:moveTo>
                    <a:pt x="20825" y="1"/>
                  </a:moveTo>
                  <a:lnTo>
                    <a:pt x="1" y="12741"/>
                  </a:lnTo>
                  <a:lnTo>
                    <a:pt x="1" y="46030"/>
                  </a:lnTo>
                  <a:lnTo>
                    <a:pt x="41661" y="46030"/>
                  </a:lnTo>
                  <a:lnTo>
                    <a:pt x="41661" y="12741"/>
                  </a:lnTo>
                  <a:lnTo>
                    <a:pt x="208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7251275" y="1273975"/>
              <a:ext cx="118800" cy="183975"/>
            </a:xfrm>
            <a:custGeom>
              <a:avLst/>
              <a:gdLst/>
              <a:ahLst/>
              <a:cxnLst/>
              <a:rect l="l" t="t" r="r" b="b"/>
              <a:pathLst>
                <a:path w="4752" h="7359" extrusionOk="0">
                  <a:moveTo>
                    <a:pt x="1" y="0"/>
                  </a:moveTo>
                  <a:lnTo>
                    <a:pt x="1" y="7358"/>
                  </a:lnTo>
                  <a:lnTo>
                    <a:pt x="4752" y="7358"/>
                  </a:lnTo>
                  <a:lnTo>
                    <a:pt x="47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8411550" y="1273975"/>
              <a:ext cx="118500" cy="183975"/>
            </a:xfrm>
            <a:custGeom>
              <a:avLst/>
              <a:gdLst/>
              <a:ahLst/>
              <a:cxnLst/>
              <a:rect l="l" t="t" r="r" b="b"/>
              <a:pathLst>
                <a:path w="4740" h="7359" extrusionOk="0">
                  <a:moveTo>
                    <a:pt x="1" y="0"/>
                  </a:moveTo>
                  <a:lnTo>
                    <a:pt x="1" y="7358"/>
                  </a:lnTo>
                  <a:lnTo>
                    <a:pt x="4739" y="7358"/>
                  </a:lnTo>
                  <a:lnTo>
                    <a:pt x="4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7224800" y="69200"/>
              <a:ext cx="1331725" cy="421400"/>
            </a:xfrm>
            <a:custGeom>
              <a:avLst/>
              <a:gdLst/>
              <a:ahLst/>
              <a:cxnLst/>
              <a:rect l="l" t="t" r="r" b="b"/>
              <a:pathLst>
                <a:path w="53269" h="16856" extrusionOk="0">
                  <a:moveTo>
                    <a:pt x="26636" y="1"/>
                  </a:moveTo>
                  <a:cubicBezTo>
                    <a:pt x="26444" y="1"/>
                    <a:pt x="26254" y="54"/>
                    <a:pt x="26087" y="161"/>
                  </a:cubicBezTo>
                  <a:lnTo>
                    <a:pt x="310" y="15937"/>
                  </a:lnTo>
                  <a:cubicBezTo>
                    <a:pt x="84" y="16080"/>
                    <a:pt x="0" y="16378"/>
                    <a:pt x="143" y="16616"/>
                  </a:cubicBezTo>
                  <a:cubicBezTo>
                    <a:pt x="244" y="16771"/>
                    <a:pt x="406" y="16856"/>
                    <a:pt x="573" y="16856"/>
                  </a:cubicBezTo>
                  <a:cubicBezTo>
                    <a:pt x="661" y="16856"/>
                    <a:pt x="751" y="16832"/>
                    <a:pt x="834" y="16783"/>
                  </a:cubicBezTo>
                  <a:lnTo>
                    <a:pt x="26635" y="983"/>
                  </a:lnTo>
                  <a:lnTo>
                    <a:pt x="52447" y="16783"/>
                  </a:lnTo>
                  <a:cubicBezTo>
                    <a:pt x="52530" y="16832"/>
                    <a:pt x="52620" y="16856"/>
                    <a:pt x="52708" y="16856"/>
                  </a:cubicBezTo>
                  <a:cubicBezTo>
                    <a:pt x="52873" y="16856"/>
                    <a:pt x="53033" y="16771"/>
                    <a:pt x="53126" y="16616"/>
                  </a:cubicBezTo>
                  <a:cubicBezTo>
                    <a:pt x="53269" y="16378"/>
                    <a:pt x="53197" y="16080"/>
                    <a:pt x="52971" y="15937"/>
                  </a:cubicBezTo>
                  <a:lnTo>
                    <a:pt x="27194" y="161"/>
                  </a:lnTo>
                  <a:cubicBezTo>
                    <a:pt x="27022" y="54"/>
                    <a:pt x="26828" y="1"/>
                    <a:pt x="266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8218675" y="603650"/>
              <a:ext cx="140225" cy="208075"/>
            </a:xfrm>
            <a:custGeom>
              <a:avLst/>
              <a:gdLst/>
              <a:ahLst/>
              <a:cxnLst/>
              <a:rect l="l" t="t" r="r" b="b"/>
              <a:pathLst>
                <a:path w="5609" h="8323" extrusionOk="0">
                  <a:moveTo>
                    <a:pt x="0" y="0"/>
                  </a:moveTo>
                  <a:lnTo>
                    <a:pt x="0" y="8323"/>
                  </a:lnTo>
                  <a:lnTo>
                    <a:pt x="5608" y="8323"/>
                  </a:lnTo>
                  <a:lnTo>
                    <a:pt x="56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8233550" y="61822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8218675" y="603650"/>
              <a:ext cx="140225" cy="208075"/>
            </a:xfrm>
            <a:custGeom>
              <a:avLst/>
              <a:gdLst/>
              <a:ahLst/>
              <a:cxnLst/>
              <a:rect l="l" t="t" r="r" b="b"/>
              <a:pathLst>
                <a:path w="5609" h="8323" extrusionOk="0">
                  <a:moveTo>
                    <a:pt x="2512" y="0"/>
                  </a:moveTo>
                  <a:lnTo>
                    <a:pt x="2512" y="3870"/>
                  </a:lnTo>
                  <a:lnTo>
                    <a:pt x="0" y="3870"/>
                  </a:lnTo>
                  <a:lnTo>
                    <a:pt x="0" y="4453"/>
                  </a:lnTo>
                  <a:lnTo>
                    <a:pt x="2512" y="4453"/>
                  </a:lnTo>
                  <a:lnTo>
                    <a:pt x="2512"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7951075" y="603650"/>
              <a:ext cx="139925" cy="208075"/>
            </a:xfrm>
            <a:custGeom>
              <a:avLst/>
              <a:gdLst/>
              <a:ahLst/>
              <a:cxnLst/>
              <a:rect l="l" t="t" r="r" b="b"/>
              <a:pathLst>
                <a:path w="5597" h="8323" extrusionOk="0">
                  <a:moveTo>
                    <a:pt x="1" y="0"/>
                  </a:moveTo>
                  <a:lnTo>
                    <a:pt x="1"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7965650" y="618225"/>
              <a:ext cx="110475" cy="178625"/>
            </a:xfrm>
            <a:custGeom>
              <a:avLst/>
              <a:gdLst/>
              <a:ahLst/>
              <a:cxnLst/>
              <a:rect l="l" t="t" r="r" b="b"/>
              <a:pathLst>
                <a:path w="4419"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7951075" y="60365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6" y="8323"/>
                  </a:lnTo>
                  <a:lnTo>
                    <a:pt x="3096" y="4453"/>
                  </a:lnTo>
                  <a:lnTo>
                    <a:pt x="5596" y="4453"/>
                  </a:lnTo>
                  <a:lnTo>
                    <a:pt x="5596"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7683175" y="603650"/>
              <a:ext cx="139925" cy="208075"/>
            </a:xfrm>
            <a:custGeom>
              <a:avLst/>
              <a:gdLst/>
              <a:ahLst/>
              <a:cxnLst/>
              <a:rect l="l" t="t" r="r" b="b"/>
              <a:pathLst>
                <a:path w="5597" h="8323" extrusionOk="0">
                  <a:moveTo>
                    <a:pt x="1" y="0"/>
                  </a:moveTo>
                  <a:lnTo>
                    <a:pt x="1" y="8323"/>
                  </a:lnTo>
                  <a:lnTo>
                    <a:pt x="5597" y="8323"/>
                  </a:lnTo>
                  <a:lnTo>
                    <a:pt x="55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7697775" y="618225"/>
              <a:ext cx="110750" cy="178625"/>
            </a:xfrm>
            <a:custGeom>
              <a:avLst/>
              <a:gdLst/>
              <a:ahLst/>
              <a:cxnLst/>
              <a:rect l="l" t="t" r="r" b="b"/>
              <a:pathLst>
                <a:path w="4430" h="7145" extrusionOk="0">
                  <a:moveTo>
                    <a:pt x="0" y="1"/>
                  </a:moveTo>
                  <a:lnTo>
                    <a:pt x="0" y="7144"/>
                  </a:lnTo>
                  <a:lnTo>
                    <a:pt x="4429" y="7144"/>
                  </a:lnTo>
                  <a:lnTo>
                    <a:pt x="4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7683175" y="60365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7" y="8323"/>
                  </a:lnTo>
                  <a:lnTo>
                    <a:pt x="3097" y="4453"/>
                  </a:lnTo>
                  <a:lnTo>
                    <a:pt x="5597" y="4453"/>
                  </a:lnTo>
                  <a:lnTo>
                    <a:pt x="5597" y="3870"/>
                  </a:lnTo>
                  <a:lnTo>
                    <a:pt x="3097" y="3870"/>
                  </a:lnTo>
                  <a:lnTo>
                    <a:pt x="30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7645075" y="731650"/>
              <a:ext cx="491475" cy="119975"/>
            </a:xfrm>
            <a:custGeom>
              <a:avLst/>
              <a:gdLst/>
              <a:ahLst/>
              <a:cxnLst/>
              <a:rect l="l" t="t" r="r" b="b"/>
              <a:pathLst>
                <a:path w="19659" h="4799" extrusionOk="0">
                  <a:moveTo>
                    <a:pt x="1" y="0"/>
                  </a:moveTo>
                  <a:lnTo>
                    <a:pt x="1" y="4798"/>
                  </a:lnTo>
                  <a:lnTo>
                    <a:pt x="19658" y="4798"/>
                  </a:lnTo>
                  <a:lnTo>
                    <a:pt x="196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9"/>
            <p:cNvSpPr/>
            <p:nvPr/>
          </p:nvSpPr>
          <p:spPr>
            <a:xfrm>
              <a:off x="7415300" y="603650"/>
              <a:ext cx="139925" cy="208075"/>
            </a:xfrm>
            <a:custGeom>
              <a:avLst/>
              <a:gdLst/>
              <a:ahLst/>
              <a:cxnLst/>
              <a:rect l="l" t="t" r="r" b="b"/>
              <a:pathLst>
                <a:path w="5597" h="8323" extrusionOk="0">
                  <a:moveTo>
                    <a:pt x="0" y="0"/>
                  </a:moveTo>
                  <a:lnTo>
                    <a:pt x="0"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9"/>
            <p:cNvSpPr/>
            <p:nvPr/>
          </p:nvSpPr>
          <p:spPr>
            <a:xfrm>
              <a:off x="7430175" y="61822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7415300" y="603650"/>
              <a:ext cx="140225" cy="208075"/>
            </a:xfrm>
            <a:custGeom>
              <a:avLst/>
              <a:gdLst/>
              <a:ahLst/>
              <a:cxnLst/>
              <a:rect l="l" t="t" r="r" b="b"/>
              <a:pathLst>
                <a:path w="5609" h="8323" extrusionOk="0">
                  <a:moveTo>
                    <a:pt x="2513" y="0"/>
                  </a:moveTo>
                  <a:lnTo>
                    <a:pt x="2513" y="3870"/>
                  </a:lnTo>
                  <a:lnTo>
                    <a:pt x="0" y="3870"/>
                  </a:lnTo>
                  <a:lnTo>
                    <a:pt x="0" y="4453"/>
                  </a:lnTo>
                  <a:lnTo>
                    <a:pt x="2513" y="4453"/>
                  </a:lnTo>
                  <a:lnTo>
                    <a:pt x="2513"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8218675" y="940300"/>
              <a:ext cx="140225" cy="208075"/>
            </a:xfrm>
            <a:custGeom>
              <a:avLst/>
              <a:gdLst/>
              <a:ahLst/>
              <a:cxnLst/>
              <a:rect l="l" t="t" r="r" b="b"/>
              <a:pathLst>
                <a:path w="5609" h="8323" extrusionOk="0">
                  <a:moveTo>
                    <a:pt x="0" y="0"/>
                  </a:moveTo>
                  <a:lnTo>
                    <a:pt x="0" y="8323"/>
                  </a:lnTo>
                  <a:lnTo>
                    <a:pt x="5608" y="8323"/>
                  </a:lnTo>
                  <a:lnTo>
                    <a:pt x="56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8233550" y="95487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8218675" y="940300"/>
              <a:ext cx="140225" cy="208075"/>
            </a:xfrm>
            <a:custGeom>
              <a:avLst/>
              <a:gdLst/>
              <a:ahLst/>
              <a:cxnLst/>
              <a:rect l="l" t="t" r="r" b="b"/>
              <a:pathLst>
                <a:path w="5609" h="8323" extrusionOk="0">
                  <a:moveTo>
                    <a:pt x="2512" y="0"/>
                  </a:moveTo>
                  <a:lnTo>
                    <a:pt x="2512" y="3870"/>
                  </a:lnTo>
                  <a:lnTo>
                    <a:pt x="0" y="3870"/>
                  </a:lnTo>
                  <a:lnTo>
                    <a:pt x="0" y="4453"/>
                  </a:lnTo>
                  <a:lnTo>
                    <a:pt x="2512" y="4453"/>
                  </a:lnTo>
                  <a:lnTo>
                    <a:pt x="2512"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7951075" y="940300"/>
              <a:ext cx="139925" cy="208075"/>
            </a:xfrm>
            <a:custGeom>
              <a:avLst/>
              <a:gdLst/>
              <a:ahLst/>
              <a:cxnLst/>
              <a:rect l="l" t="t" r="r" b="b"/>
              <a:pathLst>
                <a:path w="5597" h="8323" extrusionOk="0">
                  <a:moveTo>
                    <a:pt x="1" y="0"/>
                  </a:moveTo>
                  <a:lnTo>
                    <a:pt x="1"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7965650" y="955175"/>
              <a:ext cx="110475" cy="178625"/>
            </a:xfrm>
            <a:custGeom>
              <a:avLst/>
              <a:gdLst/>
              <a:ahLst/>
              <a:cxnLst/>
              <a:rect l="l" t="t" r="r" b="b"/>
              <a:pathLst>
                <a:path w="4419"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7951075" y="94030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6" y="8323"/>
                  </a:lnTo>
                  <a:lnTo>
                    <a:pt x="3096" y="4453"/>
                  </a:lnTo>
                  <a:lnTo>
                    <a:pt x="5596" y="4453"/>
                  </a:lnTo>
                  <a:lnTo>
                    <a:pt x="5596"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7683175" y="940300"/>
              <a:ext cx="139925" cy="208075"/>
            </a:xfrm>
            <a:custGeom>
              <a:avLst/>
              <a:gdLst/>
              <a:ahLst/>
              <a:cxnLst/>
              <a:rect l="l" t="t" r="r" b="b"/>
              <a:pathLst>
                <a:path w="5597" h="8323" extrusionOk="0">
                  <a:moveTo>
                    <a:pt x="1" y="0"/>
                  </a:moveTo>
                  <a:lnTo>
                    <a:pt x="1" y="8323"/>
                  </a:lnTo>
                  <a:lnTo>
                    <a:pt x="5597" y="8323"/>
                  </a:lnTo>
                  <a:lnTo>
                    <a:pt x="55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7697775" y="955175"/>
              <a:ext cx="110750" cy="178625"/>
            </a:xfrm>
            <a:custGeom>
              <a:avLst/>
              <a:gdLst/>
              <a:ahLst/>
              <a:cxnLst/>
              <a:rect l="l" t="t" r="r" b="b"/>
              <a:pathLst>
                <a:path w="4430" h="7145" extrusionOk="0">
                  <a:moveTo>
                    <a:pt x="0" y="1"/>
                  </a:moveTo>
                  <a:lnTo>
                    <a:pt x="0" y="7144"/>
                  </a:lnTo>
                  <a:lnTo>
                    <a:pt x="4429" y="7144"/>
                  </a:lnTo>
                  <a:lnTo>
                    <a:pt x="4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7683175" y="94030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7" y="8323"/>
                  </a:lnTo>
                  <a:lnTo>
                    <a:pt x="3097" y="4453"/>
                  </a:lnTo>
                  <a:lnTo>
                    <a:pt x="5597" y="4453"/>
                  </a:lnTo>
                  <a:lnTo>
                    <a:pt x="5597" y="3870"/>
                  </a:lnTo>
                  <a:lnTo>
                    <a:pt x="3097" y="3870"/>
                  </a:lnTo>
                  <a:lnTo>
                    <a:pt x="30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9"/>
            <p:cNvSpPr/>
            <p:nvPr/>
          </p:nvSpPr>
          <p:spPr>
            <a:xfrm>
              <a:off x="7415300" y="940300"/>
              <a:ext cx="139925" cy="208075"/>
            </a:xfrm>
            <a:custGeom>
              <a:avLst/>
              <a:gdLst/>
              <a:ahLst/>
              <a:cxnLst/>
              <a:rect l="l" t="t" r="r" b="b"/>
              <a:pathLst>
                <a:path w="5597" h="8323" extrusionOk="0">
                  <a:moveTo>
                    <a:pt x="0" y="0"/>
                  </a:moveTo>
                  <a:lnTo>
                    <a:pt x="0"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7430175" y="95517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7415300" y="940300"/>
              <a:ext cx="140225" cy="208075"/>
            </a:xfrm>
            <a:custGeom>
              <a:avLst/>
              <a:gdLst/>
              <a:ahLst/>
              <a:cxnLst/>
              <a:rect l="l" t="t" r="r" b="b"/>
              <a:pathLst>
                <a:path w="5609" h="8323" extrusionOk="0">
                  <a:moveTo>
                    <a:pt x="2513" y="0"/>
                  </a:moveTo>
                  <a:lnTo>
                    <a:pt x="2513" y="3870"/>
                  </a:lnTo>
                  <a:lnTo>
                    <a:pt x="0" y="3870"/>
                  </a:lnTo>
                  <a:lnTo>
                    <a:pt x="0" y="4453"/>
                  </a:lnTo>
                  <a:lnTo>
                    <a:pt x="2513" y="4453"/>
                  </a:lnTo>
                  <a:lnTo>
                    <a:pt x="2513"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a:off x="7687950" y="349150"/>
              <a:ext cx="145275" cy="144975"/>
            </a:xfrm>
            <a:custGeom>
              <a:avLst/>
              <a:gdLst/>
              <a:ahLst/>
              <a:cxnLst/>
              <a:rect l="l" t="t" r="r" b="b"/>
              <a:pathLst>
                <a:path w="5811" h="5799" extrusionOk="0">
                  <a:moveTo>
                    <a:pt x="0" y="1"/>
                  </a:moveTo>
                  <a:lnTo>
                    <a:pt x="0" y="5799"/>
                  </a:lnTo>
                  <a:lnTo>
                    <a:pt x="5811" y="5799"/>
                  </a:lnTo>
                  <a:lnTo>
                    <a:pt x="58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7706700" y="367900"/>
              <a:ext cx="107775" cy="107775"/>
            </a:xfrm>
            <a:custGeom>
              <a:avLst/>
              <a:gdLst/>
              <a:ahLst/>
              <a:cxnLst/>
              <a:rect l="l" t="t" r="r" b="b"/>
              <a:pathLst>
                <a:path w="4311" h="4311" extrusionOk="0">
                  <a:moveTo>
                    <a:pt x="1" y="1"/>
                  </a:moveTo>
                  <a:lnTo>
                    <a:pt x="1" y="4311"/>
                  </a:lnTo>
                  <a:lnTo>
                    <a:pt x="4311" y="4311"/>
                  </a:lnTo>
                  <a:lnTo>
                    <a:pt x="4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7948400" y="349150"/>
              <a:ext cx="144975" cy="144975"/>
            </a:xfrm>
            <a:custGeom>
              <a:avLst/>
              <a:gdLst/>
              <a:ahLst/>
              <a:cxnLst/>
              <a:rect l="l" t="t" r="r" b="b"/>
              <a:pathLst>
                <a:path w="5799" h="5799" extrusionOk="0">
                  <a:moveTo>
                    <a:pt x="0" y="1"/>
                  </a:moveTo>
                  <a:lnTo>
                    <a:pt x="0" y="5799"/>
                  </a:lnTo>
                  <a:lnTo>
                    <a:pt x="5799" y="5799"/>
                  </a:lnTo>
                  <a:lnTo>
                    <a:pt x="57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a:off x="7967150" y="367900"/>
              <a:ext cx="107475" cy="107775"/>
            </a:xfrm>
            <a:custGeom>
              <a:avLst/>
              <a:gdLst/>
              <a:ahLst/>
              <a:cxnLst/>
              <a:rect l="l" t="t" r="r" b="b"/>
              <a:pathLst>
                <a:path w="4299" h="4311" extrusionOk="0">
                  <a:moveTo>
                    <a:pt x="0" y="1"/>
                  </a:moveTo>
                  <a:lnTo>
                    <a:pt x="0" y="4311"/>
                  </a:lnTo>
                  <a:lnTo>
                    <a:pt x="4299" y="4311"/>
                  </a:lnTo>
                  <a:lnTo>
                    <a:pt x="4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9"/>
            <p:cNvSpPr/>
            <p:nvPr/>
          </p:nvSpPr>
          <p:spPr>
            <a:xfrm>
              <a:off x="7370050" y="1317725"/>
              <a:ext cx="1041525" cy="140225"/>
            </a:xfrm>
            <a:custGeom>
              <a:avLst/>
              <a:gdLst/>
              <a:ahLst/>
              <a:cxnLst/>
              <a:rect l="l" t="t" r="r" b="b"/>
              <a:pathLst>
                <a:path w="41661" h="5609" extrusionOk="0">
                  <a:moveTo>
                    <a:pt x="1" y="0"/>
                  </a:moveTo>
                  <a:lnTo>
                    <a:pt x="1" y="5608"/>
                  </a:lnTo>
                  <a:lnTo>
                    <a:pt x="41661" y="5608"/>
                  </a:lnTo>
                  <a:lnTo>
                    <a:pt x="416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a:off x="7248600" y="93750"/>
              <a:ext cx="1284425" cy="1180250"/>
            </a:xfrm>
            <a:custGeom>
              <a:avLst/>
              <a:gdLst/>
              <a:ahLst/>
              <a:cxnLst/>
              <a:rect l="l" t="t" r="r" b="b"/>
              <a:pathLst>
                <a:path w="51377" h="47210" extrusionOk="0">
                  <a:moveTo>
                    <a:pt x="25087" y="3287"/>
                  </a:moveTo>
                  <a:lnTo>
                    <a:pt x="25087" y="7740"/>
                  </a:lnTo>
                  <a:lnTo>
                    <a:pt x="17813" y="7740"/>
                  </a:lnTo>
                  <a:lnTo>
                    <a:pt x="25087" y="3287"/>
                  </a:lnTo>
                  <a:close/>
                  <a:moveTo>
                    <a:pt x="26278" y="3287"/>
                  </a:moveTo>
                  <a:lnTo>
                    <a:pt x="33553" y="7740"/>
                  </a:lnTo>
                  <a:lnTo>
                    <a:pt x="26278" y="7740"/>
                  </a:lnTo>
                  <a:lnTo>
                    <a:pt x="26278" y="3287"/>
                  </a:lnTo>
                  <a:close/>
                  <a:moveTo>
                    <a:pt x="36708" y="9669"/>
                  </a:moveTo>
                  <a:lnTo>
                    <a:pt x="41125" y="12360"/>
                  </a:lnTo>
                  <a:lnTo>
                    <a:pt x="36708" y="16777"/>
                  </a:lnTo>
                  <a:lnTo>
                    <a:pt x="36708" y="9669"/>
                  </a:lnTo>
                  <a:close/>
                  <a:moveTo>
                    <a:pt x="14669" y="9669"/>
                  </a:moveTo>
                  <a:lnTo>
                    <a:pt x="14669" y="16801"/>
                  </a:lnTo>
                  <a:lnTo>
                    <a:pt x="10252" y="12372"/>
                  </a:lnTo>
                  <a:lnTo>
                    <a:pt x="14669" y="9669"/>
                  </a:lnTo>
                  <a:close/>
                  <a:moveTo>
                    <a:pt x="42149" y="13014"/>
                  </a:moveTo>
                  <a:lnTo>
                    <a:pt x="46530" y="15690"/>
                  </a:lnTo>
                  <a:lnTo>
                    <a:pt x="46530" y="17622"/>
                  </a:lnTo>
                  <a:lnTo>
                    <a:pt x="37541" y="17622"/>
                  </a:lnTo>
                  <a:lnTo>
                    <a:pt x="42149" y="13014"/>
                  </a:lnTo>
                  <a:close/>
                  <a:moveTo>
                    <a:pt x="9228" y="13014"/>
                  </a:moveTo>
                  <a:lnTo>
                    <a:pt x="13836" y="17634"/>
                  </a:lnTo>
                  <a:lnTo>
                    <a:pt x="4859" y="17634"/>
                  </a:lnTo>
                  <a:lnTo>
                    <a:pt x="4859" y="15670"/>
                  </a:lnTo>
                  <a:lnTo>
                    <a:pt x="9228" y="13014"/>
                  </a:lnTo>
                  <a:close/>
                  <a:moveTo>
                    <a:pt x="25087" y="8931"/>
                  </a:moveTo>
                  <a:lnTo>
                    <a:pt x="25087" y="17634"/>
                  </a:lnTo>
                  <a:lnTo>
                    <a:pt x="15860" y="17634"/>
                  </a:lnTo>
                  <a:lnTo>
                    <a:pt x="15860" y="8943"/>
                  </a:lnTo>
                  <a:lnTo>
                    <a:pt x="15884" y="8931"/>
                  </a:lnTo>
                  <a:close/>
                  <a:moveTo>
                    <a:pt x="35493" y="8919"/>
                  </a:moveTo>
                  <a:lnTo>
                    <a:pt x="35517" y="8943"/>
                  </a:lnTo>
                  <a:lnTo>
                    <a:pt x="35517" y="17622"/>
                  </a:lnTo>
                  <a:lnTo>
                    <a:pt x="26290" y="17634"/>
                  </a:lnTo>
                  <a:lnTo>
                    <a:pt x="26290" y="8919"/>
                  </a:lnTo>
                  <a:close/>
                  <a:moveTo>
                    <a:pt x="25087" y="18813"/>
                  </a:moveTo>
                  <a:lnTo>
                    <a:pt x="25087" y="26028"/>
                  </a:lnTo>
                  <a:lnTo>
                    <a:pt x="15860" y="26040"/>
                  </a:lnTo>
                  <a:lnTo>
                    <a:pt x="15860" y="18813"/>
                  </a:lnTo>
                  <a:close/>
                  <a:moveTo>
                    <a:pt x="35517" y="18813"/>
                  </a:moveTo>
                  <a:lnTo>
                    <a:pt x="35517" y="26028"/>
                  </a:lnTo>
                  <a:lnTo>
                    <a:pt x="26290" y="26040"/>
                  </a:lnTo>
                  <a:lnTo>
                    <a:pt x="26290" y="18813"/>
                  </a:lnTo>
                  <a:close/>
                  <a:moveTo>
                    <a:pt x="46530" y="18813"/>
                  </a:moveTo>
                  <a:lnTo>
                    <a:pt x="46530" y="30302"/>
                  </a:lnTo>
                  <a:lnTo>
                    <a:pt x="36708" y="30302"/>
                  </a:lnTo>
                  <a:lnTo>
                    <a:pt x="36708" y="18813"/>
                  </a:lnTo>
                  <a:close/>
                  <a:moveTo>
                    <a:pt x="14669" y="18813"/>
                  </a:moveTo>
                  <a:lnTo>
                    <a:pt x="14669" y="30314"/>
                  </a:lnTo>
                  <a:lnTo>
                    <a:pt x="4847" y="30314"/>
                  </a:lnTo>
                  <a:lnTo>
                    <a:pt x="4847" y="18813"/>
                  </a:lnTo>
                  <a:close/>
                  <a:moveTo>
                    <a:pt x="18384" y="26969"/>
                  </a:moveTo>
                  <a:lnTo>
                    <a:pt x="18384" y="30314"/>
                  </a:lnTo>
                  <a:lnTo>
                    <a:pt x="15860" y="30314"/>
                  </a:lnTo>
                  <a:lnTo>
                    <a:pt x="15860" y="26969"/>
                  </a:lnTo>
                  <a:close/>
                  <a:moveTo>
                    <a:pt x="21968" y="26969"/>
                  </a:moveTo>
                  <a:lnTo>
                    <a:pt x="21968" y="30314"/>
                  </a:lnTo>
                  <a:lnTo>
                    <a:pt x="19134" y="30314"/>
                  </a:lnTo>
                  <a:lnTo>
                    <a:pt x="19134" y="26969"/>
                  </a:lnTo>
                  <a:close/>
                  <a:moveTo>
                    <a:pt x="25087" y="26969"/>
                  </a:moveTo>
                  <a:lnTo>
                    <a:pt x="25087" y="30314"/>
                  </a:lnTo>
                  <a:lnTo>
                    <a:pt x="22730" y="30314"/>
                  </a:lnTo>
                  <a:lnTo>
                    <a:pt x="22718" y="26969"/>
                  </a:lnTo>
                  <a:close/>
                  <a:moveTo>
                    <a:pt x="28647" y="26969"/>
                  </a:moveTo>
                  <a:lnTo>
                    <a:pt x="28647" y="30314"/>
                  </a:lnTo>
                  <a:lnTo>
                    <a:pt x="26278" y="30314"/>
                  </a:lnTo>
                  <a:lnTo>
                    <a:pt x="26278" y="26969"/>
                  </a:lnTo>
                  <a:close/>
                  <a:moveTo>
                    <a:pt x="32231" y="26969"/>
                  </a:moveTo>
                  <a:lnTo>
                    <a:pt x="32231" y="30314"/>
                  </a:lnTo>
                  <a:lnTo>
                    <a:pt x="29397" y="30314"/>
                  </a:lnTo>
                  <a:lnTo>
                    <a:pt x="29397" y="26969"/>
                  </a:lnTo>
                  <a:close/>
                  <a:moveTo>
                    <a:pt x="35517" y="26969"/>
                  </a:moveTo>
                  <a:lnTo>
                    <a:pt x="35517" y="30314"/>
                  </a:lnTo>
                  <a:lnTo>
                    <a:pt x="32981" y="30314"/>
                  </a:lnTo>
                  <a:lnTo>
                    <a:pt x="32981" y="26969"/>
                  </a:lnTo>
                  <a:close/>
                  <a:moveTo>
                    <a:pt x="14681" y="31493"/>
                  </a:moveTo>
                  <a:lnTo>
                    <a:pt x="14681" y="44530"/>
                  </a:lnTo>
                  <a:lnTo>
                    <a:pt x="4859" y="44530"/>
                  </a:lnTo>
                  <a:lnTo>
                    <a:pt x="4859" y="31493"/>
                  </a:lnTo>
                  <a:close/>
                  <a:moveTo>
                    <a:pt x="25099" y="31493"/>
                  </a:moveTo>
                  <a:lnTo>
                    <a:pt x="25099" y="44530"/>
                  </a:lnTo>
                  <a:lnTo>
                    <a:pt x="15872" y="44530"/>
                  </a:lnTo>
                  <a:lnTo>
                    <a:pt x="15872" y="31493"/>
                  </a:lnTo>
                  <a:close/>
                  <a:moveTo>
                    <a:pt x="35517" y="31493"/>
                  </a:moveTo>
                  <a:lnTo>
                    <a:pt x="35517" y="44530"/>
                  </a:lnTo>
                  <a:lnTo>
                    <a:pt x="26290" y="44530"/>
                  </a:lnTo>
                  <a:lnTo>
                    <a:pt x="26290" y="31493"/>
                  </a:lnTo>
                  <a:close/>
                  <a:moveTo>
                    <a:pt x="46530" y="31493"/>
                  </a:moveTo>
                  <a:lnTo>
                    <a:pt x="46530" y="44530"/>
                  </a:lnTo>
                  <a:lnTo>
                    <a:pt x="36708" y="44530"/>
                  </a:lnTo>
                  <a:lnTo>
                    <a:pt x="36708" y="31493"/>
                  </a:lnTo>
                  <a:close/>
                  <a:moveTo>
                    <a:pt x="25683" y="1"/>
                  </a:moveTo>
                  <a:lnTo>
                    <a:pt x="1" y="15717"/>
                  </a:lnTo>
                  <a:lnTo>
                    <a:pt x="1310" y="17848"/>
                  </a:lnTo>
                  <a:lnTo>
                    <a:pt x="1310" y="47209"/>
                  </a:lnTo>
                  <a:lnTo>
                    <a:pt x="4859" y="47209"/>
                  </a:lnTo>
                  <a:lnTo>
                    <a:pt x="4859" y="45721"/>
                  </a:lnTo>
                  <a:lnTo>
                    <a:pt x="46530" y="45721"/>
                  </a:lnTo>
                  <a:lnTo>
                    <a:pt x="46530" y="47209"/>
                  </a:lnTo>
                  <a:lnTo>
                    <a:pt x="50067" y="47209"/>
                  </a:lnTo>
                  <a:lnTo>
                    <a:pt x="50067" y="17848"/>
                  </a:lnTo>
                  <a:lnTo>
                    <a:pt x="51376" y="15717"/>
                  </a:lnTo>
                  <a:lnTo>
                    <a:pt x="25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a:off x="7620675" y="729250"/>
              <a:ext cx="539975" cy="15200"/>
            </a:xfrm>
            <a:custGeom>
              <a:avLst/>
              <a:gdLst/>
              <a:ahLst/>
              <a:cxnLst/>
              <a:rect l="l" t="t" r="r" b="b"/>
              <a:pathLst>
                <a:path w="21599" h="608" extrusionOk="0">
                  <a:moveTo>
                    <a:pt x="417" y="1"/>
                  </a:moveTo>
                  <a:cubicBezTo>
                    <a:pt x="1" y="1"/>
                    <a:pt x="1" y="608"/>
                    <a:pt x="417" y="608"/>
                  </a:cubicBezTo>
                  <a:lnTo>
                    <a:pt x="21194" y="608"/>
                  </a:lnTo>
                  <a:cubicBezTo>
                    <a:pt x="21599" y="608"/>
                    <a:pt x="21599" y="1"/>
                    <a:pt x="21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29"/>
          <p:cNvGrpSpPr/>
          <p:nvPr/>
        </p:nvGrpSpPr>
        <p:grpSpPr>
          <a:xfrm flipH="1">
            <a:off x="6762010" y="2093080"/>
            <a:ext cx="1823193" cy="2593197"/>
            <a:chOff x="3348125" y="-399375"/>
            <a:chExt cx="1305825" cy="1857325"/>
          </a:xfrm>
        </p:grpSpPr>
        <p:sp>
          <p:nvSpPr>
            <p:cNvPr id="372" name="Google Shape;372;p29"/>
            <p:cNvSpPr/>
            <p:nvPr/>
          </p:nvSpPr>
          <p:spPr>
            <a:xfrm>
              <a:off x="3506775" y="-257175"/>
              <a:ext cx="988525" cy="1715125"/>
            </a:xfrm>
            <a:custGeom>
              <a:avLst/>
              <a:gdLst/>
              <a:ahLst/>
              <a:cxnLst/>
              <a:rect l="l" t="t" r="r" b="b"/>
              <a:pathLst>
                <a:path w="39541" h="68605" extrusionOk="0">
                  <a:moveTo>
                    <a:pt x="19777" y="1"/>
                  </a:moveTo>
                  <a:lnTo>
                    <a:pt x="0" y="14871"/>
                  </a:lnTo>
                  <a:lnTo>
                    <a:pt x="0" y="68604"/>
                  </a:lnTo>
                  <a:lnTo>
                    <a:pt x="39541" y="68604"/>
                  </a:lnTo>
                  <a:lnTo>
                    <a:pt x="39541" y="14871"/>
                  </a:lnTo>
                  <a:lnTo>
                    <a:pt x="197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9"/>
            <p:cNvSpPr/>
            <p:nvPr/>
          </p:nvSpPr>
          <p:spPr>
            <a:xfrm>
              <a:off x="3506775" y="663775"/>
              <a:ext cx="988525" cy="724225"/>
            </a:xfrm>
            <a:custGeom>
              <a:avLst/>
              <a:gdLst/>
              <a:ahLst/>
              <a:cxnLst/>
              <a:rect l="l" t="t" r="r" b="b"/>
              <a:pathLst>
                <a:path w="39541" h="28969" extrusionOk="0">
                  <a:moveTo>
                    <a:pt x="0" y="0"/>
                  </a:moveTo>
                  <a:lnTo>
                    <a:pt x="0" y="28968"/>
                  </a:lnTo>
                  <a:lnTo>
                    <a:pt x="39541" y="28968"/>
                  </a:lnTo>
                  <a:lnTo>
                    <a:pt x="395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4495275" y="148825"/>
              <a:ext cx="45875" cy="1109100"/>
            </a:xfrm>
            <a:custGeom>
              <a:avLst/>
              <a:gdLst/>
              <a:ahLst/>
              <a:cxnLst/>
              <a:rect l="l" t="t" r="r" b="b"/>
              <a:pathLst>
                <a:path w="1835" h="44364" extrusionOk="0">
                  <a:moveTo>
                    <a:pt x="1" y="1"/>
                  </a:moveTo>
                  <a:lnTo>
                    <a:pt x="1" y="44363"/>
                  </a:lnTo>
                  <a:lnTo>
                    <a:pt x="1835" y="44363"/>
                  </a:lnTo>
                  <a:lnTo>
                    <a:pt x="18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9"/>
            <p:cNvSpPr/>
            <p:nvPr/>
          </p:nvSpPr>
          <p:spPr>
            <a:xfrm>
              <a:off x="3461225" y="-330100"/>
              <a:ext cx="1034075" cy="1361500"/>
            </a:xfrm>
            <a:custGeom>
              <a:avLst/>
              <a:gdLst/>
              <a:ahLst/>
              <a:cxnLst/>
              <a:rect l="l" t="t" r="r" b="b"/>
              <a:pathLst>
                <a:path w="41363" h="54460" extrusionOk="0">
                  <a:moveTo>
                    <a:pt x="21051" y="9430"/>
                  </a:moveTo>
                  <a:lnTo>
                    <a:pt x="21051" y="17788"/>
                  </a:lnTo>
                  <a:lnTo>
                    <a:pt x="12978" y="17788"/>
                  </a:lnTo>
                  <a:lnTo>
                    <a:pt x="12978" y="9430"/>
                  </a:lnTo>
                  <a:close/>
                  <a:moveTo>
                    <a:pt x="30219" y="9430"/>
                  </a:moveTo>
                  <a:lnTo>
                    <a:pt x="30219" y="17788"/>
                  </a:lnTo>
                  <a:lnTo>
                    <a:pt x="22134" y="17788"/>
                  </a:lnTo>
                  <a:lnTo>
                    <a:pt x="22134" y="9430"/>
                  </a:lnTo>
                  <a:close/>
                  <a:moveTo>
                    <a:pt x="21051" y="19158"/>
                  </a:moveTo>
                  <a:lnTo>
                    <a:pt x="21051" y="32612"/>
                  </a:lnTo>
                  <a:lnTo>
                    <a:pt x="12978" y="32612"/>
                  </a:lnTo>
                  <a:lnTo>
                    <a:pt x="12978" y="19158"/>
                  </a:lnTo>
                  <a:close/>
                  <a:moveTo>
                    <a:pt x="30219" y="19158"/>
                  </a:moveTo>
                  <a:lnTo>
                    <a:pt x="30219" y="32612"/>
                  </a:lnTo>
                  <a:lnTo>
                    <a:pt x="22134" y="32612"/>
                  </a:lnTo>
                  <a:lnTo>
                    <a:pt x="22134" y="19158"/>
                  </a:lnTo>
                  <a:close/>
                  <a:moveTo>
                    <a:pt x="15955" y="33981"/>
                  </a:moveTo>
                  <a:lnTo>
                    <a:pt x="15753" y="34171"/>
                  </a:lnTo>
                  <a:lnTo>
                    <a:pt x="15753" y="34183"/>
                  </a:lnTo>
                  <a:lnTo>
                    <a:pt x="12978" y="36957"/>
                  </a:lnTo>
                  <a:lnTo>
                    <a:pt x="12978" y="33981"/>
                  </a:lnTo>
                  <a:close/>
                  <a:moveTo>
                    <a:pt x="30219" y="33981"/>
                  </a:moveTo>
                  <a:lnTo>
                    <a:pt x="30219" y="36957"/>
                  </a:lnTo>
                  <a:lnTo>
                    <a:pt x="27433" y="34183"/>
                  </a:lnTo>
                  <a:lnTo>
                    <a:pt x="27242" y="33981"/>
                  </a:lnTo>
                  <a:close/>
                  <a:moveTo>
                    <a:pt x="21051" y="33981"/>
                  </a:moveTo>
                  <a:lnTo>
                    <a:pt x="21051" y="37719"/>
                  </a:lnTo>
                  <a:lnTo>
                    <a:pt x="17515" y="34183"/>
                  </a:lnTo>
                  <a:lnTo>
                    <a:pt x="17324" y="33981"/>
                  </a:lnTo>
                  <a:close/>
                  <a:moveTo>
                    <a:pt x="25873" y="33981"/>
                  </a:moveTo>
                  <a:lnTo>
                    <a:pt x="25671" y="34183"/>
                  </a:lnTo>
                  <a:lnTo>
                    <a:pt x="22134" y="37719"/>
                  </a:lnTo>
                  <a:lnTo>
                    <a:pt x="22134" y="33981"/>
                  </a:lnTo>
                  <a:close/>
                  <a:moveTo>
                    <a:pt x="11883" y="33981"/>
                  </a:moveTo>
                  <a:lnTo>
                    <a:pt x="11883" y="37779"/>
                  </a:lnTo>
                  <a:lnTo>
                    <a:pt x="8085" y="33981"/>
                  </a:lnTo>
                  <a:close/>
                  <a:moveTo>
                    <a:pt x="35100" y="33981"/>
                  </a:moveTo>
                  <a:lnTo>
                    <a:pt x="31302" y="37779"/>
                  </a:lnTo>
                  <a:lnTo>
                    <a:pt x="31302" y="33981"/>
                  </a:lnTo>
                  <a:close/>
                  <a:moveTo>
                    <a:pt x="7394" y="35064"/>
                  </a:moveTo>
                  <a:lnTo>
                    <a:pt x="10716" y="38374"/>
                  </a:lnTo>
                  <a:lnTo>
                    <a:pt x="4085" y="38374"/>
                  </a:lnTo>
                  <a:lnTo>
                    <a:pt x="7394" y="35064"/>
                  </a:lnTo>
                  <a:close/>
                  <a:moveTo>
                    <a:pt x="16634" y="35064"/>
                  </a:moveTo>
                  <a:lnTo>
                    <a:pt x="19944" y="38374"/>
                  </a:lnTo>
                  <a:lnTo>
                    <a:pt x="13312" y="38374"/>
                  </a:lnTo>
                  <a:lnTo>
                    <a:pt x="16634" y="35064"/>
                  </a:lnTo>
                  <a:close/>
                  <a:moveTo>
                    <a:pt x="26552" y="35064"/>
                  </a:moveTo>
                  <a:lnTo>
                    <a:pt x="29873" y="38374"/>
                  </a:lnTo>
                  <a:lnTo>
                    <a:pt x="23242" y="38374"/>
                  </a:lnTo>
                  <a:lnTo>
                    <a:pt x="26552" y="35064"/>
                  </a:lnTo>
                  <a:close/>
                  <a:moveTo>
                    <a:pt x="35791" y="35064"/>
                  </a:moveTo>
                  <a:lnTo>
                    <a:pt x="39101" y="38374"/>
                  </a:lnTo>
                  <a:lnTo>
                    <a:pt x="32469" y="38374"/>
                  </a:lnTo>
                  <a:lnTo>
                    <a:pt x="35791" y="35064"/>
                  </a:lnTo>
                  <a:close/>
                  <a:moveTo>
                    <a:pt x="21051" y="39755"/>
                  </a:moveTo>
                  <a:lnTo>
                    <a:pt x="21051" y="53090"/>
                  </a:lnTo>
                  <a:lnTo>
                    <a:pt x="12978" y="53090"/>
                  </a:lnTo>
                  <a:lnTo>
                    <a:pt x="12978" y="39755"/>
                  </a:lnTo>
                  <a:close/>
                  <a:moveTo>
                    <a:pt x="30219" y="39755"/>
                  </a:moveTo>
                  <a:lnTo>
                    <a:pt x="30219" y="53090"/>
                  </a:lnTo>
                  <a:lnTo>
                    <a:pt x="22134" y="53090"/>
                  </a:lnTo>
                  <a:lnTo>
                    <a:pt x="22134" y="39755"/>
                  </a:lnTo>
                  <a:close/>
                  <a:moveTo>
                    <a:pt x="21051" y="1"/>
                  </a:moveTo>
                  <a:lnTo>
                    <a:pt x="21051" y="7394"/>
                  </a:lnTo>
                  <a:lnTo>
                    <a:pt x="16050" y="2394"/>
                  </a:lnTo>
                  <a:lnTo>
                    <a:pt x="15181" y="3263"/>
                  </a:lnTo>
                  <a:lnTo>
                    <a:pt x="19967" y="8049"/>
                  </a:lnTo>
                  <a:lnTo>
                    <a:pt x="11693" y="8049"/>
                  </a:lnTo>
                  <a:lnTo>
                    <a:pt x="11693" y="9418"/>
                  </a:lnTo>
                  <a:lnTo>
                    <a:pt x="11883" y="9418"/>
                  </a:lnTo>
                  <a:lnTo>
                    <a:pt x="11883" y="16907"/>
                  </a:lnTo>
                  <a:lnTo>
                    <a:pt x="5739" y="11264"/>
                  </a:lnTo>
                  <a:lnTo>
                    <a:pt x="4775" y="12300"/>
                  </a:lnTo>
                  <a:lnTo>
                    <a:pt x="10752" y="17788"/>
                  </a:lnTo>
                  <a:lnTo>
                    <a:pt x="1822" y="17788"/>
                  </a:lnTo>
                  <a:lnTo>
                    <a:pt x="1" y="19158"/>
                  </a:lnTo>
                  <a:lnTo>
                    <a:pt x="11895" y="19158"/>
                  </a:lnTo>
                  <a:lnTo>
                    <a:pt x="11895" y="32612"/>
                  </a:lnTo>
                  <a:lnTo>
                    <a:pt x="1834" y="32612"/>
                  </a:lnTo>
                  <a:lnTo>
                    <a:pt x="1834" y="33981"/>
                  </a:lnTo>
                  <a:lnTo>
                    <a:pt x="6716" y="33981"/>
                  </a:lnTo>
                  <a:lnTo>
                    <a:pt x="6525" y="34171"/>
                  </a:lnTo>
                  <a:lnTo>
                    <a:pt x="2322" y="38374"/>
                  </a:lnTo>
                  <a:lnTo>
                    <a:pt x="1834" y="38374"/>
                  </a:lnTo>
                  <a:lnTo>
                    <a:pt x="1834" y="39755"/>
                  </a:lnTo>
                  <a:lnTo>
                    <a:pt x="11883" y="39755"/>
                  </a:lnTo>
                  <a:lnTo>
                    <a:pt x="11883" y="53090"/>
                  </a:lnTo>
                  <a:lnTo>
                    <a:pt x="1822" y="53090"/>
                  </a:lnTo>
                  <a:lnTo>
                    <a:pt x="1822" y="54460"/>
                  </a:lnTo>
                  <a:lnTo>
                    <a:pt x="41363" y="54460"/>
                  </a:lnTo>
                  <a:lnTo>
                    <a:pt x="41363" y="53090"/>
                  </a:lnTo>
                  <a:lnTo>
                    <a:pt x="31302" y="53090"/>
                  </a:lnTo>
                  <a:lnTo>
                    <a:pt x="31302" y="39755"/>
                  </a:lnTo>
                  <a:lnTo>
                    <a:pt x="41363" y="39755"/>
                  </a:lnTo>
                  <a:lnTo>
                    <a:pt x="41363" y="38374"/>
                  </a:lnTo>
                  <a:lnTo>
                    <a:pt x="40863" y="38374"/>
                  </a:lnTo>
                  <a:lnTo>
                    <a:pt x="36672" y="34171"/>
                  </a:lnTo>
                  <a:lnTo>
                    <a:pt x="36470" y="33981"/>
                  </a:lnTo>
                  <a:lnTo>
                    <a:pt x="41363" y="33981"/>
                  </a:lnTo>
                  <a:lnTo>
                    <a:pt x="41363" y="32612"/>
                  </a:lnTo>
                  <a:lnTo>
                    <a:pt x="31302" y="32612"/>
                  </a:lnTo>
                  <a:lnTo>
                    <a:pt x="31302" y="19158"/>
                  </a:lnTo>
                  <a:lnTo>
                    <a:pt x="41363" y="19158"/>
                  </a:lnTo>
                  <a:lnTo>
                    <a:pt x="41363" y="17788"/>
                  </a:lnTo>
                  <a:lnTo>
                    <a:pt x="32445" y="17788"/>
                  </a:lnTo>
                  <a:lnTo>
                    <a:pt x="38410" y="12312"/>
                  </a:lnTo>
                  <a:lnTo>
                    <a:pt x="37458" y="11264"/>
                  </a:lnTo>
                  <a:lnTo>
                    <a:pt x="31302" y="16907"/>
                  </a:lnTo>
                  <a:lnTo>
                    <a:pt x="31302" y="9430"/>
                  </a:lnTo>
                  <a:lnTo>
                    <a:pt x="31493" y="9430"/>
                  </a:lnTo>
                  <a:lnTo>
                    <a:pt x="31493" y="8049"/>
                  </a:lnTo>
                  <a:lnTo>
                    <a:pt x="23218" y="8049"/>
                  </a:lnTo>
                  <a:lnTo>
                    <a:pt x="28004" y="3263"/>
                  </a:lnTo>
                  <a:lnTo>
                    <a:pt x="27135" y="2394"/>
                  </a:lnTo>
                  <a:lnTo>
                    <a:pt x="22134" y="7394"/>
                  </a:lnTo>
                  <a:lnTo>
                    <a:pt x="221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p:nvPr/>
          </p:nvSpPr>
          <p:spPr>
            <a:xfrm>
              <a:off x="3506775" y="1387975"/>
              <a:ext cx="988525" cy="69975"/>
            </a:xfrm>
            <a:custGeom>
              <a:avLst/>
              <a:gdLst/>
              <a:ahLst/>
              <a:cxnLst/>
              <a:rect l="l" t="t" r="r" b="b"/>
              <a:pathLst>
                <a:path w="39541" h="2799" extrusionOk="0">
                  <a:moveTo>
                    <a:pt x="0" y="0"/>
                  </a:moveTo>
                  <a:lnTo>
                    <a:pt x="0" y="2798"/>
                  </a:lnTo>
                  <a:lnTo>
                    <a:pt x="39541" y="2798"/>
                  </a:lnTo>
                  <a:lnTo>
                    <a:pt x="395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9"/>
            <p:cNvSpPr/>
            <p:nvPr/>
          </p:nvSpPr>
          <p:spPr>
            <a:xfrm>
              <a:off x="4495275" y="114600"/>
              <a:ext cx="45875" cy="34250"/>
            </a:xfrm>
            <a:custGeom>
              <a:avLst/>
              <a:gdLst/>
              <a:ahLst/>
              <a:cxnLst/>
              <a:rect l="l" t="t" r="r" b="b"/>
              <a:pathLst>
                <a:path w="1835" h="1370" extrusionOk="0">
                  <a:moveTo>
                    <a:pt x="1" y="0"/>
                  </a:moveTo>
                  <a:lnTo>
                    <a:pt x="1" y="1370"/>
                  </a:lnTo>
                  <a:lnTo>
                    <a:pt x="1835" y="1370"/>
                  </a:lnTo>
                  <a:lnTo>
                    <a:pt x="1" y="0"/>
                  </a:lnTo>
                  <a:close/>
                </a:path>
              </a:pathLst>
            </a:custGeom>
            <a:solidFill>
              <a:srgbClr val="4731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9"/>
            <p:cNvSpPr/>
            <p:nvPr/>
          </p:nvSpPr>
          <p:spPr>
            <a:xfrm>
              <a:off x="3617500" y="-267300"/>
              <a:ext cx="129500" cy="172975"/>
            </a:xfrm>
            <a:custGeom>
              <a:avLst/>
              <a:gdLst/>
              <a:ahLst/>
              <a:cxnLst/>
              <a:rect l="l" t="t" r="r" b="b"/>
              <a:pathLst>
                <a:path w="5180" h="6919" extrusionOk="0">
                  <a:moveTo>
                    <a:pt x="0" y="1"/>
                  </a:moveTo>
                  <a:lnTo>
                    <a:pt x="0" y="6918"/>
                  </a:lnTo>
                  <a:lnTo>
                    <a:pt x="5180" y="6918"/>
                  </a:lnTo>
                  <a:lnTo>
                    <a:pt x="51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9"/>
            <p:cNvSpPr/>
            <p:nvPr/>
          </p:nvSpPr>
          <p:spPr>
            <a:xfrm>
              <a:off x="3596375" y="-301525"/>
              <a:ext cx="171750" cy="34250"/>
            </a:xfrm>
            <a:custGeom>
              <a:avLst/>
              <a:gdLst/>
              <a:ahLst/>
              <a:cxnLst/>
              <a:rect l="l" t="t" r="r" b="b"/>
              <a:pathLst>
                <a:path w="6870" h="1370" extrusionOk="0">
                  <a:moveTo>
                    <a:pt x="0" y="1"/>
                  </a:moveTo>
                  <a:lnTo>
                    <a:pt x="0" y="1370"/>
                  </a:lnTo>
                  <a:lnTo>
                    <a:pt x="6870" y="1370"/>
                  </a:lnTo>
                  <a:lnTo>
                    <a:pt x="68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9"/>
            <p:cNvSpPr/>
            <p:nvPr/>
          </p:nvSpPr>
          <p:spPr>
            <a:xfrm>
              <a:off x="3918725" y="-72925"/>
              <a:ext cx="164625" cy="164925"/>
            </a:xfrm>
            <a:custGeom>
              <a:avLst/>
              <a:gdLst/>
              <a:ahLst/>
              <a:cxnLst/>
              <a:rect l="l" t="t" r="r" b="b"/>
              <a:pathLst>
                <a:path w="6585" h="6597" extrusionOk="0">
                  <a:moveTo>
                    <a:pt x="1" y="0"/>
                  </a:moveTo>
                  <a:lnTo>
                    <a:pt x="1" y="6597"/>
                  </a:lnTo>
                  <a:lnTo>
                    <a:pt x="6585" y="6597"/>
                  </a:lnTo>
                  <a:lnTo>
                    <a:pt x="65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9"/>
            <p:cNvSpPr/>
            <p:nvPr/>
          </p:nvSpPr>
          <p:spPr>
            <a:xfrm>
              <a:off x="3936300" y="-55375"/>
              <a:ext cx="129500" cy="129525"/>
            </a:xfrm>
            <a:custGeom>
              <a:avLst/>
              <a:gdLst/>
              <a:ahLst/>
              <a:cxnLst/>
              <a:rect l="l" t="t" r="r" b="b"/>
              <a:pathLst>
                <a:path w="5180" h="5181" extrusionOk="0">
                  <a:moveTo>
                    <a:pt x="0" y="1"/>
                  </a:moveTo>
                  <a:lnTo>
                    <a:pt x="0" y="5180"/>
                  </a:lnTo>
                  <a:lnTo>
                    <a:pt x="5179" y="5180"/>
                  </a:lnTo>
                  <a:lnTo>
                    <a:pt x="51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9"/>
            <p:cNvSpPr/>
            <p:nvPr/>
          </p:nvSpPr>
          <p:spPr>
            <a:xfrm>
              <a:off x="3919325" y="-72925"/>
              <a:ext cx="163425" cy="163450"/>
            </a:xfrm>
            <a:custGeom>
              <a:avLst/>
              <a:gdLst/>
              <a:ahLst/>
              <a:cxnLst/>
              <a:rect l="l" t="t" r="r" b="b"/>
              <a:pathLst>
                <a:path w="6537" h="6538" extrusionOk="0">
                  <a:moveTo>
                    <a:pt x="2917" y="0"/>
                  </a:moveTo>
                  <a:lnTo>
                    <a:pt x="2917" y="2918"/>
                  </a:lnTo>
                  <a:lnTo>
                    <a:pt x="0" y="2918"/>
                  </a:lnTo>
                  <a:lnTo>
                    <a:pt x="0" y="3620"/>
                  </a:lnTo>
                  <a:lnTo>
                    <a:pt x="2917" y="3620"/>
                  </a:lnTo>
                  <a:lnTo>
                    <a:pt x="2917" y="6537"/>
                  </a:lnTo>
                  <a:lnTo>
                    <a:pt x="3620" y="6537"/>
                  </a:lnTo>
                  <a:lnTo>
                    <a:pt x="3620" y="3620"/>
                  </a:lnTo>
                  <a:lnTo>
                    <a:pt x="6537" y="3620"/>
                  </a:lnTo>
                  <a:lnTo>
                    <a:pt x="6537" y="2918"/>
                  </a:lnTo>
                  <a:lnTo>
                    <a:pt x="3620" y="2918"/>
                  </a:lnTo>
                  <a:lnTo>
                    <a:pt x="36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9"/>
            <p:cNvSpPr/>
            <p:nvPr/>
          </p:nvSpPr>
          <p:spPr>
            <a:xfrm>
              <a:off x="3836275" y="-72925"/>
              <a:ext cx="82475" cy="164925"/>
            </a:xfrm>
            <a:custGeom>
              <a:avLst/>
              <a:gdLst/>
              <a:ahLst/>
              <a:cxnLst/>
              <a:rect l="l" t="t" r="r" b="b"/>
              <a:pathLst>
                <a:path w="3299" h="6597" extrusionOk="0">
                  <a:moveTo>
                    <a:pt x="1" y="0"/>
                  </a:moveTo>
                  <a:lnTo>
                    <a:pt x="1" y="6597"/>
                  </a:lnTo>
                  <a:lnTo>
                    <a:pt x="3299" y="6597"/>
                  </a:lnTo>
                  <a:lnTo>
                    <a:pt x="32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9"/>
            <p:cNvSpPr/>
            <p:nvPr/>
          </p:nvSpPr>
          <p:spPr>
            <a:xfrm>
              <a:off x="4082725" y="-72925"/>
              <a:ext cx="82475" cy="164925"/>
            </a:xfrm>
            <a:custGeom>
              <a:avLst/>
              <a:gdLst/>
              <a:ahLst/>
              <a:cxnLst/>
              <a:rect l="l" t="t" r="r" b="b"/>
              <a:pathLst>
                <a:path w="3299" h="6597" extrusionOk="0">
                  <a:moveTo>
                    <a:pt x="1" y="0"/>
                  </a:moveTo>
                  <a:lnTo>
                    <a:pt x="1" y="6597"/>
                  </a:lnTo>
                  <a:lnTo>
                    <a:pt x="3299" y="6597"/>
                  </a:lnTo>
                  <a:lnTo>
                    <a:pt x="32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9"/>
            <p:cNvSpPr/>
            <p:nvPr/>
          </p:nvSpPr>
          <p:spPr>
            <a:xfrm>
              <a:off x="3712150" y="200025"/>
              <a:ext cx="164925" cy="246175"/>
            </a:xfrm>
            <a:custGeom>
              <a:avLst/>
              <a:gdLst/>
              <a:ahLst/>
              <a:cxnLst/>
              <a:rect l="l" t="t" r="r" b="b"/>
              <a:pathLst>
                <a:path w="6597" h="9847" extrusionOk="0">
                  <a:moveTo>
                    <a:pt x="1" y="1"/>
                  </a:moveTo>
                  <a:lnTo>
                    <a:pt x="1" y="9847"/>
                  </a:lnTo>
                  <a:lnTo>
                    <a:pt x="6597" y="9847"/>
                  </a:lnTo>
                  <a:lnTo>
                    <a:pt x="65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9"/>
            <p:cNvSpPr/>
            <p:nvPr/>
          </p:nvSpPr>
          <p:spPr>
            <a:xfrm>
              <a:off x="3729725" y="217875"/>
              <a:ext cx="129800" cy="210775"/>
            </a:xfrm>
            <a:custGeom>
              <a:avLst/>
              <a:gdLst/>
              <a:ahLst/>
              <a:cxnLst/>
              <a:rect l="l" t="t" r="r" b="b"/>
              <a:pathLst>
                <a:path w="5192" h="8431" extrusionOk="0">
                  <a:moveTo>
                    <a:pt x="0" y="1"/>
                  </a:moveTo>
                  <a:lnTo>
                    <a:pt x="0" y="8430"/>
                  </a:lnTo>
                  <a:lnTo>
                    <a:pt x="5191" y="8430"/>
                  </a:lnTo>
                  <a:lnTo>
                    <a:pt x="51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a:off x="3629700" y="200025"/>
              <a:ext cx="82475" cy="246175"/>
            </a:xfrm>
            <a:custGeom>
              <a:avLst/>
              <a:gdLst/>
              <a:ahLst/>
              <a:cxnLst/>
              <a:rect l="l" t="t" r="r" b="b"/>
              <a:pathLst>
                <a:path w="3299" h="9847" extrusionOk="0">
                  <a:moveTo>
                    <a:pt x="1" y="1"/>
                  </a:moveTo>
                  <a:lnTo>
                    <a:pt x="1" y="9847"/>
                  </a:lnTo>
                  <a:lnTo>
                    <a:pt x="3299" y="9847"/>
                  </a:lnTo>
                  <a:lnTo>
                    <a:pt x="32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9"/>
            <p:cNvSpPr/>
            <p:nvPr/>
          </p:nvSpPr>
          <p:spPr>
            <a:xfrm>
              <a:off x="3876150" y="200025"/>
              <a:ext cx="82475" cy="246175"/>
            </a:xfrm>
            <a:custGeom>
              <a:avLst/>
              <a:gdLst/>
              <a:ahLst/>
              <a:cxnLst/>
              <a:rect l="l" t="t" r="r" b="b"/>
              <a:pathLst>
                <a:path w="3299" h="9847" extrusionOk="0">
                  <a:moveTo>
                    <a:pt x="1" y="1"/>
                  </a:moveTo>
                  <a:lnTo>
                    <a:pt x="1" y="9847"/>
                  </a:lnTo>
                  <a:lnTo>
                    <a:pt x="3299" y="9847"/>
                  </a:lnTo>
                  <a:lnTo>
                    <a:pt x="32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9"/>
            <p:cNvSpPr/>
            <p:nvPr/>
          </p:nvSpPr>
          <p:spPr>
            <a:xfrm>
              <a:off x="3712150" y="712000"/>
              <a:ext cx="164925" cy="246175"/>
            </a:xfrm>
            <a:custGeom>
              <a:avLst/>
              <a:gdLst/>
              <a:ahLst/>
              <a:cxnLst/>
              <a:rect l="l" t="t" r="r" b="b"/>
              <a:pathLst>
                <a:path w="6597" h="9847" extrusionOk="0">
                  <a:moveTo>
                    <a:pt x="1" y="0"/>
                  </a:moveTo>
                  <a:lnTo>
                    <a:pt x="1" y="9847"/>
                  </a:lnTo>
                  <a:lnTo>
                    <a:pt x="6597" y="9847"/>
                  </a:lnTo>
                  <a:lnTo>
                    <a:pt x="65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9"/>
            <p:cNvSpPr/>
            <p:nvPr/>
          </p:nvSpPr>
          <p:spPr>
            <a:xfrm>
              <a:off x="3729725" y="729550"/>
              <a:ext cx="129800" cy="210775"/>
            </a:xfrm>
            <a:custGeom>
              <a:avLst/>
              <a:gdLst/>
              <a:ahLst/>
              <a:cxnLst/>
              <a:rect l="l" t="t" r="r" b="b"/>
              <a:pathLst>
                <a:path w="5192" h="8431" extrusionOk="0">
                  <a:moveTo>
                    <a:pt x="0" y="1"/>
                  </a:moveTo>
                  <a:lnTo>
                    <a:pt x="0" y="8430"/>
                  </a:lnTo>
                  <a:lnTo>
                    <a:pt x="5191" y="8430"/>
                  </a:lnTo>
                  <a:lnTo>
                    <a:pt x="51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9"/>
            <p:cNvSpPr/>
            <p:nvPr/>
          </p:nvSpPr>
          <p:spPr>
            <a:xfrm>
              <a:off x="3655300" y="1101325"/>
              <a:ext cx="164925" cy="245900"/>
            </a:xfrm>
            <a:custGeom>
              <a:avLst/>
              <a:gdLst/>
              <a:ahLst/>
              <a:cxnLst/>
              <a:rect l="l" t="t" r="r" b="b"/>
              <a:pathLst>
                <a:path w="6597" h="9836" extrusionOk="0">
                  <a:moveTo>
                    <a:pt x="1" y="1"/>
                  </a:moveTo>
                  <a:lnTo>
                    <a:pt x="1" y="9835"/>
                  </a:lnTo>
                  <a:lnTo>
                    <a:pt x="6597" y="9835"/>
                  </a:lnTo>
                  <a:lnTo>
                    <a:pt x="65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9"/>
            <p:cNvSpPr/>
            <p:nvPr/>
          </p:nvSpPr>
          <p:spPr>
            <a:xfrm>
              <a:off x="3672875" y="1118900"/>
              <a:ext cx="129500" cy="210750"/>
            </a:xfrm>
            <a:custGeom>
              <a:avLst/>
              <a:gdLst/>
              <a:ahLst/>
              <a:cxnLst/>
              <a:rect l="l" t="t" r="r" b="b"/>
              <a:pathLst>
                <a:path w="5180" h="8430" extrusionOk="0">
                  <a:moveTo>
                    <a:pt x="0" y="0"/>
                  </a:moveTo>
                  <a:lnTo>
                    <a:pt x="0" y="8430"/>
                  </a:lnTo>
                  <a:lnTo>
                    <a:pt x="5179" y="8430"/>
                  </a:lnTo>
                  <a:lnTo>
                    <a:pt x="51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9"/>
            <p:cNvSpPr/>
            <p:nvPr/>
          </p:nvSpPr>
          <p:spPr>
            <a:xfrm>
              <a:off x="3655900" y="1101325"/>
              <a:ext cx="163425" cy="244400"/>
            </a:xfrm>
            <a:custGeom>
              <a:avLst/>
              <a:gdLst/>
              <a:ahLst/>
              <a:cxnLst/>
              <a:rect l="l" t="t" r="r" b="b"/>
              <a:pathLst>
                <a:path w="6537" h="9776" extrusionOk="0">
                  <a:moveTo>
                    <a:pt x="2917" y="1"/>
                  </a:moveTo>
                  <a:lnTo>
                    <a:pt x="2917" y="4537"/>
                  </a:lnTo>
                  <a:lnTo>
                    <a:pt x="0" y="4537"/>
                  </a:lnTo>
                  <a:lnTo>
                    <a:pt x="0" y="5239"/>
                  </a:lnTo>
                  <a:lnTo>
                    <a:pt x="2917" y="5239"/>
                  </a:lnTo>
                  <a:lnTo>
                    <a:pt x="2917" y="9776"/>
                  </a:lnTo>
                  <a:lnTo>
                    <a:pt x="3620" y="9776"/>
                  </a:lnTo>
                  <a:lnTo>
                    <a:pt x="3620" y="5239"/>
                  </a:lnTo>
                  <a:lnTo>
                    <a:pt x="6537" y="5239"/>
                  </a:lnTo>
                  <a:lnTo>
                    <a:pt x="6537" y="4537"/>
                  </a:lnTo>
                  <a:lnTo>
                    <a:pt x="3620" y="4537"/>
                  </a:lnTo>
                  <a:lnTo>
                    <a:pt x="36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9"/>
            <p:cNvSpPr/>
            <p:nvPr/>
          </p:nvSpPr>
          <p:spPr>
            <a:xfrm>
              <a:off x="3629700" y="712000"/>
              <a:ext cx="82475" cy="246175"/>
            </a:xfrm>
            <a:custGeom>
              <a:avLst/>
              <a:gdLst/>
              <a:ahLst/>
              <a:cxnLst/>
              <a:rect l="l" t="t" r="r" b="b"/>
              <a:pathLst>
                <a:path w="3299" h="9847" extrusionOk="0">
                  <a:moveTo>
                    <a:pt x="1" y="0"/>
                  </a:moveTo>
                  <a:lnTo>
                    <a:pt x="1" y="9847"/>
                  </a:lnTo>
                  <a:lnTo>
                    <a:pt x="3299" y="9847"/>
                  </a:lnTo>
                  <a:lnTo>
                    <a:pt x="32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9"/>
            <p:cNvSpPr/>
            <p:nvPr/>
          </p:nvSpPr>
          <p:spPr>
            <a:xfrm>
              <a:off x="3876150" y="712000"/>
              <a:ext cx="82475" cy="246175"/>
            </a:xfrm>
            <a:custGeom>
              <a:avLst/>
              <a:gdLst/>
              <a:ahLst/>
              <a:cxnLst/>
              <a:rect l="l" t="t" r="r" b="b"/>
              <a:pathLst>
                <a:path w="3299" h="9847" extrusionOk="0">
                  <a:moveTo>
                    <a:pt x="1" y="0"/>
                  </a:moveTo>
                  <a:lnTo>
                    <a:pt x="1" y="9847"/>
                  </a:lnTo>
                  <a:lnTo>
                    <a:pt x="3299" y="9847"/>
                  </a:lnTo>
                  <a:lnTo>
                    <a:pt x="32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9"/>
            <p:cNvSpPr/>
            <p:nvPr/>
          </p:nvSpPr>
          <p:spPr>
            <a:xfrm>
              <a:off x="4125000" y="712000"/>
              <a:ext cx="164925" cy="246175"/>
            </a:xfrm>
            <a:custGeom>
              <a:avLst/>
              <a:gdLst/>
              <a:ahLst/>
              <a:cxnLst/>
              <a:rect l="l" t="t" r="r" b="b"/>
              <a:pathLst>
                <a:path w="6597" h="9847" extrusionOk="0">
                  <a:moveTo>
                    <a:pt x="1" y="0"/>
                  </a:moveTo>
                  <a:lnTo>
                    <a:pt x="1" y="9847"/>
                  </a:lnTo>
                  <a:lnTo>
                    <a:pt x="6597" y="9847"/>
                  </a:lnTo>
                  <a:lnTo>
                    <a:pt x="65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9"/>
            <p:cNvSpPr/>
            <p:nvPr/>
          </p:nvSpPr>
          <p:spPr>
            <a:xfrm>
              <a:off x="4142850" y="729850"/>
              <a:ext cx="129525" cy="210475"/>
            </a:xfrm>
            <a:custGeom>
              <a:avLst/>
              <a:gdLst/>
              <a:ahLst/>
              <a:cxnLst/>
              <a:rect l="l" t="t" r="r" b="b"/>
              <a:pathLst>
                <a:path w="5181" h="8419" extrusionOk="0">
                  <a:moveTo>
                    <a:pt x="1" y="1"/>
                  </a:moveTo>
                  <a:lnTo>
                    <a:pt x="1" y="8418"/>
                  </a:lnTo>
                  <a:lnTo>
                    <a:pt x="5180" y="8418"/>
                  </a:lnTo>
                  <a:lnTo>
                    <a:pt x="51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9"/>
            <p:cNvSpPr/>
            <p:nvPr/>
          </p:nvSpPr>
          <p:spPr>
            <a:xfrm>
              <a:off x="3712750" y="712000"/>
              <a:ext cx="163425" cy="244700"/>
            </a:xfrm>
            <a:custGeom>
              <a:avLst/>
              <a:gdLst/>
              <a:ahLst/>
              <a:cxnLst/>
              <a:rect l="l" t="t" r="r" b="b"/>
              <a:pathLst>
                <a:path w="6537" h="9788" extrusionOk="0">
                  <a:moveTo>
                    <a:pt x="2917" y="0"/>
                  </a:moveTo>
                  <a:lnTo>
                    <a:pt x="2917" y="4536"/>
                  </a:lnTo>
                  <a:lnTo>
                    <a:pt x="0" y="4536"/>
                  </a:lnTo>
                  <a:lnTo>
                    <a:pt x="0" y="5251"/>
                  </a:lnTo>
                  <a:lnTo>
                    <a:pt x="2917" y="5251"/>
                  </a:lnTo>
                  <a:lnTo>
                    <a:pt x="2917" y="9787"/>
                  </a:lnTo>
                  <a:lnTo>
                    <a:pt x="3632" y="9787"/>
                  </a:lnTo>
                  <a:lnTo>
                    <a:pt x="3632" y="5251"/>
                  </a:lnTo>
                  <a:lnTo>
                    <a:pt x="6537" y="5251"/>
                  </a:lnTo>
                  <a:lnTo>
                    <a:pt x="6537" y="4536"/>
                  </a:lnTo>
                  <a:lnTo>
                    <a:pt x="3632" y="4536"/>
                  </a:lnTo>
                  <a:lnTo>
                    <a:pt x="36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9"/>
            <p:cNvSpPr/>
            <p:nvPr/>
          </p:nvSpPr>
          <p:spPr>
            <a:xfrm>
              <a:off x="4125900" y="712000"/>
              <a:ext cx="163425" cy="244700"/>
            </a:xfrm>
            <a:custGeom>
              <a:avLst/>
              <a:gdLst/>
              <a:ahLst/>
              <a:cxnLst/>
              <a:rect l="l" t="t" r="r" b="b"/>
              <a:pathLst>
                <a:path w="6537" h="9788" extrusionOk="0">
                  <a:moveTo>
                    <a:pt x="2917" y="0"/>
                  </a:moveTo>
                  <a:lnTo>
                    <a:pt x="2917" y="4536"/>
                  </a:lnTo>
                  <a:lnTo>
                    <a:pt x="0" y="4536"/>
                  </a:lnTo>
                  <a:lnTo>
                    <a:pt x="0" y="5251"/>
                  </a:lnTo>
                  <a:lnTo>
                    <a:pt x="2917" y="5251"/>
                  </a:lnTo>
                  <a:lnTo>
                    <a:pt x="2917" y="9787"/>
                  </a:lnTo>
                  <a:lnTo>
                    <a:pt x="3620" y="9787"/>
                  </a:lnTo>
                  <a:lnTo>
                    <a:pt x="3620" y="5251"/>
                  </a:lnTo>
                  <a:lnTo>
                    <a:pt x="6537" y="5251"/>
                  </a:lnTo>
                  <a:lnTo>
                    <a:pt x="6537" y="4536"/>
                  </a:lnTo>
                  <a:lnTo>
                    <a:pt x="3620" y="4536"/>
                  </a:lnTo>
                  <a:lnTo>
                    <a:pt x="36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9"/>
            <p:cNvSpPr/>
            <p:nvPr/>
          </p:nvSpPr>
          <p:spPr>
            <a:xfrm>
              <a:off x="4289900" y="712000"/>
              <a:ext cx="82475" cy="246175"/>
            </a:xfrm>
            <a:custGeom>
              <a:avLst/>
              <a:gdLst/>
              <a:ahLst/>
              <a:cxnLst/>
              <a:rect l="l" t="t" r="r" b="b"/>
              <a:pathLst>
                <a:path w="3299" h="9847" extrusionOk="0">
                  <a:moveTo>
                    <a:pt x="1" y="0"/>
                  </a:moveTo>
                  <a:lnTo>
                    <a:pt x="1" y="9847"/>
                  </a:lnTo>
                  <a:lnTo>
                    <a:pt x="3299" y="9847"/>
                  </a:lnTo>
                  <a:lnTo>
                    <a:pt x="32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9"/>
            <p:cNvSpPr/>
            <p:nvPr/>
          </p:nvSpPr>
          <p:spPr>
            <a:xfrm>
              <a:off x="4043450" y="712000"/>
              <a:ext cx="82475" cy="246175"/>
            </a:xfrm>
            <a:custGeom>
              <a:avLst/>
              <a:gdLst/>
              <a:ahLst/>
              <a:cxnLst/>
              <a:rect l="l" t="t" r="r" b="b"/>
              <a:pathLst>
                <a:path w="3299" h="9847" extrusionOk="0">
                  <a:moveTo>
                    <a:pt x="0" y="0"/>
                  </a:moveTo>
                  <a:lnTo>
                    <a:pt x="0" y="9847"/>
                  </a:lnTo>
                  <a:lnTo>
                    <a:pt x="3298" y="9847"/>
                  </a:lnTo>
                  <a:lnTo>
                    <a:pt x="32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9"/>
            <p:cNvSpPr/>
            <p:nvPr/>
          </p:nvSpPr>
          <p:spPr>
            <a:xfrm>
              <a:off x="4125000" y="200325"/>
              <a:ext cx="164925" cy="245875"/>
            </a:xfrm>
            <a:custGeom>
              <a:avLst/>
              <a:gdLst/>
              <a:ahLst/>
              <a:cxnLst/>
              <a:rect l="l" t="t" r="r" b="b"/>
              <a:pathLst>
                <a:path w="6597" h="9835" extrusionOk="0">
                  <a:moveTo>
                    <a:pt x="1" y="0"/>
                  </a:moveTo>
                  <a:lnTo>
                    <a:pt x="1" y="9835"/>
                  </a:lnTo>
                  <a:lnTo>
                    <a:pt x="6597" y="9835"/>
                  </a:lnTo>
                  <a:lnTo>
                    <a:pt x="65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9"/>
            <p:cNvSpPr/>
            <p:nvPr/>
          </p:nvSpPr>
          <p:spPr>
            <a:xfrm>
              <a:off x="4142850" y="217875"/>
              <a:ext cx="129525" cy="210775"/>
            </a:xfrm>
            <a:custGeom>
              <a:avLst/>
              <a:gdLst/>
              <a:ahLst/>
              <a:cxnLst/>
              <a:rect l="l" t="t" r="r" b="b"/>
              <a:pathLst>
                <a:path w="5181" h="8431" extrusionOk="0">
                  <a:moveTo>
                    <a:pt x="1" y="1"/>
                  </a:moveTo>
                  <a:lnTo>
                    <a:pt x="1" y="8430"/>
                  </a:lnTo>
                  <a:lnTo>
                    <a:pt x="5180" y="8430"/>
                  </a:lnTo>
                  <a:lnTo>
                    <a:pt x="51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a:off x="3712750" y="200325"/>
              <a:ext cx="163425" cy="244400"/>
            </a:xfrm>
            <a:custGeom>
              <a:avLst/>
              <a:gdLst/>
              <a:ahLst/>
              <a:cxnLst/>
              <a:rect l="l" t="t" r="r" b="b"/>
              <a:pathLst>
                <a:path w="6537" h="9776" extrusionOk="0">
                  <a:moveTo>
                    <a:pt x="2917" y="0"/>
                  </a:moveTo>
                  <a:lnTo>
                    <a:pt x="2917" y="4537"/>
                  </a:lnTo>
                  <a:lnTo>
                    <a:pt x="0" y="4537"/>
                  </a:lnTo>
                  <a:lnTo>
                    <a:pt x="0" y="5239"/>
                  </a:lnTo>
                  <a:lnTo>
                    <a:pt x="2917" y="5239"/>
                  </a:lnTo>
                  <a:lnTo>
                    <a:pt x="2917" y="9775"/>
                  </a:lnTo>
                  <a:lnTo>
                    <a:pt x="3632" y="9775"/>
                  </a:lnTo>
                  <a:lnTo>
                    <a:pt x="3632" y="5239"/>
                  </a:lnTo>
                  <a:lnTo>
                    <a:pt x="6537" y="5239"/>
                  </a:lnTo>
                  <a:lnTo>
                    <a:pt x="6537" y="4537"/>
                  </a:lnTo>
                  <a:lnTo>
                    <a:pt x="3632" y="4537"/>
                  </a:lnTo>
                  <a:lnTo>
                    <a:pt x="36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9"/>
            <p:cNvSpPr/>
            <p:nvPr/>
          </p:nvSpPr>
          <p:spPr>
            <a:xfrm>
              <a:off x="4125900" y="200325"/>
              <a:ext cx="163425" cy="244400"/>
            </a:xfrm>
            <a:custGeom>
              <a:avLst/>
              <a:gdLst/>
              <a:ahLst/>
              <a:cxnLst/>
              <a:rect l="l" t="t" r="r" b="b"/>
              <a:pathLst>
                <a:path w="6537" h="9776" extrusionOk="0">
                  <a:moveTo>
                    <a:pt x="2917" y="0"/>
                  </a:moveTo>
                  <a:lnTo>
                    <a:pt x="2917" y="4537"/>
                  </a:lnTo>
                  <a:lnTo>
                    <a:pt x="0" y="4537"/>
                  </a:lnTo>
                  <a:lnTo>
                    <a:pt x="0" y="5239"/>
                  </a:lnTo>
                  <a:lnTo>
                    <a:pt x="2917" y="5239"/>
                  </a:lnTo>
                  <a:lnTo>
                    <a:pt x="2917" y="9775"/>
                  </a:lnTo>
                  <a:lnTo>
                    <a:pt x="3620" y="9775"/>
                  </a:lnTo>
                  <a:lnTo>
                    <a:pt x="3620" y="5239"/>
                  </a:lnTo>
                  <a:lnTo>
                    <a:pt x="6537" y="5239"/>
                  </a:lnTo>
                  <a:lnTo>
                    <a:pt x="6537" y="4537"/>
                  </a:lnTo>
                  <a:lnTo>
                    <a:pt x="3620" y="4537"/>
                  </a:lnTo>
                  <a:lnTo>
                    <a:pt x="36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9"/>
            <p:cNvSpPr/>
            <p:nvPr/>
          </p:nvSpPr>
          <p:spPr>
            <a:xfrm>
              <a:off x="4289900" y="200325"/>
              <a:ext cx="82475" cy="245875"/>
            </a:xfrm>
            <a:custGeom>
              <a:avLst/>
              <a:gdLst/>
              <a:ahLst/>
              <a:cxnLst/>
              <a:rect l="l" t="t" r="r" b="b"/>
              <a:pathLst>
                <a:path w="3299" h="9835" extrusionOk="0">
                  <a:moveTo>
                    <a:pt x="1" y="0"/>
                  </a:moveTo>
                  <a:lnTo>
                    <a:pt x="1" y="9835"/>
                  </a:lnTo>
                  <a:lnTo>
                    <a:pt x="3299" y="9835"/>
                  </a:lnTo>
                  <a:lnTo>
                    <a:pt x="32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9"/>
            <p:cNvSpPr/>
            <p:nvPr/>
          </p:nvSpPr>
          <p:spPr>
            <a:xfrm>
              <a:off x="4043450" y="200325"/>
              <a:ext cx="82475" cy="245875"/>
            </a:xfrm>
            <a:custGeom>
              <a:avLst/>
              <a:gdLst/>
              <a:ahLst/>
              <a:cxnLst/>
              <a:rect l="l" t="t" r="r" b="b"/>
              <a:pathLst>
                <a:path w="3299" h="9835" extrusionOk="0">
                  <a:moveTo>
                    <a:pt x="0" y="0"/>
                  </a:moveTo>
                  <a:lnTo>
                    <a:pt x="0" y="9835"/>
                  </a:lnTo>
                  <a:lnTo>
                    <a:pt x="3298" y="9835"/>
                  </a:lnTo>
                  <a:lnTo>
                    <a:pt x="32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9"/>
            <p:cNvSpPr/>
            <p:nvPr/>
          </p:nvSpPr>
          <p:spPr>
            <a:xfrm>
              <a:off x="3640125" y="1347200"/>
              <a:ext cx="194975" cy="23825"/>
            </a:xfrm>
            <a:custGeom>
              <a:avLst/>
              <a:gdLst/>
              <a:ahLst/>
              <a:cxnLst/>
              <a:rect l="l" t="t" r="r" b="b"/>
              <a:pathLst>
                <a:path w="7799" h="953" extrusionOk="0">
                  <a:moveTo>
                    <a:pt x="477" y="0"/>
                  </a:moveTo>
                  <a:cubicBezTo>
                    <a:pt x="215" y="0"/>
                    <a:pt x="0" y="214"/>
                    <a:pt x="0" y="476"/>
                  </a:cubicBezTo>
                  <a:cubicBezTo>
                    <a:pt x="0" y="738"/>
                    <a:pt x="215" y="953"/>
                    <a:pt x="477" y="953"/>
                  </a:cubicBezTo>
                  <a:lnTo>
                    <a:pt x="7323" y="953"/>
                  </a:lnTo>
                  <a:cubicBezTo>
                    <a:pt x="7585" y="953"/>
                    <a:pt x="7799" y="738"/>
                    <a:pt x="7799" y="476"/>
                  </a:cubicBezTo>
                  <a:cubicBezTo>
                    <a:pt x="7799" y="214"/>
                    <a:pt x="7585" y="0"/>
                    <a:pt x="73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9"/>
            <p:cNvSpPr/>
            <p:nvPr/>
          </p:nvSpPr>
          <p:spPr>
            <a:xfrm>
              <a:off x="4182150" y="1101325"/>
              <a:ext cx="164925" cy="245900"/>
            </a:xfrm>
            <a:custGeom>
              <a:avLst/>
              <a:gdLst/>
              <a:ahLst/>
              <a:cxnLst/>
              <a:rect l="l" t="t" r="r" b="b"/>
              <a:pathLst>
                <a:path w="6597" h="9836" extrusionOk="0">
                  <a:moveTo>
                    <a:pt x="1" y="1"/>
                  </a:moveTo>
                  <a:lnTo>
                    <a:pt x="1" y="9835"/>
                  </a:lnTo>
                  <a:lnTo>
                    <a:pt x="6597" y="9835"/>
                  </a:lnTo>
                  <a:lnTo>
                    <a:pt x="65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9"/>
            <p:cNvSpPr/>
            <p:nvPr/>
          </p:nvSpPr>
          <p:spPr>
            <a:xfrm>
              <a:off x="4199725" y="1118900"/>
              <a:ext cx="129500" cy="210750"/>
            </a:xfrm>
            <a:custGeom>
              <a:avLst/>
              <a:gdLst/>
              <a:ahLst/>
              <a:cxnLst/>
              <a:rect l="l" t="t" r="r" b="b"/>
              <a:pathLst>
                <a:path w="5180" h="8430" extrusionOk="0">
                  <a:moveTo>
                    <a:pt x="0" y="0"/>
                  </a:moveTo>
                  <a:lnTo>
                    <a:pt x="0" y="8430"/>
                  </a:lnTo>
                  <a:lnTo>
                    <a:pt x="5179" y="8430"/>
                  </a:lnTo>
                  <a:lnTo>
                    <a:pt x="51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a:off x="4182750" y="1101325"/>
              <a:ext cx="163425" cy="244400"/>
            </a:xfrm>
            <a:custGeom>
              <a:avLst/>
              <a:gdLst/>
              <a:ahLst/>
              <a:cxnLst/>
              <a:rect l="l" t="t" r="r" b="b"/>
              <a:pathLst>
                <a:path w="6537" h="9776" extrusionOk="0">
                  <a:moveTo>
                    <a:pt x="2917" y="1"/>
                  </a:moveTo>
                  <a:lnTo>
                    <a:pt x="2917" y="4537"/>
                  </a:lnTo>
                  <a:lnTo>
                    <a:pt x="0" y="4537"/>
                  </a:lnTo>
                  <a:lnTo>
                    <a:pt x="0" y="5239"/>
                  </a:lnTo>
                  <a:lnTo>
                    <a:pt x="2917" y="5239"/>
                  </a:lnTo>
                  <a:lnTo>
                    <a:pt x="2917" y="9776"/>
                  </a:lnTo>
                  <a:lnTo>
                    <a:pt x="3620" y="9776"/>
                  </a:lnTo>
                  <a:lnTo>
                    <a:pt x="3620" y="5239"/>
                  </a:lnTo>
                  <a:lnTo>
                    <a:pt x="6537" y="5239"/>
                  </a:lnTo>
                  <a:lnTo>
                    <a:pt x="6537" y="4537"/>
                  </a:lnTo>
                  <a:lnTo>
                    <a:pt x="3620" y="4537"/>
                  </a:lnTo>
                  <a:lnTo>
                    <a:pt x="36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p:nvPr/>
          </p:nvSpPr>
          <p:spPr>
            <a:xfrm>
              <a:off x="4166975" y="1347200"/>
              <a:ext cx="194975" cy="23825"/>
            </a:xfrm>
            <a:custGeom>
              <a:avLst/>
              <a:gdLst/>
              <a:ahLst/>
              <a:cxnLst/>
              <a:rect l="l" t="t" r="r" b="b"/>
              <a:pathLst>
                <a:path w="7799" h="953" extrusionOk="0">
                  <a:moveTo>
                    <a:pt x="477" y="0"/>
                  </a:moveTo>
                  <a:cubicBezTo>
                    <a:pt x="215" y="0"/>
                    <a:pt x="0" y="214"/>
                    <a:pt x="0" y="476"/>
                  </a:cubicBezTo>
                  <a:cubicBezTo>
                    <a:pt x="0" y="738"/>
                    <a:pt x="215" y="953"/>
                    <a:pt x="477" y="953"/>
                  </a:cubicBezTo>
                  <a:lnTo>
                    <a:pt x="7323" y="953"/>
                  </a:lnTo>
                  <a:cubicBezTo>
                    <a:pt x="7585" y="953"/>
                    <a:pt x="7799" y="738"/>
                    <a:pt x="7799" y="476"/>
                  </a:cubicBezTo>
                  <a:cubicBezTo>
                    <a:pt x="7799" y="214"/>
                    <a:pt x="7585" y="0"/>
                    <a:pt x="73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a:off x="3876150" y="1057575"/>
              <a:ext cx="249775" cy="400375"/>
            </a:xfrm>
            <a:custGeom>
              <a:avLst/>
              <a:gdLst/>
              <a:ahLst/>
              <a:cxnLst/>
              <a:rect l="l" t="t" r="r" b="b"/>
              <a:pathLst>
                <a:path w="9991" h="16015" extrusionOk="0">
                  <a:moveTo>
                    <a:pt x="1" y="0"/>
                  </a:moveTo>
                  <a:lnTo>
                    <a:pt x="1" y="16014"/>
                  </a:lnTo>
                  <a:lnTo>
                    <a:pt x="9990" y="16014"/>
                  </a:lnTo>
                  <a:lnTo>
                    <a:pt x="99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a:off x="3887775" y="1070975"/>
              <a:ext cx="108075" cy="287550"/>
            </a:xfrm>
            <a:custGeom>
              <a:avLst/>
              <a:gdLst/>
              <a:ahLst/>
              <a:cxnLst/>
              <a:rect l="l" t="t" r="r" b="b"/>
              <a:pathLst>
                <a:path w="4323" h="11502" extrusionOk="0">
                  <a:moveTo>
                    <a:pt x="0" y="0"/>
                  </a:moveTo>
                  <a:lnTo>
                    <a:pt x="0" y="11502"/>
                  </a:lnTo>
                  <a:lnTo>
                    <a:pt x="4322" y="11502"/>
                  </a:lnTo>
                  <a:lnTo>
                    <a:pt x="43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a:off x="4006250" y="1070975"/>
              <a:ext cx="108050" cy="287550"/>
            </a:xfrm>
            <a:custGeom>
              <a:avLst/>
              <a:gdLst/>
              <a:ahLst/>
              <a:cxnLst/>
              <a:rect l="l" t="t" r="r" b="b"/>
              <a:pathLst>
                <a:path w="4322" h="11502" extrusionOk="0">
                  <a:moveTo>
                    <a:pt x="0" y="0"/>
                  </a:moveTo>
                  <a:lnTo>
                    <a:pt x="0" y="11502"/>
                  </a:lnTo>
                  <a:lnTo>
                    <a:pt x="4322" y="11502"/>
                  </a:lnTo>
                  <a:lnTo>
                    <a:pt x="43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a:off x="3887775" y="1368025"/>
              <a:ext cx="108075" cy="64625"/>
            </a:xfrm>
            <a:custGeom>
              <a:avLst/>
              <a:gdLst/>
              <a:ahLst/>
              <a:cxnLst/>
              <a:rect l="l" t="t" r="r" b="b"/>
              <a:pathLst>
                <a:path w="4323" h="2585" extrusionOk="0">
                  <a:moveTo>
                    <a:pt x="0" y="1"/>
                  </a:moveTo>
                  <a:lnTo>
                    <a:pt x="0" y="2584"/>
                  </a:lnTo>
                  <a:lnTo>
                    <a:pt x="4322" y="2584"/>
                  </a:lnTo>
                  <a:lnTo>
                    <a:pt x="43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a:off x="4006250" y="1368025"/>
              <a:ext cx="108050" cy="64625"/>
            </a:xfrm>
            <a:custGeom>
              <a:avLst/>
              <a:gdLst/>
              <a:ahLst/>
              <a:cxnLst/>
              <a:rect l="l" t="t" r="r" b="b"/>
              <a:pathLst>
                <a:path w="4322" h="2585" extrusionOk="0">
                  <a:moveTo>
                    <a:pt x="0" y="1"/>
                  </a:moveTo>
                  <a:lnTo>
                    <a:pt x="0" y="2584"/>
                  </a:lnTo>
                  <a:lnTo>
                    <a:pt x="4322" y="2584"/>
                  </a:lnTo>
                  <a:lnTo>
                    <a:pt x="43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a:off x="3870500" y="1443025"/>
              <a:ext cx="261075" cy="14925"/>
            </a:xfrm>
            <a:custGeom>
              <a:avLst/>
              <a:gdLst/>
              <a:ahLst/>
              <a:cxnLst/>
              <a:rect l="l" t="t" r="r" b="b"/>
              <a:pathLst>
                <a:path w="10443" h="597" extrusionOk="0">
                  <a:moveTo>
                    <a:pt x="1" y="1"/>
                  </a:moveTo>
                  <a:lnTo>
                    <a:pt x="1" y="596"/>
                  </a:lnTo>
                  <a:lnTo>
                    <a:pt x="10443" y="596"/>
                  </a:lnTo>
                  <a:lnTo>
                    <a:pt x="104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a:off x="3429075" y="1257900"/>
              <a:ext cx="77725" cy="200050"/>
            </a:xfrm>
            <a:custGeom>
              <a:avLst/>
              <a:gdLst/>
              <a:ahLst/>
              <a:cxnLst/>
              <a:rect l="l" t="t" r="r" b="b"/>
              <a:pathLst>
                <a:path w="3109" h="8002" extrusionOk="0">
                  <a:moveTo>
                    <a:pt x="1" y="0"/>
                  </a:moveTo>
                  <a:lnTo>
                    <a:pt x="1" y="8001"/>
                  </a:lnTo>
                  <a:lnTo>
                    <a:pt x="3108" y="8001"/>
                  </a:lnTo>
                  <a:lnTo>
                    <a:pt x="3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a:off x="3461225" y="148825"/>
              <a:ext cx="45575" cy="1109100"/>
            </a:xfrm>
            <a:custGeom>
              <a:avLst/>
              <a:gdLst/>
              <a:ahLst/>
              <a:cxnLst/>
              <a:rect l="l" t="t" r="r" b="b"/>
              <a:pathLst>
                <a:path w="1823" h="44364" extrusionOk="0">
                  <a:moveTo>
                    <a:pt x="1" y="1"/>
                  </a:moveTo>
                  <a:lnTo>
                    <a:pt x="1" y="44363"/>
                  </a:lnTo>
                  <a:lnTo>
                    <a:pt x="1822" y="44363"/>
                  </a:lnTo>
                  <a:lnTo>
                    <a:pt x="18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a:off x="4495275" y="1257900"/>
              <a:ext cx="78025" cy="200050"/>
            </a:xfrm>
            <a:custGeom>
              <a:avLst/>
              <a:gdLst/>
              <a:ahLst/>
              <a:cxnLst/>
              <a:rect l="l" t="t" r="r" b="b"/>
              <a:pathLst>
                <a:path w="3121" h="8002" extrusionOk="0">
                  <a:moveTo>
                    <a:pt x="1" y="0"/>
                  </a:moveTo>
                  <a:lnTo>
                    <a:pt x="1" y="8001"/>
                  </a:lnTo>
                  <a:lnTo>
                    <a:pt x="3120" y="8001"/>
                  </a:lnTo>
                  <a:lnTo>
                    <a:pt x="3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3388300" y="-356600"/>
              <a:ext cx="1225475" cy="524200"/>
            </a:xfrm>
            <a:custGeom>
              <a:avLst/>
              <a:gdLst/>
              <a:ahLst/>
              <a:cxnLst/>
              <a:rect l="l" t="t" r="r" b="b"/>
              <a:pathLst>
                <a:path w="49019" h="20968" extrusionOk="0">
                  <a:moveTo>
                    <a:pt x="24516" y="1"/>
                  </a:moveTo>
                  <a:lnTo>
                    <a:pt x="1" y="18432"/>
                  </a:lnTo>
                  <a:lnTo>
                    <a:pt x="1918" y="20968"/>
                  </a:lnTo>
                  <a:lnTo>
                    <a:pt x="24516" y="3978"/>
                  </a:lnTo>
                  <a:lnTo>
                    <a:pt x="47114" y="20968"/>
                  </a:lnTo>
                  <a:lnTo>
                    <a:pt x="49019" y="18432"/>
                  </a:lnTo>
                  <a:lnTo>
                    <a:pt x="245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3348125" y="-399375"/>
              <a:ext cx="1305825" cy="512775"/>
            </a:xfrm>
            <a:custGeom>
              <a:avLst/>
              <a:gdLst/>
              <a:ahLst/>
              <a:cxnLst/>
              <a:rect l="l" t="t" r="r" b="b"/>
              <a:pathLst>
                <a:path w="52233" h="20511" extrusionOk="0">
                  <a:moveTo>
                    <a:pt x="26117" y="0"/>
                  </a:moveTo>
                  <a:cubicBezTo>
                    <a:pt x="25956" y="0"/>
                    <a:pt x="25795" y="51"/>
                    <a:pt x="25658" y="152"/>
                  </a:cubicBezTo>
                  <a:lnTo>
                    <a:pt x="405" y="19143"/>
                  </a:lnTo>
                  <a:cubicBezTo>
                    <a:pt x="72" y="19393"/>
                    <a:pt x="0" y="19869"/>
                    <a:pt x="262" y="20202"/>
                  </a:cubicBezTo>
                  <a:cubicBezTo>
                    <a:pt x="410" y="20406"/>
                    <a:pt x="636" y="20510"/>
                    <a:pt x="865" y="20510"/>
                  </a:cubicBezTo>
                  <a:cubicBezTo>
                    <a:pt x="1024" y="20510"/>
                    <a:pt x="1185" y="20460"/>
                    <a:pt x="1322" y="20357"/>
                  </a:cubicBezTo>
                  <a:lnTo>
                    <a:pt x="26123" y="1712"/>
                  </a:lnTo>
                  <a:lnTo>
                    <a:pt x="50911" y="20357"/>
                  </a:lnTo>
                  <a:cubicBezTo>
                    <a:pt x="51049" y="20460"/>
                    <a:pt x="51212" y="20511"/>
                    <a:pt x="51372" y="20511"/>
                  </a:cubicBezTo>
                  <a:cubicBezTo>
                    <a:pt x="51600" y="20511"/>
                    <a:pt x="51824" y="20410"/>
                    <a:pt x="51971" y="20214"/>
                  </a:cubicBezTo>
                  <a:cubicBezTo>
                    <a:pt x="52233" y="19869"/>
                    <a:pt x="52162" y="19393"/>
                    <a:pt x="51828" y="19143"/>
                  </a:cubicBezTo>
                  <a:lnTo>
                    <a:pt x="26575" y="152"/>
                  </a:lnTo>
                  <a:cubicBezTo>
                    <a:pt x="26438" y="51"/>
                    <a:pt x="26277" y="0"/>
                    <a:pt x="261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3577000" y="-330125"/>
              <a:ext cx="205425" cy="28675"/>
            </a:xfrm>
            <a:custGeom>
              <a:avLst/>
              <a:gdLst/>
              <a:ahLst/>
              <a:cxnLst/>
              <a:rect l="l" t="t" r="r" b="b"/>
              <a:pathLst>
                <a:path w="8217" h="1147" extrusionOk="0">
                  <a:moveTo>
                    <a:pt x="765" y="1"/>
                  </a:moveTo>
                  <a:cubicBezTo>
                    <a:pt x="4" y="1"/>
                    <a:pt x="1" y="1146"/>
                    <a:pt x="754" y="1146"/>
                  </a:cubicBezTo>
                  <a:cubicBezTo>
                    <a:pt x="768" y="1146"/>
                    <a:pt x="783" y="1145"/>
                    <a:pt x="799" y="1145"/>
                  </a:cubicBezTo>
                  <a:lnTo>
                    <a:pt x="7621" y="1145"/>
                  </a:lnTo>
                  <a:cubicBezTo>
                    <a:pt x="7635" y="1146"/>
                    <a:pt x="7648" y="1146"/>
                    <a:pt x="7662" y="1146"/>
                  </a:cubicBezTo>
                  <a:cubicBezTo>
                    <a:pt x="7965" y="1146"/>
                    <a:pt x="8217" y="892"/>
                    <a:pt x="8217" y="573"/>
                  </a:cubicBezTo>
                  <a:cubicBezTo>
                    <a:pt x="8217" y="259"/>
                    <a:pt x="7955" y="1"/>
                    <a:pt x="7642" y="1"/>
                  </a:cubicBezTo>
                  <a:cubicBezTo>
                    <a:pt x="7635" y="1"/>
                    <a:pt x="7628" y="1"/>
                    <a:pt x="7621" y="2"/>
                  </a:cubicBezTo>
                  <a:lnTo>
                    <a:pt x="799" y="2"/>
                  </a:lnTo>
                  <a:cubicBezTo>
                    <a:pt x="787" y="1"/>
                    <a:pt x="776" y="1"/>
                    <a:pt x="7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3908000" y="1335575"/>
              <a:ext cx="67900" cy="10150"/>
            </a:xfrm>
            <a:custGeom>
              <a:avLst/>
              <a:gdLst/>
              <a:ahLst/>
              <a:cxnLst/>
              <a:rect l="l" t="t" r="r" b="b"/>
              <a:pathLst>
                <a:path w="2716" h="406" extrusionOk="0">
                  <a:moveTo>
                    <a:pt x="1" y="1"/>
                  </a:moveTo>
                  <a:lnTo>
                    <a:pt x="1" y="406"/>
                  </a:lnTo>
                  <a:lnTo>
                    <a:pt x="2716" y="406"/>
                  </a:lnTo>
                  <a:lnTo>
                    <a:pt x="27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4026475" y="1335575"/>
              <a:ext cx="67600" cy="10150"/>
            </a:xfrm>
            <a:custGeom>
              <a:avLst/>
              <a:gdLst/>
              <a:ahLst/>
              <a:cxnLst/>
              <a:rect l="l" t="t" r="r" b="b"/>
              <a:pathLst>
                <a:path w="2704" h="406" extrusionOk="0">
                  <a:moveTo>
                    <a:pt x="1" y="1"/>
                  </a:moveTo>
                  <a:lnTo>
                    <a:pt x="1" y="406"/>
                  </a:lnTo>
                  <a:lnTo>
                    <a:pt x="2703" y="406"/>
                  </a:lnTo>
                  <a:lnTo>
                    <a:pt x="27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29"/>
          <p:cNvGrpSpPr/>
          <p:nvPr/>
        </p:nvGrpSpPr>
        <p:grpSpPr>
          <a:xfrm>
            <a:off x="6540396" y="3565340"/>
            <a:ext cx="212314" cy="1120944"/>
            <a:chOff x="6090725" y="734900"/>
            <a:chExt cx="136950" cy="723050"/>
          </a:xfrm>
        </p:grpSpPr>
        <p:sp>
          <p:nvSpPr>
            <p:cNvPr id="428" name="Google Shape;428;p29"/>
            <p:cNvSpPr/>
            <p:nvPr/>
          </p:nvSpPr>
          <p:spPr>
            <a:xfrm>
              <a:off x="6130600" y="1337075"/>
              <a:ext cx="57175" cy="120875"/>
            </a:xfrm>
            <a:custGeom>
              <a:avLst/>
              <a:gdLst/>
              <a:ahLst/>
              <a:cxnLst/>
              <a:rect l="l" t="t" r="r" b="b"/>
              <a:pathLst>
                <a:path w="2287" h="4835" extrusionOk="0">
                  <a:moveTo>
                    <a:pt x="251" y="0"/>
                  </a:moveTo>
                  <a:lnTo>
                    <a:pt x="1" y="4834"/>
                  </a:lnTo>
                  <a:lnTo>
                    <a:pt x="2287" y="4834"/>
                  </a:lnTo>
                  <a:lnTo>
                    <a:pt x="2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149075" y="902500"/>
              <a:ext cx="20250" cy="440550"/>
            </a:xfrm>
            <a:custGeom>
              <a:avLst/>
              <a:gdLst/>
              <a:ahLst/>
              <a:cxnLst/>
              <a:rect l="l" t="t" r="r" b="b"/>
              <a:pathLst>
                <a:path w="810" h="17622" extrusionOk="0">
                  <a:moveTo>
                    <a:pt x="0" y="0"/>
                  </a:moveTo>
                  <a:lnTo>
                    <a:pt x="0" y="17621"/>
                  </a:lnTo>
                  <a:lnTo>
                    <a:pt x="810" y="17621"/>
                  </a:lnTo>
                  <a:lnTo>
                    <a:pt x="8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6144300" y="1288850"/>
              <a:ext cx="29800" cy="48250"/>
            </a:xfrm>
            <a:custGeom>
              <a:avLst/>
              <a:gdLst/>
              <a:ahLst/>
              <a:cxnLst/>
              <a:rect l="l" t="t" r="r" b="b"/>
              <a:pathLst>
                <a:path w="1192" h="1930" extrusionOk="0">
                  <a:moveTo>
                    <a:pt x="1" y="0"/>
                  </a:moveTo>
                  <a:lnTo>
                    <a:pt x="1" y="1929"/>
                  </a:lnTo>
                  <a:lnTo>
                    <a:pt x="1191" y="1929"/>
                  </a:lnTo>
                  <a:lnTo>
                    <a:pt x="1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6133575" y="872425"/>
              <a:ext cx="51225" cy="10750"/>
            </a:xfrm>
            <a:custGeom>
              <a:avLst/>
              <a:gdLst/>
              <a:ahLst/>
              <a:cxnLst/>
              <a:rect l="l" t="t" r="r" b="b"/>
              <a:pathLst>
                <a:path w="2049" h="430" extrusionOk="0">
                  <a:moveTo>
                    <a:pt x="1" y="1"/>
                  </a:moveTo>
                  <a:lnTo>
                    <a:pt x="1" y="429"/>
                  </a:lnTo>
                  <a:lnTo>
                    <a:pt x="2049" y="429"/>
                  </a:lnTo>
                  <a:lnTo>
                    <a:pt x="20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6118400" y="789075"/>
              <a:ext cx="81600" cy="10750"/>
            </a:xfrm>
            <a:custGeom>
              <a:avLst/>
              <a:gdLst/>
              <a:ahLst/>
              <a:cxnLst/>
              <a:rect l="l" t="t" r="r" b="b"/>
              <a:pathLst>
                <a:path w="3264" h="430" extrusionOk="0">
                  <a:moveTo>
                    <a:pt x="1" y="1"/>
                  </a:moveTo>
                  <a:lnTo>
                    <a:pt x="1" y="430"/>
                  </a:lnTo>
                  <a:lnTo>
                    <a:pt x="3263" y="430"/>
                  </a:lnTo>
                  <a:lnTo>
                    <a:pt x="32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6138650" y="883150"/>
              <a:ext cx="41100" cy="19375"/>
            </a:xfrm>
            <a:custGeom>
              <a:avLst/>
              <a:gdLst/>
              <a:ahLst/>
              <a:cxnLst/>
              <a:rect l="l" t="t" r="r" b="b"/>
              <a:pathLst>
                <a:path w="1644" h="775" extrusionOk="0">
                  <a:moveTo>
                    <a:pt x="0" y="0"/>
                  </a:moveTo>
                  <a:lnTo>
                    <a:pt x="417" y="774"/>
                  </a:lnTo>
                  <a:lnTo>
                    <a:pt x="1227" y="774"/>
                  </a:lnTo>
                  <a:lnTo>
                    <a:pt x="1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6125550" y="764375"/>
              <a:ext cx="67000" cy="24725"/>
            </a:xfrm>
            <a:custGeom>
              <a:avLst/>
              <a:gdLst/>
              <a:ahLst/>
              <a:cxnLst/>
              <a:rect l="l" t="t" r="r" b="b"/>
              <a:pathLst>
                <a:path w="2680" h="989" extrusionOk="0">
                  <a:moveTo>
                    <a:pt x="322" y="1"/>
                  </a:moveTo>
                  <a:lnTo>
                    <a:pt x="1" y="989"/>
                  </a:lnTo>
                  <a:lnTo>
                    <a:pt x="2679" y="989"/>
                  </a:lnTo>
                  <a:lnTo>
                    <a:pt x="2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6144000" y="758425"/>
              <a:ext cx="30400" cy="5975"/>
            </a:xfrm>
            <a:custGeom>
              <a:avLst/>
              <a:gdLst/>
              <a:ahLst/>
              <a:cxnLst/>
              <a:rect l="l" t="t" r="r" b="b"/>
              <a:pathLst>
                <a:path w="1216" h="239" extrusionOk="0">
                  <a:moveTo>
                    <a:pt x="1" y="1"/>
                  </a:moveTo>
                  <a:lnTo>
                    <a:pt x="1" y="239"/>
                  </a:lnTo>
                  <a:lnTo>
                    <a:pt x="1215" y="239"/>
                  </a:lnTo>
                  <a:lnTo>
                    <a:pt x="1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6127625" y="799800"/>
              <a:ext cx="63125" cy="72650"/>
            </a:xfrm>
            <a:custGeom>
              <a:avLst/>
              <a:gdLst/>
              <a:ahLst/>
              <a:cxnLst/>
              <a:rect l="l" t="t" r="r" b="b"/>
              <a:pathLst>
                <a:path w="2525" h="2906" extrusionOk="0">
                  <a:moveTo>
                    <a:pt x="1" y="1"/>
                  </a:moveTo>
                  <a:lnTo>
                    <a:pt x="239" y="2906"/>
                  </a:lnTo>
                  <a:lnTo>
                    <a:pt x="2287" y="2906"/>
                  </a:lnTo>
                  <a:lnTo>
                    <a:pt x="2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6152050" y="734900"/>
              <a:ext cx="14900" cy="29800"/>
            </a:xfrm>
            <a:custGeom>
              <a:avLst/>
              <a:gdLst/>
              <a:ahLst/>
              <a:cxnLst/>
              <a:rect l="l" t="t" r="r" b="b"/>
              <a:pathLst>
                <a:path w="596" h="1192" extrusionOk="0">
                  <a:moveTo>
                    <a:pt x="298" y="1"/>
                  </a:moveTo>
                  <a:cubicBezTo>
                    <a:pt x="131" y="1"/>
                    <a:pt x="0" y="263"/>
                    <a:pt x="0" y="596"/>
                  </a:cubicBezTo>
                  <a:cubicBezTo>
                    <a:pt x="0" y="930"/>
                    <a:pt x="131" y="1192"/>
                    <a:pt x="298" y="1192"/>
                  </a:cubicBezTo>
                  <a:cubicBezTo>
                    <a:pt x="453" y="1192"/>
                    <a:pt x="595" y="930"/>
                    <a:pt x="595" y="596"/>
                  </a:cubicBezTo>
                  <a:cubicBezTo>
                    <a:pt x="595" y="275"/>
                    <a:pt x="453" y="1"/>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6109475" y="942675"/>
              <a:ext cx="99450" cy="10150"/>
            </a:xfrm>
            <a:custGeom>
              <a:avLst/>
              <a:gdLst/>
              <a:ahLst/>
              <a:cxnLst/>
              <a:rect l="l" t="t" r="r" b="b"/>
              <a:pathLst>
                <a:path w="3978" h="406" extrusionOk="0">
                  <a:moveTo>
                    <a:pt x="1" y="1"/>
                  </a:moveTo>
                  <a:lnTo>
                    <a:pt x="1" y="405"/>
                  </a:lnTo>
                  <a:lnTo>
                    <a:pt x="3977" y="405"/>
                  </a:lnTo>
                  <a:lnTo>
                    <a:pt x="3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9"/>
            <p:cNvSpPr/>
            <p:nvPr/>
          </p:nvSpPr>
          <p:spPr>
            <a:xfrm>
              <a:off x="6201450" y="936700"/>
              <a:ext cx="26225" cy="22250"/>
            </a:xfrm>
            <a:custGeom>
              <a:avLst/>
              <a:gdLst/>
              <a:ahLst/>
              <a:cxnLst/>
              <a:rect l="l" t="t" r="r" b="b"/>
              <a:pathLst>
                <a:path w="1049" h="890" extrusionOk="0">
                  <a:moveTo>
                    <a:pt x="617" y="1"/>
                  </a:moveTo>
                  <a:cubicBezTo>
                    <a:pt x="610" y="1"/>
                    <a:pt x="603" y="1"/>
                    <a:pt x="596" y="1"/>
                  </a:cubicBezTo>
                  <a:cubicBezTo>
                    <a:pt x="203" y="1"/>
                    <a:pt x="1" y="478"/>
                    <a:pt x="286" y="763"/>
                  </a:cubicBezTo>
                  <a:cubicBezTo>
                    <a:pt x="373" y="850"/>
                    <a:pt x="482" y="889"/>
                    <a:pt x="590" y="889"/>
                  </a:cubicBezTo>
                  <a:cubicBezTo>
                    <a:pt x="821" y="889"/>
                    <a:pt x="1048" y="710"/>
                    <a:pt x="1048" y="442"/>
                  </a:cubicBezTo>
                  <a:cubicBezTo>
                    <a:pt x="1048" y="199"/>
                    <a:pt x="857"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6090725" y="936725"/>
              <a:ext cx="25550" cy="21900"/>
            </a:xfrm>
            <a:custGeom>
              <a:avLst/>
              <a:gdLst/>
              <a:ahLst/>
              <a:cxnLst/>
              <a:rect l="l" t="t" r="r" b="b"/>
              <a:pathLst>
                <a:path w="1022" h="876" extrusionOk="0">
                  <a:moveTo>
                    <a:pt x="455" y="0"/>
                  </a:moveTo>
                  <a:cubicBezTo>
                    <a:pt x="451" y="0"/>
                    <a:pt x="446" y="0"/>
                    <a:pt x="441" y="0"/>
                  </a:cubicBezTo>
                  <a:cubicBezTo>
                    <a:pt x="191" y="0"/>
                    <a:pt x="0" y="191"/>
                    <a:pt x="0" y="441"/>
                  </a:cubicBezTo>
                  <a:cubicBezTo>
                    <a:pt x="8" y="704"/>
                    <a:pt x="219" y="876"/>
                    <a:pt x="439" y="876"/>
                  </a:cubicBezTo>
                  <a:cubicBezTo>
                    <a:pt x="548" y="876"/>
                    <a:pt x="660" y="833"/>
                    <a:pt x="751" y="739"/>
                  </a:cubicBezTo>
                  <a:cubicBezTo>
                    <a:pt x="1021" y="468"/>
                    <a:pt x="839" y="0"/>
                    <a:pt x="4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29"/>
          <p:cNvGrpSpPr/>
          <p:nvPr/>
        </p:nvGrpSpPr>
        <p:grpSpPr>
          <a:xfrm>
            <a:off x="3497550" y="4283082"/>
            <a:ext cx="292429" cy="403308"/>
            <a:chOff x="5605250" y="1168900"/>
            <a:chExt cx="208075" cy="286950"/>
          </a:xfrm>
        </p:grpSpPr>
        <p:sp>
          <p:nvSpPr>
            <p:cNvPr id="442" name="Google Shape;442;p29"/>
            <p:cNvSpPr/>
            <p:nvPr/>
          </p:nvSpPr>
          <p:spPr>
            <a:xfrm>
              <a:off x="5605250" y="1168900"/>
              <a:ext cx="208075" cy="208375"/>
            </a:xfrm>
            <a:custGeom>
              <a:avLst/>
              <a:gdLst/>
              <a:ahLst/>
              <a:cxnLst/>
              <a:rect l="l" t="t" r="r" b="b"/>
              <a:pathLst>
                <a:path w="8323" h="8335" extrusionOk="0">
                  <a:moveTo>
                    <a:pt x="4156" y="0"/>
                  </a:moveTo>
                  <a:cubicBezTo>
                    <a:pt x="1858" y="0"/>
                    <a:pt x="0" y="1870"/>
                    <a:pt x="0" y="4167"/>
                  </a:cubicBezTo>
                  <a:cubicBezTo>
                    <a:pt x="0" y="6465"/>
                    <a:pt x="1858" y="8335"/>
                    <a:pt x="4156" y="8335"/>
                  </a:cubicBezTo>
                  <a:cubicBezTo>
                    <a:pt x="6465" y="8335"/>
                    <a:pt x="8323" y="6465"/>
                    <a:pt x="8323" y="4167"/>
                  </a:cubicBezTo>
                  <a:cubicBezTo>
                    <a:pt x="8323" y="1870"/>
                    <a:pt x="6465" y="0"/>
                    <a:pt x="41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9"/>
            <p:cNvSpPr/>
            <p:nvPr/>
          </p:nvSpPr>
          <p:spPr>
            <a:xfrm>
              <a:off x="5709125" y="1168900"/>
              <a:ext cx="104200" cy="208375"/>
            </a:xfrm>
            <a:custGeom>
              <a:avLst/>
              <a:gdLst/>
              <a:ahLst/>
              <a:cxnLst/>
              <a:rect l="l" t="t" r="r" b="b"/>
              <a:pathLst>
                <a:path w="4168" h="8335" extrusionOk="0">
                  <a:moveTo>
                    <a:pt x="1" y="0"/>
                  </a:moveTo>
                  <a:lnTo>
                    <a:pt x="1" y="8335"/>
                  </a:lnTo>
                  <a:cubicBezTo>
                    <a:pt x="2310" y="8335"/>
                    <a:pt x="4168" y="6465"/>
                    <a:pt x="4168" y="4167"/>
                  </a:cubicBezTo>
                  <a:cubicBezTo>
                    <a:pt x="4168" y="1870"/>
                    <a:pt x="2310"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5699600" y="1259300"/>
              <a:ext cx="19375" cy="196550"/>
            </a:xfrm>
            <a:custGeom>
              <a:avLst/>
              <a:gdLst/>
              <a:ahLst/>
              <a:cxnLst/>
              <a:rect l="l" t="t" r="r" b="b"/>
              <a:pathLst>
                <a:path w="775" h="7862" extrusionOk="0">
                  <a:moveTo>
                    <a:pt x="388" y="1"/>
                  </a:moveTo>
                  <a:cubicBezTo>
                    <a:pt x="194" y="1"/>
                    <a:pt x="1" y="129"/>
                    <a:pt x="1" y="385"/>
                  </a:cubicBezTo>
                  <a:lnTo>
                    <a:pt x="1" y="7469"/>
                  </a:lnTo>
                  <a:cubicBezTo>
                    <a:pt x="1" y="7695"/>
                    <a:pt x="167" y="7862"/>
                    <a:pt x="394" y="7862"/>
                  </a:cubicBezTo>
                  <a:cubicBezTo>
                    <a:pt x="608" y="7862"/>
                    <a:pt x="775" y="7695"/>
                    <a:pt x="775" y="7469"/>
                  </a:cubicBezTo>
                  <a:lnTo>
                    <a:pt x="775" y="385"/>
                  </a:lnTo>
                  <a:cubicBezTo>
                    <a:pt x="775" y="129"/>
                    <a:pt x="581" y="1"/>
                    <a:pt x="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9"/>
            <p:cNvSpPr/>
            <p:nvPr/>
          </p:nvSpPr>
          <p:spPr>
            <a:xfrm>
              <a:off x="5665375" y="1310575"/>
              <a:ext cx="43775" cy="36050"/>
            </a:xfrm>
            <a:custGeom>
              <a:avLst/>
              <a:gdLst/>
              <a:ahLst/>
              <a:cxnLst/>
              <a:rect l="l" t="t" r="r" b="b"/>
              <a:pathLst>
                <a:path w="1751" h="1442" extrusionOk="0">
                  <a:moveTo>
                    <a:pt x="0" y="1"/>
                  </a:moveTo>
                  <a:lnTo>
                    <a:pt x="1751" y="1441"/>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9"/>
            <p:cNvSpPr/>
            <p:nvPr/>
          </p:nvSpPr>
          <p:spPr>
            <a:xfrm>
              <a:off x="5651075" y="1300725"/>
              <a:ext cx="69100" cy="55725"/>
            </a:xfrm>
            <a:custGeom>
              <a:avLst/>
              <a:gdLst/>
              <a:ahLst/>
              <a:cxnLst/>
              <a:rect l="l" t="t" r="r" b="b"/>
              <a:pathLst>
                <a:path w="2764" h="2229" extrusionOk="0">
                  <a:moveTo>
                    <a:pt x="571" y="0"/>
                  </a:moveTo>
                  <a:cubicBezTo>
                    <a:pt x="251" y="0"/>
                    <a:pt x="0" y="439"/>
                    <a:pt x="322" y="704"/>
                  </a:cubicBezTo>
                  <a:lnTo>
                    <a:pt x="2085" y="2145"/>
                  </a:lnTo>
                  <a:cubicBezTo>
                    <a:pt x="2156" y="2204"/>
                    <a:pt x="2239" y="2228"/>
                    <a:pt x="2335" y="2228"/>
                  </a:cubicBezTo>
                  <a:cubicBezTo>
                    <a:pt x="2442" y="2228"/>
                    <a:pt x="2561" y="2181"/>
                    <a:pt x="2632" y="2085"/>
                  </a:cubicBezTo>
                  <a:cubicBezTo>
                    <a:pt x="2763" y="1919"/>
                    <a:pt x="2739" y="1681"/>
                    <a:pt x="2573" y="1538"/>
                  </a:cubicBezTo>
                  <a:lnTo>
                    <a:pt x="822" y="97"/>
                  </a:lnTo>
                  <a:cubicBezTo>
                    <a:pt x="740" y="29"/>
                    <a:pt x="653"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5709125" y="1289150"/>
              <a:ext cx="31275" cy="29775"/>
            </a:xfrm>
            <a:custGeom>
              <a:avLst/>
              <a:gdLst/>
              <a:ahLst/>
              <a:cxnLst/>
              <a:rect l="l" t="t" r="r" b="b"/>
              <a:pathLst>
                <a:path w="1251" h="1191" extrusionOk="0">
                  <a:moveTo>
                    <a:pt x="1" y="1191"/>
                  </a:moveTo>
                  <a:lnTo>
                    <a:pt x="1251" y="0"/>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5696025" y="1279325"/>
              <a:ext cx="58350" cy="49425"/>
            </a:xfrm>
            <a:custGeom>
              <a:avLst/>
              <a:gdLst/>
              <a:ahLst/>
              <a:cxnLst/>
              <a:rect l="l" t="t" r="r" b="b"/>
              <a:pathLst>
                <a:path w="2334" h="1977" extrusionOk="0">
                  <a:moveTo>
                    <a:pt x="1773" y="0"/>
                  </a:moveTo>
                  <a:cubicBezTo>
                    <a:pt x="1683" y="0"/>
                    <a:pt x="1588" y="35"/>
                    <a:pt x="1501" y="120"/>
                  </a:cubicBezTo>
                  <a:lnTo>
                    <a:pt x="263" y="1310"/>
                  </a:lnTo>
                  <a:cubicBezTo>
                    <a:pt x="1" y="1548"/>
                    <a:pt x="179" y="1977"/>
                    <a:pt x="537" y="1977"/>
                  </a:cubicBezTo>
                  <a:cubicBezTo>
                    <a:pt x="632" y="1977"/>
                    <a:pt x="727" y="1941"/>
                    <a:pt x="799" y="1870"/>
                  </a:cubicBezTo>
                  <a:lnTo>
                    <a:pt x="2049" y="679"/>
                  </a:lnTo>
                  <a:cubicBezTo>
                    <a:pt x="2334" y="403"/>
                    <a:pt x="2079" y="0"/>
                    <a:pt x="17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9"/>
          <p:cNvGrpSpPr/>
          <p:nvPr/>
        </p:nvGrpSpPr>
        <p:grpSpPr>
          <a:xfrm>
            <a:off x="3923413" y="4103504"/>
            <a:ext cx="314943" cy="582910"/>
            <a:chOff x="6691700" y="1068275"/>
            <a:chExt cx="221775" cy="410500"/>
          </a:xfrm>
        </p:grpSpPr>
        <p:sp>
          <p:nvSpPr>
            <p:cNvPr id="450" name="Google Shape;450;p29"/>
            <p:cNvSpPr/>
            <p:nvPr/>
          </p:nvSpPr>
          <p:spPr>
            <a:xfrm>
              <a:off x="6691700" y="1068275"/>
              <a:ext cx="221775" cy="317325"/>
            </a:xfrm>
            <a:custGeom>
              <a:avLst/>
              <a:gdLst/>
              <a:ahLst/>
              <a:cxnLst/>
              <a:rect l="l" t="t" r="r" b="b"/>
              <a:pathLst>
                <a:path w="8871" h="12693" extrusionOk="0">
                  <a:moveTo>
                    <a:pt x="4429" y="1"/>
                  </a:moveTo>
                  <a:cubicBezTo>
                    <a:pt x="3810" y="1"/>
                    <a:pt x="0" y="3430"/>
                    <a:pt x="0" y="7657"/>
                  </a:cubicBezTo>
                  <a:cubicBezTo>
                    <a:pt x="0" y="11883"/>
                    <a:pt x="3715" y="12693"/>
                    <a:pt x="4429" y="12693"/>
                  </a:cubicBezTo>
                  <a:cubicBezTo>
                    <a:pt x="5144" y="12693"/>
                    <a:pt x="8870" y="11883"/>
                    <a:pt x="8870" y="7657"/>
                  </a:cubicBezTo>
                  <a:cubicBezTo>
                    <a:pt x="8870" y="3430"/>
                    <a:pt x="5060" y="1"/>
                    <a:pt x="4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6802425" y="1068275"/>
              <a:ext cx="111050" cy="317325"/>
            </a:xfrm>
            <a:custGeom>
              <a:avLst/>
              <a:gdLst/>
              <a:ahLst/>
              <a:cxnLst/>
              <a:rect l="l" t="t" r="r" b="b"/>
              <a:pathLst>
                <a:path w="4442" h="12693" extrusionOk="0">
                  <a:moveTo>
                    <a:pt x="0" y="1"/>
                  </a:moveTo>
                  <a:lnTo>
                    <a:pt x="0" y="12693"/>
                  </a:lnTo>
                  <a:cubicBezTo>
                    <a:pt x="727" y="12693"/>
                    <a:pt x="4441" y="11883"/>
                    <a:pt x="4441" y="7657"/>
                  </a:cubicBezTo>
                  <a:cubicBezTo>
                    <a:pt x="4441" y="3430"/>
                    <a:pt x="63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6792600" y="1285875"/>
              <a:ext cx="19675" cy="192900"/>
            </a:xfrm>
            <a:custGeom>
              <a:avLst/>
              <a:gdLst/>
              <a:ahLst/>
              <a:cxnLst/>
              <a:rect l="l" t="t" r="r" b="b"/>
              <a:pathLst>
                <a:path w="787" h="7716" extrusionOk="0">
                  <a:moveTo>
                    <a:pt x="393" y="0"/>
                  </a:moveTo>
                  <a:cubicBezTo>
                    <a:pt x="197" y="0"/>
                    <a:pt x="0" y="131"/>
                    <a:pt x="0" y="393"/>
                  </a:cubicBezTo>
                  <a:lnTo>
                    <a:pt x="0" y="7323"/>
                  </a:lnTo>
                  <a:cubicBezTo>
                    <a:pt x="0" y="7537"/>
                    <a:pt x="179" y="7716"/>
                    <a:pt x="393" y="7716"/>
                  </a:cubicBezTo>
                  <a:cubicBezTo>
                    <a:pt x="608" y="7716"/>
                    <a:pt x="786" y="7537"/>
                    <a:pt x="786" y="7323"/>
                  </a:cubicBezTo>
                  <a:lnTo>
                    <a:pt x="786" y="393"/>
                  </a:lnTo>
                  <a:cubicBezTo>
                    <a:pt x="786" y="131"/>
                    <a:pt x="590"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6759550" y="1295700"/>
              <a:ext cx="42900" cy="48825"/>
            </a:xfrm>
            <a:custGeom>
              <a:avLst/>
              <a:gdLst/>
              <a:ahLst/>
              <a:cxnLst/>
              <a:rect l="l" t="t" r="r" b="b"/>
              <a:pathLst>
                <a:path w="1716" h="1953" extrusionOk="0">
                  <a:moveTo>
                    <a:pt x="1" y="0"/>
                  </a:moveTo>
                  <a:lnTo>
                    <a:pt x="1715"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6744850" y="1285400"/>
              <a:ext cx="70600" cy="69000"/>
            </a:xfrm>
            <a:custGeom>
              <a:avLst/>
              <a:gdLst/>
              <a:ahLst/>
              <a:cxnLst/>
              <a:rect l="l" t="t" r="r" b="b"/>
              <a:pathLst>
                <a:path w="2824" h="2760" extrusionOk="0">
                  <a:moveTo>
                    <a:pt x="571" y="1"/>
                  </a:moveTo>
                  <a:cubicBezTo>
                    <a:pt x="271" y="1"/>
                    <a:pt x="0" y="383"/>
                    <a:pt x="291" y="674"/>
                  </a:cubicBezTo>
                  <a:lnTo>
                    <a:pt x="2006" y="2627"/>
                  </a:lnTo>
                  <a:cubicBezTo>
                    <a:pt x="2071" y="2703"/>
                    <a:pt x="2166" y="2759"/>
                    <a:pt x="2273" y="2759"/>
                  </a:cubicBezTo>
                  <a:cubicBezTo>
                    <a:pt x="2283" y="2759"/>
                    <a:pt x="2293" y="2759"/>
                    <a:pt x="2303" y="2758"/>
                  </a:cubicBezTo>
                  <a:cubicBezTo>
                    <a:pt x="2308" y="2758"/>
                    <a:pt x="2313" y="2758"/>
                    <a:pt x="2318" y="2758"/>
                  </a:cubicBezTo>
                  <a:cubicBezTo>
                    <a:pt x="2642" y="2758"/>
                    <a:pt x="2824" y="2361"/>
                    <a:pt x="2601" y="2115"/>
                  </a:cubicBezTo>
                  <a:lnTo>
                    <a:pt x="875" y="162"/>
                  </a:lnTo>
                  <a:cubicBezTo>
                    <a:pt x="785" y="48"/>
                    <a:pt x="676" y="1"/>
                    <a:pt x="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6802425" y="1295700"/>
              <a:ext cx="43175" cy="48825"/>
            </a:xfrm>
            <a:custGeom>
              <a:avLst/>
              <a:gdLst/>
              <a:ahLst/>
              <a:cxnLst/>
              <a:rect l="l" t="t" r="r" b="b"/>
              <a:pathLst>
                <a:path w="1727" h="1953" extrusionOk="0">
                  <a:moveTo>
                    <a:pt x="1727" y="0"/>
                  </a:moveTo>
                  <a:lnTo>
                    <a:pt x="0"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6789325" y="1285400"/>
              <a:ext cx="70700" cy="69000"/>
            </a:xfrm>
            <a:custGeom>
              <a:avLst/>
              <a:gdLst/>
              <a:ahLst/>
              <a:cxnLst/>
              <a:rect l="l" t="t" r="r" b="b"/>
              <a:pathLst>
                <a:path w="2828" h="2760" extrusionOk="0">
                  <a:moveTo>
                    <a:pt x="2252" y="1"/>
                  </a:moveTo>
                  <a:cubicBezTo>
                    <a:pt x="2147" y="1"/>
                    <a:pt x="2040" y="48"/>
                    <a:pt x="1953" y="162"/>
                  </a:cubicBezTo>
                  <a:lnTo>
                    <a:pt x="227" y="2115"/>
                  </a:lnTo>
                  <a:cubicBezTo>
                    <a:pt x="0" y="2365"/>
                    <a:pt x="191" y="2758"/>
                    <a:pt x="524" y="2758"/>
                  </a:cubicBezTo>
                  <a:cubicBezTo>
                    <a:pt x="535" y="2759"/>
                    <a:pt x="545" y="2759"/>
                    <a:pt x="555" y="2759"/>
                  </a:cubicBezTo>
                  <a:cubicBezTo>
                    <a:pt x="662" y="2759"/>
                    <a:pt x="757" y="2703"/>
                    <a:pt x="822" y="2627"/>
                  </a:cubicBezTo>
                  <a:lnTo>
                    <a:pt x="2536" y="674"/>
                  </a:lnTo>
                  <a:cubicBezTo>
                    <a:pt x="2827" y="383"/>
                    <a:pt x="2550" y="1"/>
                    <a:pt x="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29"/>
          <p:cNvSpPr/>
          <p:nvPr/>
        </p:nvSpPr>
        <p:spPr>
          <a:xfrm>
            <a:off x="3129600" y="4650800"/>
            <a:ext cx="6074965" cy="96077"/>
          </a:xfrm>
          <a:custGeom>
            <a:avLst/>
            <a:gdLst/>
            <a:ahLst/>
            <a:cxnLst/>
            <a:rect l="l" t="t" r="r" b="b"/>
            <a:pathLst>
              <a:path w="145770" h="2775" extrusionOk="0">
                <a:moveTo>
                  <a:pt x="1" y="1"/>
                </a:moveTo>
                <a:lnTo>
                  <a:pt x="1" y="2775"/>
                </a:lnTo>
                <a:lnTo>
                  <a:pt x="145769" y="2775"/>
                </a:lnTo>
                <a:lnTo>
                  <a:pt x="1457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458" name="Google Shape;458;p29"/>
          <p:cNvSpPr/>
          <p:nvPr/>
        </p:nvSpPr>
        <p:spPr>
          <a:xfrm>
            <a:off x="0" y="4103502"/>
            <a:ext cx="3858270" cy="1040025"/>
          </a:xfrm>
          <a:custGeom>
            <a:avLst/>
            <a:gdLst/>
            <a:ahLst/>
            <a:cxnLst/>
            <a:rect l="l" t="t" r="r" b="b"/>
            <a:pathLst>
              <a:path w="102716" h="33636" extrusionOk="0">
                <a:moveTo>
                  <a:pt x="102716" y="33493"/>
                </a:moveTo>
                <a:cubicBezTo>
                  <a:pt x="102716" y="33493"/>
                  <a:pt x="93310" y="6549"/>
                  <a:pt x="67914" y="11645"/>
                </a:cubicBezTo>
                <a:cubicBezTo>
                  <a:pt x="25420" y="20158"/>
                  <a:pt x="42113" y="4763"/>
                  <a:pt x="0" y="1"/>
                </a:cubicBezTo>
                <a:lnTo>
                  <a:pt x="0" y="33433"/>
                </a:lnTo>
                <a:cubicBezTo>
                  <a:pt x="0" y="33540"/>
                  <a:pt x="84" y="33636"/>
                  <a:pt x="203" y="33636"/>
                </a:cubicBezTo>
                <a:lnTo>
                  <a:pt x="102513" y="33636"/>
                </a:lnTo>
                <a:cubicBezTo>
                  <a:pt x="102620" y="33636"/>
                  <a:pt x="102716" y="33540"/>
                  <a:pt x="102716" y="3343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7"/>
        <p:cNvGrpSpPr/>
        <p:nvPr/>
      </p:nvGrpSpPr>
      <p:grpSpPr>
        <a:xfrm>
          <a:off x="0" y="0"/>
          <a:ext cx="0" cy="0"/>
          <a:chOff x="0" y="0"/>
          <a:chExt cx="0" cy="0"/>
        </a:xfrm>
      </p:grpSpPr>
      <p:grpSp>
        <p:nvGrpSpPr>
          <p:cNvPr id="1727" name="Google Shape;1727;p50"/>
          <p:cNvGrpSpPr/>
          <p:nvPr/>
        </p:nvGrpSpPr>
        <p:grpSpPr>
          <a:xfrm flipH="1">
            <a:off x="-2888342" y="2942021"/>
            <a:ext cx="1226730" cy="2199258"/>
            <a:chOff x="4838507" y="2814325"/>
            <a:chExt cx="3407789" cy="1785260"/>
          </a:xfrm>
        </p:grpSpPr>
        <p:grpSp>
          <p:nvGrpSpPr>
            <p:cNvPr id="1728" name="Google Shape;1728;p50"/>
            <p:cNvGrpSpPr/>
            <p:nvPr/>
          </p:nvGrpSpPr>
          <p:grpSpPr>
            <a:xfrm>
              <a:off x="6033706" y="2814325"/>
              <a:ext cx="1084057" cy="1757300"/>
              <a:chOff x="6008131" y="2814325"/>
              <a:chExt cx="1084057" cy="1757300"/>
            </a:xfrm>
          </p:grpSpPr>
          <p:sp>
            <p:nvSpPr>
              <p:cNvPr id="1729" name="Google Shape;1729;p50"/>
              <p:cNvSpPr/>
              <p:nvPr/>
            </p:nvSpPr>
            <p:spPr>
              <a:xfrm>
                <a:off x="6776109" y="3308806"/>
                <a:ext cx="138737" cy="268164"/>
              </a:xfrm>
              <a:custGeom>
                <a:avLst/>
                <a:gdLst/>
                <a:ahLst/>
                <a:cxnLst/>
                <a:rect l="l" t="t" r="r" b="b"/>
                <a:pathLst>
                  <a:path w="6631" h="12817" extrusionOk="0">
                    <a:moveTo>
                      <a:pt x="0" y="0"/>
                    </a:moveTo>
                    <a:lnTo>
                      <a:pt x="0" y="12817"/>
                    </a:lnTo>
                    <a:lnTo>
                      <a:pt x="6630" y="12817"/>
                    </a:lnTo>
                    <a:lnTo>
                      <a:pt x="66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0"/>
              <p:cNvSpPr/>
              <p:nvPr/>
            </p:nvSpPr>
            <p:spPr>
              <a:xfrm>
                <a:off x="6058910" y="3492568"/>
                <a:ext cx="991078" cy="1079057"/>
              </a:xfrm>
              <a:custGeom>
                <a:avLst/>
                <a:gdLst/>
                <a:ahLst/>
                <a:cxnLst/>
                <a:rect l="l" t="t" r="r" b="b"/>
                <a:pathLst>
                  <a:path w="47369" h="51574" extrusionOk="0">
                    <a:moveTo>
                      <a:pt x="23719" y="1"/>
                    </a:moveTo>
                    <a:lnTo>
                      <a:pt x="0" y="9399"/>
                    </a:lnTo>
                    <a:lnTo>
                      <a:pt x="0" y="51573"/>
                    </a:lnTo>
                    <a:lnTo>
                      <a:pt x="47369" y="51573"/>
                    </a:lnTo>
                    <a:lnTo>
                      <a:pt x="47369" y="9399"/>
                    </a:lnTo>
                    <a:lnTo>
                      <a:pt x="237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0"/>
              <p:cNvSpPr/>
              <p:nvPr/>
            </p:nvSpPr>
            <p:spPr>
              <a:xfrm>
                <a:off x="6056755" y="3481123"/>
                <a:ext cx="993233" cy="1086924"/>
              </a:xfrm>
              <a:custGeom>
                <a:avLst/>
                <a:gdLst/>
                <a:ahLst/>
                <a:cxnLst/>
                <a:rect l="l" t="t" r="r" b="b"/>
                <a:pathLst>
                  <a:path w="47472" h="51950" extrusionOk="0">
                    <a:moveTo>
                      <a:pt x="23206" y="10425"/>
                    </a:moveTo>
                    <a:lnTo>
                      <a:pt x="23206" y="19140"/>
                    </a:lnTo>
                    <a:lnTo>
                      <a:pt x="9228" y="19140"/>
                    </a:lnTo>
                    <a:lnTo>
                      <a:pt x="9228" y="10425"/>
                    </a:lnTo>
                    <a:close/>
                    <a:moveTo>
                      <a:pt x="38449" y="10425"/>
                    </a:moveTo>
                    <a:lnTo>
                      <a:pt x="38449" y="18832"/>
                    </a:lnTo>
                    <a:lnTo>
                      <a:pt x="37902" y="19140"/>
                    </a:lnTo>
                    <a:lnTo>
                      <a:pt x="24505" y="19140"/>
                    </a:lnTo>
                    <a:lnTo>
                      <a:pt x="24505" y="10425"/>
                    </a:lnTo>
                    <a:close/>
                    <a:moveTo>
                      <a:pt x="23206" y="20404"/>
                    </a:moveTo>
                    <a:lnTo>
                      <a:pt x="23206" y="30862"/>
                    </a:lnTo>
                    <a:lnTo>
                      <a:pt x="9228" y="30862"/>
                    </a:lnTo>
                    <a:lnTo>
                      <a:pt x="9228" y="20404"/>
                    </a:lnTo>
                    <a:close/>
                    <a:moveTo>
                      <a:pt x="38449" y="20404"/>
                    </a:moveTo>
                    <a:lnTo>
                      <a:pt x="38449" y="30862"/>
                    </a:lnTo>
                    <a:lnTo>
                      <a:pt x="24505" y="30862"/>
                    </a:lnTo>
                    <a:lnTo>
                      <a:pt x="24505" y="20404"/>
                    </a:lnTo>
                    <a:close/>
                    <a:moveTo>
                      <a:pt x="23753" y="1"/>
                    </a:moveTo>
                    <a:lnTo>
                      <a:pt x="23172" y="240"/>
                    </a:lnTo>
                    <a:lnTo>
                      <a:pt x="23172" y="7110"/>
                    </a:lnTo>
                    <a:lnTo>
                      <a:pt x="15722" y="3111"/>
                    </a:lnTo>
                    <a:lnTo>
                      <a:pt x="14150" y="3726"/>
                    </a:lnTo>
                    <a:lnTo>
                      <a:pt x="23138" y="8511"/>
                    </a:lnTo>
                    <a:lnTo>
                      <a:pt x="23138" y="9092"/>
                    </a:lnTo>
                    <a:lnTo>
                      <a:pt x="9160" y="9092"/>
                    </a:lnTo>
                    <a:lnTo>
                      <a:pt x="9160" y="5674"/>
                    </a:lnTo>
                    <a:lnTo>
                      <a:pt x="7861" y="6187"/>
                    </a:lnTo>
                    <a:lnTo>
                      <a:pt x="7861" y="9092"/>
                    </a:lnTo>
                    <a:lnTo>
                      <a:pt x="513" y="9092"/>
                    </a:lnTo>
                    <a:lnTo>
                      <a:pt x="1" y="9331"/>
                    </a:lnTo>
                    <a:lnTo>
                      <a:pt x="1" y="10391"/>
                    </a:lnTo>
                    <a:lnTo>
                      <a:pt x="7861" y="10391"/>
                    </a:lnTo>
                    <a:lnTo>
                      <a:pt x="7861" y="18456"/>
                    </a:lnTo>
                    <a:lnTo>
                      <a:pt x="1" y="14287"/>
                    </a:lnTo>
                    <a:lnTo>
                      <a:pt x="1" y="15722"/>
                    </a:lnTo>
                    <a:lnTo>
                      <a:pt x="6289" y="19106"/>
                    </a:lnTo>
                    <a:lnTo>
                      <a:pt x="1" y="19106"/>
                    </a:lnTo>
                    <a:lnTo>
                      <a:pt x="1" y="20370"/>
                    </a:lnTo>
                    <a:lnTo>
                      <a:pt x="7861" y="20370"/>
                    </a:lnTo>
                    <a:lnTo>
                      <a:pt x="7861" y="30794"/>
                    </a:lnTo>
                    <a:lnTo>
                      <a:pt x="1" y="30794"/>
                    </a:lnTo>
                    <a:lnTo>
                      <a:pt x="1" y="32093"/>
                    </a:lnTo>
                    <a:lnTo>
                      <a:pt x="7861" y="32093"/>
                    </a:lnTo>
                    <a:lnTo>
                      <a:pt x="7861" y="51437"/>
                    </a:lnTo>
                    <a:lnTo>
                      <a:pt x="7861" y="51949"/>
                    </a:lnTo>
                    <a:lnTo>
                      <a:pt x="9160" y="51949"/>
                    </a:lnTo>
                    <a:lnTo>
                      <a:pt x="9160" y="51437"/>
                    </a:lnTo>
                    <a:lnTo>
                      <a:pt x="9160" y="32093"/>
                    </a:lnTo>
                    <a:lnTo>
                      <a:pt x="23138" y="32093"/>
                    </a:lnTo>
                    <a:lnTo>
                      <a:pt x="23138" y="51437"/>
                    </a:lnTo>
                    <a:lnTo>
                      <a:pt x="23138" y="51949"/>
                    </a:lnTo>
                    <a:lnTo>
                      <a:pt x="24403" y="51949"/>
                    </a:lnTo>
                    <a:lnTo>
                      <a:pt x="24403" y="51437"/>
                    </a:lnTo>
                    <a:lnTo>
                      <a:pt x="24403" y="32093"/>
                    </a:lnTo>
                    <a:lnTo>
                      <a:pt x="38381" y="32093"/>
                    </a:lnTo>
                    <a:lnTo>
                      <a:pt x="38381" y="51437"/>
                    </a:lnTo>
                    <a:lnTo>
                      <a:pt x="38381" y="51949"/>
                    </a:lnTo>
                    <a:lnTo>
                      <a:pt x="39645" y="51949"/>
                    </a:lnTo>
                    <a:lnTo>
                      <a:pt x="39645" y="51437"/>
                    </a:lnTo>
                    <a:lnTo>
                      <a:pt x="39645" y="32093"/>
                    </a:lnTo>
                    <a:lnTo>
                      <a:pt x="47472" y="32093"/>
                    </a:lnTo>
                    <a:lnTo>
                      <a:pt x="47472" y="30794"/>
                    </a:lnTo>
                    <a:lnTo>
                      <a:pt x="39714" y="30794"/>
                    </a:lnTo>
                    <a:lnTo>
                      <a:pt x="39714" y="20370"/>
                    </a:lnTo>
                    <a:lnTo>
                      <a:pt x="47472" y="20370"/>
                    </a:lnTo>
                    <a:lnTo>
                      <a:pt x="47472" y="19106"/>
                    </a:lnTo>
                    <a:lnTo>
                      <a:pt x="40602" y="19106"/>
                    </a:lnTo>
                    <a:lnTo>
                      <a:pt x="47472" y="15415"/>
                    </a:lnTo>
                    <a:lnTo>
                      <a:pt x="47472" y="14013"/>
                    </a:lnTo>
                    <a:lnTo>
                      <a:pt x="39714" y="18149"/>
                    </a:lnTo>
                    <a:lnTo>
                      <a:pt x="39714" y="10425"/>
                    </a:lnTo>
                    <a:lnTo>
                      <a:pt x="46549" y="10425"/>
                    </a:lnTo>
                    <a:lnTo>
                      <a:pt x="46549" y="9126"/>
                    </a:lnTo>
                    <a:lnTo>
                      <a:pt x="39714" y="9126"/>
                    </a:lnTo>
                    <a:lnTo>
                      <a:pt x="39714" y="6221"/>
                    </a:lnTo>
                    <a:lnTo>
                      <a:pt x="38928" y="5948"/>
                    </a:lnTo>
                    <a:lnTo>
                      <a:pt x="38415" y="5948"/>
                    </a:lnTo>
                    <a:lnTo>
                      <a:pt x="38415" y="9126"/>
                    </a:lnTo>
                    <a:lnTo>
                      <a:pt x="24437" y="9126"/>
                    </a:lnTo>
                    <a:lnTo>
                      <a:pt x="24437" y="8545"/>
                    </a:lnTo>
                    <a:lnTo>
                      <a:pt x="33425" y="3760"/>
                    </a:lnTo>
                    <a:lnTo>
                      <a:pt x="31853" y="3145"/>
                    </a:lnTo>
                    <a:lnTo>
                      <a:pt x="24437" y="7144"/>
                    </a:lnTo>
                    <a:lnTo>
                      <a:pt x="24437" y="240"/>
                    </a:lnTo>
                    <a:lnTo>
                      <a:pt x="237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0"/>
              <p:cNvSpPr/>
              <p:nvPr/>
            </p:nvSpPr>
            <p:spPr>
              <a:xfrm>
                <a:off x="6917691" y="3631304"/>
                <a:ext cx="125137" cy="3578"/>
              </a:xfrm>
              <a:custGeom>
                <a:avLst/>
                <a:gdLst/>
                <a:ahLst/>
                <a:cxnLst/>
                <a:rect l="l" t="t" r="r" b="b"/>
                <a:pathLst>
                  <a:path w="5981" h="171"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0"/>
              <p:cNvSpPr/>
              <p:nvPr/>
            </p:nvSpPr>
            <p:spPr>
              <a:xfrm>
                <a:off x="6855468" y="3591259"/>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0"/>
              <p:cNvSpPr/>
              <p:nvPr/>
            </p:nvSpPr>
            <p:spPr>
              <a:xfrm>
                <a:off x="6855468" y="4560156"/>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0"/>
              <p:cNvSpPr/>
              <p:nvPr/>
            </p:nvSpPr>
            <p:spPr>
              <a:xfrm>
                <a:off x="6792554" y="4357794"/>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0"/>
              <p:cNvSpPr/>
              <p:nvPr/>
            </p:nvSpPr>
            <p:spPr>
              <a:xfrm>
                <a:off x="6855468" y="4560156"/>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0"/>
              <p:cNvSpPr/>
              <p:nvPr/>
            </p:nvSpPr>
            <p:spPr>
              <a:xfrm>
                <a:off x="6731042" y="4560156"/>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0"/>
              <p:cNvSpPr/>
              <p:nvPr/>
            </p:nvSpPr>
            <p:spPr>
              <a:xfrm>
                <a:off x="6731042" y="4560156"/>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0"/>
              <p:cNvSpPr/>
              <p:nvPr/>
            </p:nvSpPr>
            <p:spPr>
              <a:xfrm>
                <a:off x="6605926" y="4560156"/>
                <a:ext cx="125137" cy="3599"/>
              </a:xfrm>
              <a:custGeom>
                <a:avLst/>
                <a:gdLst/>
                <a:ahLst/>
                <a:cxnLst/>
                <a:rect l="l" t="t" r="r" b="b"/>
                <a:pathLst>
                  <a:path w="5981"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0"/>
              <p:cNvSpPr/>
              <p:nvPr/>
            </p:nvSpPr>
            <p:spPr>
              <a:xfrm>
                <a:off x="6542992" y="3470411"/>
                <a:ext cx="125158" cy="3599"/>
              </a:xfrm>
              <a:custGeom>
                <a:avLst/>
                <a:gdLst/>
                <a:ahLst/>
                <a:cxnLst/>
                <a:rect l="l" t="t" r="r" b="b"/>
                <a:pathLst>
                  <a:path w="5982" h="172" extrusionOk="0">
                    <a:moveTo>
                      <a:pt x="1" y="0"/>
                    </a:moveTo>
                    <a:lnTo>
                      <a:pt x="1"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0"/>
              <p:cNvSpPr/>
              <p:nvPr/>
            </p:nvSpPr>
            <p:spPr>
              <a:xfrm>
                <a:off x="6480789" y="3430365"/>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0"/>
              <p:cNvSpPr/>
              <p:nvPr/>
            </p:nvSpPr>
            <p:spPr>
              <a:xfrm>
                <a:off x="6605926" y="4560156"/>
                <a:ext cx="125137" cy="3599"/>
              </a:xfrm>
              <a:custGeom>
                <a:avLst/>
                <a:gdLst/>
                <a:ahLst/>
                <a:cxnLst/>
                <a:rect l="l" t="t" r="r" b="b"/>
                <a:pathLst>
                  <a:path w="5981"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0"/>
              <p:cNvSpPr/>
              <p:nvPr/>
            </p:nvSpPr>
            <p:spPr>
              <a:xfrm>
                <a:off x="6480789" y="4560156"/>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0"/>
              <p:cNvSpPr/>
              <p:nvPr/>
            </p:nvSpPr>
            <p:spPr>
              <a:xfrm>
                <a:off x="6417855" y="3470411"/>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0"/>
              <p:cNvSpPr/>
              <p:nvPr/>
            </p:nvSpPr>
            <p:spPr>
              <a:xfrm>
                <a:off x="6480789" y="3430365"/>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0"/>
              <p:cNvSpPr/>
              <p:nvPr/>
            </p:nvSpPr>
            <p:spPr>
              <a:xfrm>
                <a:off x="6480789" y="4560156"/>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0"/>
              <p:cNvSpPr/>
              <p:nvPr/>
            </p:nvSpPr>
            <p:spPr>
              <a:xfrm>
                <a:off x="6355652" y="4560156"/>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0"/>
              <p:cNvSpPr/>
              <p:nvPr/>
            </p:nvSpPr>
            <p:spPr>
              <a:xfrm>
                <a:off x="6293429" y="3550502"/>
                <a:ext cx="125158" cy="3578"/>
              </a:xfrm>
              <a:custGeom>
                <a:avLst/>
                <a:gdLst/>
                <a:ahLst/>
                <a:cxnLst/>
                <a:rect l="l" t="t" r="r" b="b"/>
                <a:pathLst>
                  <a:path w="5982" h="171"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0"/>
              <p:cNvSpPr/>
              <p:nvPr/>
            </p:nvSpPr>
            <p:spPr>
              <a:xfrm>
                <a:off x="6355652" y="3510456"/>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0"/>
              <p:cNvSpPr/>
              <p:nvPr/>
            </p:nvSpPr>
            <p:spPr>
              <a:xfrm>
                <a:off x="6355652" y="4560156"/>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0"/>
              <p:cNvSpPr/>
              <p:nvPr/>
            </p:nvSpPr>
            <p:spPr>
              <a:xfrm>
                <a:off x="6231227" y="4560156"/>
                <a:ext cx="125158" cy="3599"/>
              </a:xfrm>
              <a:custGeom>
                <a:avLst/>
                <a:gdLst/>
                <a:ahLst/>
                <a:cxnLst/>
                <a:rect l="l" t="t" r="r" b="b"/>
                <a:pathLst>
                  <a:path w="5982" h="172" extrusionOk="0">
                    <a:moveTo>
                      <a:pt x="1" y="0"/>
                    </a:moveTo>
                    <a:lnTo>
                      <a:pt x="1"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0"/>
              <p:cNvSpPr/>
              <p:nvPr/>
            </p:nvSpPr>
            <p:spPr>
              <a:xfrm>
                <a:off x="6168313" y="4357794"/>
                <a:ext cx="125137" cy="3599"/>
              </a:xfrm>
              <a:custGeom>
                <a:avLst/>
                <a:gdLst/>
                <a:ahLst/>
                <a:cxnLst/>
                <a:rect l="l" t="t" r="r" b="b"/>
                <a:pathLst>
                  <a:path w="5981"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0"/>
              <p:cNvSpPr/>
              <p:nvPr/>
            </p:nvSpPr>
            <p:spPr>
              <a:xfrm>
                <a:off x="6231227" y="4560156"/>
                <a:ext cx="125158" cy="3599"/>
              </a:xfrm>
              <a:custGeom>
                <a:avLst/>
                <a:gdLst/>
                <a:ahLst/>
                <a:cxnLst/>
                <a:rect l="l" t="t" r="r" b="b"/>
                <a:pathLst>
                  <a:path w="5982" h="172" extrusionOk="0">
                    <a:moveTo>
                      <a:pt x="1" y="0"/>
                    </a:moveTo>
                    <a:lnTo>
                      <a:pt x="1"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0"/>
              <p:cNvSpPr/>
              <p:nvPr/>
            </p:nvSpPr>
            <p:spPr>
              <a:xfrm>
                <a:off x="6106090" y="4560156"/>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0"/>
              <p:cNvSpPr/>
              <p:nvPr/>
            </p:nvSpPr>
            <p:spPr>
              <a:xfrm>
                <a:off x="6043176" y="3631304"/>
                <a:ext cx="125158" cy="3578"/>
              </a:xfrm>
              <a:custGeom>
                <a:avLst/>
                <a:gdLst/>
                <a:ahLst/>
                <a:cxnLst/>
                <a:rect l="l" t="t" r="r" b="b"/>
                <a:pathLst>
                  <a:path w="5982" h="171"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0"/>
              <p:cNvSpPr/>
              <p:nvPr/>
            </p:nvSpPr>
            <p:spPr>
              <a:xfrm>
                <a:off x="6106090" y="4560156"/>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0"/>
              <p:cNvSpPr/>
              <p:nvPr/>
            </p:nvSpPr>
            <p:spPr>
              <a:xfrm>
                <a:off x="6040310" y="4525822"/>
                <a:ext cx="1028989" cy="45799"/>
              </a:xfrm>
              <a:custGeom>
                <a:avLst/>
                <a:gdLst/>
                <a:ahLst/>
                <a:cxnLst/>
                <a:rect l="l" t="t" r="r" b="b"/>
                <a:pathLst>
                  <a:path w="49181" h="2189" extrusionOk="0">
                    <a:moveTo>
                      <a:pt x="0" y="1"/>
                    </a:moveTo>
                    <a:lnTo>
                      <a:pt x="0" y="2188"/>
                    </a:lnTo>
                    <a:lnTo>
                      <a:pt x="49180" y="2188"/>
                    </a:lnTo>
                    <a:lnTo>
                      <a:pt x="491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0"/>
              <p:cNvSpPr/>
              <p:nvPr/>
            </p:nvSpPr>
            <p:spPr>
              <a:xfrm>
                <a:off x="6735475" y="3730482"/>
                <a:ext cx="107270" cy="127292"/>
              </a:xfrm>
              <a:custGeom>
                <a:avLst/>
                <a:gdLst/>
                <a:ahLst/>
                <a:cxnLst/>
                <a:rect l="l" t="t" r="r" b="b"/>
                <a:pathLst>
                  <a:path w="5127" h="6084" extrusionOk="0">
                    <a:moveTo>
                      <a:pt x="1" y="0"/>
                    </a:moveTo>
                    <a:lnTo>
                      <a:pt x="1" y="6084"/>
                    </a:lnTo>
                    <a:lnTo>
                      <a:pt x="5127" y="6084"/>
                    </a:lnTo>
                    <a:lnTo>
                      <a:pt x="51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0"/>
              <p:cNvSpPr/>
              <p:nvPr/>
            </p:nvSpPr>
            <p:spPr>
              <a:xfrm>
                <a:off x="6727608" y="3721904"/>
                <a:ext cx="123736" cy="143026"/>
              </a:xfrm>
              <a:custGeom>
                <a:avLst/>
                <a:gdLst/>
                <a:ahLst/>
                <a:cxnLst/>
                <a:rect l="l" t="t" r="r" b="b"/>
                <a:pathLst>
                  <a:path w="5914" h="6836" extrusionOk="0">
                    <a:moveTo>
                      <a:pt x="1880" y="410"/>
                    </a:moveTo>
                    <a:lnTo>
                      <a:pt x="1880" y="1948"/>
                    </a:lnTo>
                    <a:lnTo>
                      <a:pt x="377" y="1948"/>
                    </a:lnTo>
                    <a:lnTo>
                      <a:pt x="377" y="410"/>
                    </a:lnTo>
                    <a:close/>
                    <a:moveTo>
                      <a:pt x="3726" y="410"/>
                    </a:moveTo>
                    <a:lnTo>
                      <a:pt x="3726" y="1948"/>
                    </a:lnTo>
                    <a:lnTo>
                      <a:pt x="2256" y="1948"/>
                    </a:lnTo>
                    <a:lnTo>
                      <a:pt x="2256" y="410"/>
                    </a:lnTo>
                    <a:close/>
                    <a:moveTo>
                      <a:pt x="5503" y="410"/>
                    </a:moveTo>
                    <a:lnTo>
                      <a:pt x="5503" y="1948"/>
                    </a:lnTo>
                    <a:lnTo>
                      <a:pt x="4136" y="1948"/>
                    </a:lnTo>
                    <a:lnTo>
                      <a:pt x="4136" y="410"/>
                    </a:lnTo>
                    <a:close/>
                    <a:moveTo>
                      <a:pt x="5503" y="2359"/>
                    </a:moveTo>
                    <a:lnTo>
                      <a:pt x="5503" y="4477"/>
                    </a:lnTo>
                    <a:lnTo>
                      <a:pt x="4136" y="4477"/>
                    </a:lnTo>
                    <a:lnTo>
                      <a:pt x="4136" y="2359"/>
                    </a:lnTo>
                    <a:close/>
                    <a:moveTo>
                      <a:pt x="1880" y="2393"/>
                    </a:moveTo>
                    <a:lnTo>
                      <a:pt x="1880" y="4512"/>
                    </a:lnTo>
                    <a:lnTo>
                      <a:pt x="377" y="4512"/>
                    </a:lnTo>
                    <a:lnTo>
                      <a:pt x="377" y="2393"/>
                    </a:lnTo>
                    <a:close/>
                    <a:moveTo>
                      <a:pt x="3726" y="2393"/>
                    </a:moveTo>
                    <a:lnTo>
                      <a:pt x="3726" y="4512"/>
                    </a:lnTo>
                    <a:lnTo>
                      <a:pt x="2256" y="4512"/>
                    </a:lnTo>
                    <a:lnTo>
                      <a:pt x="2256" y="2393"/>
                    </a:lnTo>
                    <a:close/>
                    <a:moveTo>
                      <a:pt x="1880" y="4922"/>
                    </a:moveTo>
                    <a:lnTo>
                      <a:pt x="1880" y="6426"/>
                    </a:lnTo>
                    <a:lnTo>
                      <a:pt x="377" y="6426"/>
                    </a:lnTo>
                    <a:lnTo>
                      <a:pt x="377" y="4922"/>
                    </a:lnTo>
                    <a:close/>
                    <a:moveTo>
                      <a:pt x="3726" y="4922"/>
                    </a:moveTo>
                    <a:lnTo>
                      <a:pt x="3726" y="6426"/>
                    </a:lnTo>
                    <a:lnTo>
                      <a:pt x="2256" y="6426"/>
                    </a:lnTo>
                    <a:lnTo>
                      <a:pt x="2256" y="4922"/>
                    </a:lnTo>
                    <a:close/>
                    <a:moveTo>
                      <a:pt x="5503" y="4922"/>
                    </a:moveTo>
                    <a:lnTo>
                      <a:pt x="5503" y="6426"/>
                    </a:lnTo>
                    <a:lnTo>
                      <a:pt x="4136" y="6426"/>
                    </a:lnTo>
                    <a:lnTo>
                      <a:pt x="4136" y="4922"/>
                    </a:lnTo>
                    <a:close/>
                    <a:moveTo>
                      <a:pt x="1" y="0"/>
                    </a:moveTo>
                    <a:lnTo>
                      <a:pt x="1" y="376"/>
                    </a:lnTo>
                    <a:lnTo>
                      <a:pt x="1" y="6426"/>
                    </a:lnTo>
                    <a:lnTo>
                      <a:pt x="1" y="6836"/>
                    </a:lnTo>
                    <a:lnTo>
                      <a:pt x="5913" y="6836"/>
                    </a:lnTo>
                    <a:lnTo>
                      <a:pt x="5913" y="6426"/>
                    </a:lnTo>
                    <a:lnTo>
                      <a:pt x="5913" y="376"/>
                    </a:lnTo>
                    <a:lnTo>
                      <a:pt x="59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0"/>
              <p:cNvSpPr/>
              <p:nvPr/>
            </p:nvSpPr>
            <p:spPr>
              <a:xfrm>
                <a:off x="6499368" y="3730482"/>
                <a:ext cx="107291" cy="127292"/>
              </a:xfrm>
              <a:custGeom>
                <a:avLst/>
                <a:gdLst/>
                <a:ahLst/>
                <a:cxnLst/>
                <a:rect l="l" t="t" r="r" b="b"/>
                <a:pathLst>
                  <a:path w="5128" h="6084" extrusionOk="0">
                    <a:moveTo>
                      <a:pt x="1" y="0"/>
                    </a:moveTo>
                    <a:lnTo>
                      <a:pt x="1" y="6084"/>
                    </a:lnTo>
                    <a:lnTo>
                      <a:pt x="5127" y="6084"/>
                    </a:lnTo>
                    <a:lnTo>
                      <a:pt x="51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0"/>
              <p:cNvSpPr/>
              <p:nvPr/>
            </p:nvSpPr>
            <p:spPr>
              <a:xfrm>
                <a:off x="6491502" y="3721904"/>
                <a:ext cx="123024" cy="143026"/>
              </a:xfrm>
              <a:custGeom>
                <a:avLst/>
                <a:gdLst/>
                <a:ahLst/>
                <a:cxnLst/>
                <a:rect l="l" t="t" r="r" b="b"/>
                <a:pathLst>
                  <a:path w="5880" h="6836" extrusionOk="0">
                    <a:moveTo>
                      <a:pt x="1881" y="410"/>
                    </a:moveTo>
                    <a:lnTo>
                      <a:pt x="1881" y="1948"/>
                    </a:lnTo>
                    <a:lnTo>
                      <a:pt x="377" y="1948"/>
                    </a:lnTo>
                    <a:lnTo>
                      <a:pt x="377" y="410"/>
                    </a:lnTo>
                    <a:close/>
                    <a:moveTo>
                      <a:pt x="3726" y="410"/>
                    </a:moveTo>
                    <a:lnTo>
                      <a:pt x="3726" y="1948"/>
                    </a:lnTo>
                    <a:lnTo>
                      <a:pt x="2257" y="1948"/>
                    </a:lnTo>
                    <a:lnTo>
                      <a:pt x="2257" y="410"/>
                    </a:lnTo>
                    <a:close/>
                    <a:moveTo>
                      <a:pt x="5503" y="410"/>
                    </a:moveTo>
                    <a:lnTo>
                      <a:pt x="5503" y="1948"/>
                    </a:lnTo>
                    <a:lnTo>
                      <a:pt x="4136" y="1948"/>
                    </a:lnTo>
                    <a:lnTo>
                      <a:pt x="4136" y="410"/>
                    </a:lnTo>
                    <a:close/>
                    <a:moveTo>
                      <a:pt x="5503" y="2359"/>
                    </a:moveTo>
                    <a:lnTo>
                      <a:pt x="5503" y="4477"/>
                    </a:lnTo>
                    <a:lnTo>
                      <a:pt x="4136" y="4477"/>
                    </a:lnTo>
                    <a:lnTo>
                      <a:pt x="4136" y="2359"/>
                    </a:lnTo>
                    <a:close/>
                    <a:moveTo>
                      <a:pt x="1881" y="2393"/>
                    </a:moveTo>
                    <a:lnTo>
                      <a:pt x="1881" y="4512"/>
                    </a:lnTo>
                    <a:lnTo>
                      <a:pt x="377" y="4512"/>
                    </a:lnTo>
                    <a:lnTo>
                      <a:pt x="377" y="2393"/>
                    </a:lnTo>
                    <a:close/>
                    <a:moveTo>
                      <a:pt x="3726" y="2393"/>
                    </a:moveTo>
                    <a:lnTo>
                      <a:pt x="3726" y="4512"/>
                    </a:lnTo>
                    <a:lnTo>
                      <a:pt x="2257" y="4512"/>
                    </a:lnTo>
                    <a:lnTo>
                      <a:pt x="2257" y="2393"/>
                    </a:lnTo>
                    <a:close/>
                    <a:moveTo>
                      <a:pt x="1881" y="4922"/>
                    </a:moveTo>
                    <a:lnTo>
                      <a:pt x="1881" y="6426"/>
                    </a:lnTo>
                    <a:lnTo>
                      <a:pt x="377" y="6426"/>
                    </a:lnTo>
                    <a:lnTo>
                      <a:pt x="377" y="4922"/>
                    </a:lnTo>
                    <a:close/>
                    <a:moveTo>
                      <a:pt x="3726" y="4922"/>
                    </a:moveTo>
                    <a:lnTo>
                      <a:pt x="3726" y="6426"/>
                    </a:lnTo>
                    <a:lnTo>
                      <a:pt x="2257" y="6426"/>
                    </a:lnTo>
                    <a:lnTo>
                      <a:pt x="2257" y="4922"/>
                    </a:lnTo>
                    <a:close/>
                    <a:moveTo>
                      <a:pt x="5503" y="4922"/>
                    </a:moveTo>
                    <a:lnTo>
                      <a:pt x="5503" y="6426"/>
                    </a:lnTo>
                    <a:lnTo>
                      <a:pt x="4136" y="6426"/>
                    </a:lnTo>
                    <a:lnTo>
                      <a:pt x="4136" y="4922"/>
                    </a:lnTo>
                    <a:close/>
                    <a:moveTo>
                      <a:pt x="1" y="0"/>
                    </a:moveTo>
                    <a:lnTo>
                      <a:pt x="1" y="376"/>
                    </a:lnTo>
                    <a:lnTo>
                      <a:pt x="1" y="6426"/>
                    </a:lnTo>
                    <a:lnTo>
                      <a:pt x="1" y="6836"/>
                    </a:lnTo>
                    <a:lnTo>
                      <a:pt x="5879" y="6836"/>
                    </a:lnTo>
                    <a:lnTo>
                      <a:pt x="5879" y="6426"/>
                    </a:lnTo>
                    <a:lnTo>
                      <a:pt x="5879" y="376"/>
                    </a:lnTo>
                    <a:lnTo>
                      <a:pt x="58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0"/>
              <p:cNvSpPr/>
              <p:nvPr/>
            </p:nvSpPr>
            <p:spPr>
              <a:xfrm>
                <a:off x="6495079" y="3531190"/>
                <a:ext cx="115157" cy="133025"/>
              </a:xfrm>
              <a:custGeom>
                <a:avLst/>
                <a:gdLst/>
                <a:ahLst/>
                <a:cxnLst/>
                <a:rect l="l" t="t" r="r" b="b"/>
                <a:pathLst>
                  <a:path w="5504" h="6358" extrusionOk="0">
                    <a:moveTo>
                      <a:pt x="5127" y="376"/>
                    </a:moveTo>
                    <a:lnTo>
                      <a:pt x="5127" y="5981"/>
                    </a:lnTo>
                    <a:lnTo>
                      <a:pt x="377" y="5981"/>
                    </a:lnTo>
                    <a:lnTo>
                      <a:pt x="377" y="376"/>
                    </a:lnTo>
                    <a:close/>
                    <a:moveTo>
                      <a:pt x="1" y="0"/>
                    </a:moveTo>
                    <a:lnTo>
                      <a:pt x="1" y="376"/>
                    </a:lnTo>
                    <a:lnTo>
                      <a:pt x="1" y="5981"/>
                    </a:lnTo>
                    <a:lnTo>
                      <a:pt x="1" y="6357"/>
                    </a:lnTo>
                    <a:lnTo>
                      <a:pt x="5503" y="6357"/>
                    </a:lnTo>
                    <a:lnTo>
                      <a:pt x="5503" y="5981"/>
                    </a:lnTo>
                    <a:lnTo>
                      <a:pt x="5503" y="376"/>
                    </a:lnTo>
                    <a:lnTo>
                      <a:pt x="55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0"/>
              <p:cNvSpPr/>
              <p:nvPr/>
            </p:nvSpPr>
            <p:spPr>
              <a:xfrm>
                <a:off x="6502946" y="3539057"/>
                <a:ext cx="99424" cy="117292"/>
              </a:xfrm>
              <a:custGeom>
                <a:avLst/>
                <a:gdLst/>
                <a:ahLst/>
                <a:cxnLst/>
                <a:rect l="l" t="t" r="r" b="b"/>
                <a:pathLst>
                  <a:path w="4752" h="5606" extrusionOk="0">
                    <a:moveTo>
                      <a:pt x="1" y="0"/>
                    </a:moveTo>
                    <a:lnTo>
                      <a:pt x="1" y="5605"/>
                    </a:lnTo>
                    <a:lnTo>
                      <a:pt x="4751" y="5605"/>
                    </a:lnTo>
                    <a:lnTo>
                      <a:pt x="47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0"/>
              <p:cNvSpPr/>
              <p:nvPr/>
            </p:nvSpPr>
            <p:spPr>
              <a:xfrm>
                <a:off x="6502235" y="3568370"/>
                <a:ext cx="103713" cy="8599"/>
              </a:xfrm>
              <a:custGeom>
                <a:avLst/>
                <a:gdLst/>
                <a:ahLst/>
                <a:cxnLst/>
                <a:rect l="l" t="t" r="r" b="b"/>
                <a:pathLst>
                  <a:path w="4957" h="411" extrusionOk="0">
                    <a:moveTo>
                      <a:pt x="1" y="0"/>
                    </a:moveTo>
                    <a:lnTo>
                      <a:pt x="1" y="411"/>
                    </a:lnTo>
                    <a:lnTo>
                      <a:pt x="4956" y="411"/>
                    </a:lnTo>
                    <a:lnTo>
                      <a:pt x="4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0"/>
              <p:cNvSpPr/>
              <p:nvPr/>
            </p:nvSpPr>
            <p:spPr>
              <a:xfrm>
                <a:off x="6499368" y="3619148"/>
                <a:ext cx="107291" cy="7867"/>
              </a:xfrm>
              <a:custGeom>
                <a:avLst/>
                <a:gdLst/>
                <a:ahLst/>
                <a:cxnLst/>
                <a:rect l="l" t="t" r="r" b="b"/>
                <a:pathLst>
                  <a:path w="5128" h="376" extrusionOk="0">
                    <a:moveTo>
                      <a:pt x="1" y="0"/>
                    </a:moveTo>
                    <a:lnTo>
                      <a:pt x="1" y="376"/>
                    </a:lnTo>
                    <a:lnTo>
                      <a:pt x="5127" y="376"/>
                    </a:lnTo>
                    <a:lnTo>
                      <a:pt x="51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0"/>
              <p:cNvSpPr/>
              <p:nvPr/>
            </p:nvSpPr>
            <p:spPr>
              <a:xfrm>
                <a:off x="6531547" y="3538346"/>
                <a:ext cx="7888" cy="120848"/>
              </a:xfrm>
              <a:custGeom>
                <a:avLst/>
                <a:gdLst/>
                <a:ahLst/>
                <a:cxnLst/>
                <a:rect l="l" t="t" r="r" b="b"/>
                <a:pathLst>
                  <a:path w="377" h="5776" extrusionOk="0">
                    <a:moveTo>
                      <a:pt x="1" y="0"/>
                    </a:moveTo>
                    <a:lnTo>
                      <a:pt x="1" y="5776"/>
                    </a:lnTo>
                    <a:lnTo>
                      <a:pt x="377" y="5776"/>
                    </a:lnTo>
                    <a:lnTo>
                      <a:pt x="3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0"/>
              <p:cNvSpPr/>
              <p:nvPr/>
            </p:nvSpPr>
            <p:spPr>
              <a:xfrm>
                <a:off x="6568015" y="3538346"/>
                <a:ext cx="8599" cy="120848"/>
              </a:xfrm>
              <a:custGeom>
                <a:avLst/>
                <a:gdLst/>
                <a:ahLst/>
                <a:cxnLst/>
                <a:rect l="l" t="t" r="r" b="b"/>
                <a:pathLst>
                  <a:path w="411" h="5776" extrusionOk="0">
                    <a:moveTo>
                      <a:pt x="1" y="0"/>
                    </a:moveTo>
                    <a:lnTo>
                      <a:pt x="1" y="5776"/>
                    </a:lnTo>
                    <a:lnTo>
                      <a:pt x="411" y="5776"/>
                    </a:lnTo>
                    <a:lnTo>
                      <a:pt x="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0"/>
              <p:cNvSpPr/>
              <p:nvPr/>
            </p:nvSpPr>
            <p:spPr>
              <a:xfrm>
                <a:off x="6267149" y="3730482"/>
                <a:ext cx="107270" cy="127292"/>
              </a:xfrm>
              <a:custGeom>
                <a:avLst/>
                <a:gdLst/>
                <a:ahLst/>
                <a:cxnLst/>
                <a:rect l="l" t="t" r="r" b="b"/>
                <a:pathLst>
                  <a:path w="5127" h="6084" extrusionOk="0">
                    <a:moveTo>
                      <a:pt x="0" y="0"/>
                    </a:moveTo>
                    <a:lnTo>
                      <a:pt x="0" y="6084"/>
                    </a:lnTo>
                    <a:lnTo>
                      <a:pt x="5127" y="6084"/>
                    </a:lnTo>
                    <a:lnTo>
                      <a:pt x="51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0"/>
              <p:cNvSpPr/>
              <p:nvPr/>
            </p:nvSpPr>
            <p:spPr>
              <a:xfrm>
                <a:off x="6259282" y="3721904"/>
                <a:ext cx="123003" cy="143026"/>
              </a:xfrm>
              <a:custGeom>
                <a:avLst/>
                <a:gdLst/>
                <a:ahLst/>
                <a:cxnLst/>
                <a:rect l="l" t="t" r="r" b="b"/>
                <a:pathLst>
                  <a:path w="5879" h="6836" extrusionOk="0">
                    <a:moveTo>
                      <a:pt x="1880" y="410"/>
                    </a:moveTo>
                    <a:lnTo>
                      <a:pt x="1880" y="1948"/>
                    </a:lnTo>
                    <a:lnTo>
                      <a:pt x="376" y="1948"/>
                    </a:lnTo>
                    <a:lnTo>
                      <a:pt x="376" y="410"/>
                    </a:lnTo>
                    <a:close/>
                    <a:moveTo>
                      <a:pt x="3691" y="410"/>
                    </a:moveTo>
                    <a:lnTo>
                      <a:pt x="3691" y="1948"/>
                    </a:lnTo>
                    <a:lnTo>
                      <a:pt x="2256" y="1948"/>
                    </a:lnTo>
                    <a:lnTo>
                      <a:pt x="2256" y="410"/>
                    </a:lnTo>
                    <a:close/>
                    <a:moveTo>
                      <a:pt x="5503" y="410"/>
                    </a:moveTo>
                    <a:lnTo>
                      <a:pt x="5503" y="1948"/>
                    </a:lnTo>
                    <a:lnTo>
                      <a:pt x="4135" y="1948"/>
                    </a:lnTo>
                    <a:lnTo>
                      <a:pt x="4135" y="410"/>
                    </a:lnTo>
                    <a:close/>
                    <a:moveTo>
                      <a:pt x="5503" y="2359"/>
                    </a:moveTo>
                    <a:lnTo>
                      <a:pt x="5503" y="4477"/>
                    </a:lnTo>
                    <a:lnTo>
                      <a:pt x="4135" y="4477"/>
                    </a:lnTo>
                    <a:lnTo>
                      <a:pt x="4135" y="2359"/>
                    </a:lnTo>
                    <a:close/>
                    <a:moveTo>
                      <a:pt x="1880" y="2393"/>
                    </a:moveTo>
                    <a:lnTo>
                      <a:pt x="1880" y="4512"/>
                    </a:lnTo>
                    <a:lnTo>
                      <a:pt x="376" y="4512"/>
                    </a:lnTo>
                    <a:lnTo>
                      <a:pt x="376" y="2393"/>
                    </a:lnTo>
                    <a:close/>
                    <a:moveTo>
                      <a:pt x="3691" y="2393"/>
                    </a:moveTo>
                    <a:lnTo>
                      <a:pt x="3691" y="4512"/>
                    </a:lnTo>
                    <a:lnTo>
                      <a:pt x="2256" y="4512"/>
                    </a:lnTo>
                    <a:lnTo>
                      <a:pt x="2256" y="2393"/>
                    </a:lnTo>
                    <a:close/>
                    <a:moveTo>
                      <a:pt x="1880" y="4922"/>
                    </a:moveTo>
                    <a:lnTo>
                      <a:pt x="1880" y="6426"/>
                    </a:lnTo>
                    <a:lnTo>
                      <a:pt x="376" y="6426"/>
                    </a:lnTo>
                    <a:lnTo>
                      <a:pt x="376" y="4922"/>
                    </a:lnTo>
                    <a:close/>
                    <a:moveTo>
                      <a:pt x="3691" y="4922"/>
                    </a:moveTo>
                    <a:lnTo>
                      <a:pt x="3691" y="6426"/>
                    </a:lnTo>
                    <a:lnTo>
                      <a:pt x="2256" y="6426"/>
                    </a:lnTo>
                    <a:lnTo>
                      <a:pt x="2256" y="4922"/>
                    </a:lnTo>
                    <a:close/>
                    <a:moveTo>
                      <a:pt x="5503" y="4922"/>
                    </a:moveTo>
                    <a:lnTo>
                      <a:pt x="5503" y="6426"/>
                    </a:lnTo>
                    <a:lnTo>
                      <a:pt x="4135" y="6426"/>
                    </a:lnTo>
                    <a:lnTo>
                      <a:pt x="4135" y="4922"/>
                    </a:lnTo>
                    <a:close/>
                    <a:moveTo>
                      <a:pt x="0" y="0"/>
                    </a:moveTo>
                    <a:lnTo>
                      <a:pt x="0" y="376"/>
                    </a:lnTo>
                    <a:lnTo>
                      <a:pt x="0" y="6426"/>
                    </a:lnTo>
                    <a:lnTo>
                      <a:pt x="0" y="6836"/>
                    </a:lnTo>
                    <a:lnTo>
                      <a:pt x="5878" y="6836"/>
                    </a:lnTo>
                    <a:lnTo>
                      <a:pt x="5878" y="6426"/>
                    </a:lnTo>
                    <a:lnTo>
                      <a:pt x="5878" y="376"/>
                    </a:lnTo>
                    <a:lnTo>
                      <a:pt x="58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0"/>
              <p:cNvSpPr/>
              <p:nvPr/>
            </p:nvSpPr>
            <p:spPr>
              <a:xfrm>
                <a:off x="6735475" y="3955876"/>
                <a:ext cx="107270" cy="126581"/>
              </a:xfrm>
              <a:custGeom>
                <a:avLst/>
                <a:gdLst/>
                <a:ahLst/>
                <a:cxnLst/>
                <a:rect l="l" t="t" r="r" b="b"/>
                <a:pathLst>
                  <a:path w="5127" h="6050" extrusionOk="0">
                    <a:moveTo>
                      <a:pt x="1" y="1"/>
                    </a:moveTo>
                    <a:lnTo>
                      <a:pt x="1" y="6050"/>
                    </a:lnTo>
                    <a:lnTo>
                      <a:pt x="5127" y="6050"/>
                    </a:lnTo>
                    <a:lnTo>
                      <a:pt x="51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0"/>
              <p:cNvSpPr/>
              <p:nvPr/>
            </p:nvSpPr>
            <p:spPr>
              <a:xfrm>
                <a:off x="6727608" y="3948009"/>
                <a:ext cx="123736" cy="143047"/>
              </a:xfrm>
              <a:custGeom>
                <a:avLst/>
                <a:gdLst/>
                <a:ahLst/>
                <a:cxnLst/>
                <a:rect l="l" t="t" r="r" b="b"/>
                <a:pathLst>
                  <a:path w="5914" h="6837" extrusionOk="0">
                    <a:moveTo>
                      <a:pt x="1880" y="377"/>
                    </a:moveTo>
                    <a:lnTo>
                      <a:pt x="1880" y="1915"/>
                    </a:lnTo>
                    <a:lnTo>
                      <a:pt x="377" y="1915"/>
                    </a:lnTo>
                    <a:lnTo>
                      <a:pt x="377" y="377"/>
                    </a:lnTo>
                    <a:close/>
                    <a:moveTo>
                      <a:pt x="3726" y="411"/>
                    </a:moveTo>
                    <a:lnTo>
                      <a:pt x="3726" y="1949"/>
                    </a:lnTo>
                    <a:lnTo>
                      <a:pt x="2256" y="1949"/>
                    </a:lnTo>
                    <a:lnTo>
                      <a:pt x="2256" y="411"/>
                    </a:lnTo>
                    <a:close/>
                    <a:moveTo>
                      <a:pt x="5503" y="411"/>
                    </a:moveTo>
                    <a:lnTo>
                      <a:pt x="5503" y="1949"/>
                    </a:lnTo>
                    <a:lnTo>
                      <a:pt x="4136" y="1949"/>
                    </a:lnTo>
                    <a:lnTo>
                      <a:pt x="4136" y="411"/>
                    </a:lnTo>
                    <a:close/>
                    <a:moveTo>
                      <a:pt x="1880" y="2359"/>
                    </a:moveTo>
                    <a:lnTo>
                      <a:pt x="1880" y="4478"/>
                    </a:lnTo>
                    <a:lnTo>
                      <a:pt x="377" y="4478"/>
                    </a:lnTo>
                    <a:lnTo>
                      <a:pt x="377" y="2359"/>
                    </a:lnTo>
                    <a:close/>
                    <a:moveTo>
                      <a:pt x="3726" y="2359"/>
                    </a:moveTo>
                    <a:lnTo>
                      <a:pt x="3726" y="4478"/>
                    </a:lnTo>
                    <a:lnTo>
                      <a:pt x="2256" y="4478"/>
                    </a:lnTo>
                    <a:lnTo>
                      <a:pt x="2256" y="2359"/>
                    </a:lnTo>
                    <a:close/>
                    <a:moveTo>
                      <a:pt x="5503" y="2359"/>
                    </a:moveTo>
                    <a:lnTo>
                      <a:pt x="5503" y="4478"/>
                    </a:lnTo>
                    <a:lnTo>
                      <a:pt x="4136" y="4478"/>
                    </a:lnTo>
                    <a:lnTo>
                      <a:pt x="4136" y="2359"/>
                    </a:lnTo>
                    <a:close/>
                    <a:moveTo>
                      <a:pt x="1880" y="4922"/>
                    </a:moveTo>
                    <a:lnTo>
                      <a:pt x="1880" y="6460"/>
                    </a:lnTo>
                    <a:lnTo>
                      <a:pt x="377" y="6460"/>
                    </a:lnTo>
                    <a:lnTo>
                      <a:pt x="377" y="4922"/>
                    </a:lnTo>
                    <a:close/>
                    <a:moveTo>
                      <a:pt x="3726" y="4922"/>
                    </a:moveTo>
                    <a:lnTo>
                      <a:pt x="3726" y="6460"/>
                    </a:lnTo>
                    <a:lnTo>
                      <a:pt x="2256" y="6460"/>
                    </a:lnTo>
                    <a:lnTo>
                      <a:pt x="2256" y="4922"/>
                    </a:lnTo>
                    <a:close/>
                    <a:moveTo>
                      <a:pt x="5503" y="4922"/>
                    </a:moveTo>
                    <a:lnTo>
                      <a:pt x="5503" y="6460"/>
                    </a:lnTo>
                    <a:lnTo>
                      <a:pt x="4136" y="6460"/>
                    </a:lnTo>
                    <a:lnTo>
                      <a:pt x="4136" y="4922"/>
                    </a:lnTo>
                    <a:close/>
                    <a:moveTo>
                      <a:pt x="1" y="1"/>
                    </a:moveTo>
                    <a:lnTo>
                      <a:pt x="1" y="377"/>
                    </a:lnTo>
                    <a:lnTo>
                      <a:pt x="1" y="6460"/>
                    </a:lnTo>
                    <a:lnTo>
                      <a:pt x="1" y="6836"/>
                    </a:lnTo>
                    <a:lnTo>
                      <a:pt x="5913" y="6836"/>
                    </a:lnTo>
                    <a:lnTo>
                      <a:pt x="5913" y="6460"/>
                    </a:lnTo>
                    <a:lnTo>
                      <a:pt x="5913" y="377"/>
                    </a:lnTo>
                    <a:lnTo>
                      <a:pt x="59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0"/>
              <p:cNvSpPr/>
              <p:nvPr/>
            </p:nvSpPr>
            <p:spPr>
              <a:xfrm>
                <a:off x="6499368" y="3955876"/>
                <a:ext cx="107291" cy="126581"/>
              </a:xfrm>
              <a:custGeom>
                <a:avLst/>
                <a:gdLst/>
                <a:ahLst/>
                <a:cxnLst/>
                <a:rect l="l" t="t" r="r" b="b"/>
                <a:pathLst>
                  <a:path w="5128" h="6050" extrusionOk="0">
                    <a:moveTo>
                      <a:pt x="1" y="1"/>
                    </a:moveTo>
                    <a:lnTo>
                      <a:pt x="1" y="6050"/>
                    </a:lnTo>
                    <a:lnTo>
                      <a:pt x="5127" y="6050"/>
                    </a:lnTo>
                    <a:lnTo>
                      <a:pt x="51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0"/>
              <p:cNvSpPr/>
              <p:nvPr/>
            </p:nvSpPr>
            <p:spPr>
              <a:xfrm>
                <a:off x="6491502" y="3948009"/>
                <a:ext cx="123024" cy="143047"/>
              </a:xfrm>
              <a:custGeom>
                <a:avLst/>
                <a:gdLst/>
                <a:ahLst/>
                <a:cxnLst/>
                <a:rect l="l" t="t" r="r" b="b"/>
                <a:pathLst>
                  <a:path w="5880" h="6837" extrusionOk="0">
                    <a:moveTo>
                      <a:pt x="1881" y="377"/>
                    </a:moveTo>
                    <a:lnTo>
                      <a:pt x="1881" y="1915"/>
                    </a:lnTo>
                    <a:lnTo>
                      <a:pt x="377" y="1915"/>
                    </a:lnTo>
                    <a:lnTo>
                      <a:pt x="377" y="377"/>
                    </a:lnTo>
                    <a:close/>
                    <a:moveTo>
                      <a:pt x="3726" y="411"/>
                    </a:moveTo>
                    <a:lnTo>
                      <a:pt x="3726" y="1949"/>
                    </a:lnTo>
                    <a:lnTo>
                      <a:pt x="2257" y="1949"/>
                    </a:lnTo>
                    <a:lnTo>
                      <a:pt x="2257" y="411"/>
                    </a:lnTo>
                    <a:close/>
                    <a:moveTo>
                      <a:pt x="5503" y="411"/>
                    </a:moveTo>
                    <a:lnTo>
                      <a:pt x="5503" y="1949"/>
                    </a:lnTo>
                    <a:lnTo>
                      <a:pt x="4136" y="1949"/>
                    </a:lnTo>
                    <a:lnTo>
                      <a:pt x="4136" y="411"/>
                    </a:lnTo>
                    <a:close/>
                    <a:moveTo>
                      <a:pt x="1881" y="2359"/>
                    </a:moveTo>
                    <a:lnTo>
                      <a:pt x="1881" y="4478"/>
                    </a:lnTo>
                    <a:lnTo>
                      <a:pt x="377" y="4478"/>
                    </a:lnTo>
                    <a:lnTo>
                      <a:pt x="377" y="2359"/>
                    </a:lnTo>
                    <a:close/>
                    <a:moveTo>
                      <a:pt x="3726" y="2359"/>
                    </a:moveTo>
                    <a:lnTo>
                      <a:pt x="3726" y="4478"/>
                    </a:lnTo>
                    <a:lnTo>
                      <a:pt x="2257" y="4478"/>
                    </a:lnTo>
                    <a:lnTo>
                      <a:pt x="2257" y="2359"/>
                    </a:lnTo>
                    <a:close/>
                    <a:moveTo>
                      <a:pt x="5503" y="2359"/>
                    </a:moveTo>
                    <a:lnTo>
                      <a:pt x="5503" y="4478"/>
                    </a:lnTo>
                    <a:lnTo>
                      <a:pt x="4136" y="4478"/>
                    </a:lnTo>
                    <a:lnTo>
                      <a:pt x="4136" y="2359"/>
                    </a:lnTo>
                    <a:close/>
                    <a:moveTo>
                      <a:pt x="1881" y="4922"/>
                    </a:moveTo>
                    <a:lnTo>
                      <a:pt x="1881" y="6460"/>
                    </a:lnTo>
                    <a:lnTo>
                      <a:pt x="377" y="6460"/>
                    </a:lnTo>
                    <a:lnTo>
                      <a:pt x="377" y="4922"/>
                    </a:lnTo>
                    <a:close/>
                    <a:moveTo>
                      <a:pt x="3726" y="4922"/>
                    </a:moveTo>
                    <a:lnTo>
                      <a:pt x="3726" y="6460"/>
                    </a:lnTo>
                    <a:lnTo>
                      <a:pt x="2257" y="6460"/>
                    </a:lnTo>
                    <a:lnTo>
                      <a:pt x="2257" y="4922"/>
                    </a:lnTo>
                    <a:close/>
                    <a:moveTo>
                      <a:pt x="5503" y="4922"/>
                    </a:moveTo>
                    <a:lnTo>
                      <a:pt x="5503" y="6460"/>
                    </a:lnTo>
                    <a:lnTo>
                      <a:pt x="4136" y="6460"/>
                    </a:lnTo>
                    <a:lnTo>
                      <a:pt x="4136" y="4922"/>
                    </a:lnTo>
                    <a:close/>
                    <a:moveTo>
                      <a:pt x="1" y="1"/>
                    </a:moveTo>
                    <a:lnTo>
                      <a:pt x="1" y="377"/>
                    </a:lnTo>
                    <a:lnTo>
                      <a:pt x="1" y="6460"/>
                    </a:lnTo>
                    <a:lnTo>
                      <a:pt x="1" y="6836"/>
                    </a:lnTo>
                    <a:lnTo>
                      <a:pt x="5879" y="6836"/>
                    </a:lnTo>
                    <a:lnTo>
                      <a:pt x="5879" y="6460"/>
                    </a:lnTo>
                    <a:lnTo>
                      <a:pt x="5879" y="377"/>
                    </a:lnTo>
                    <a:lnTo>
                      <a:pt x="5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0"/>
              <p:cNvSpPr/>
              <p:nvPr/>
            </p:nvSpPr>
            <p:spPr>
              <a:xfrm>
                <a:off x="6267150" y="3955876"/>
                <a:ext cx="107270" cy="126581"/>
              </a:xfrm>
              <a:custGeom>
                <a:avLst/>
                <a:gdLst/>
                <a:ahLst/>
                <a:cxnLst/>
                <a:rect l="l" t="t" r="r" b="b"/>
                <a:pathLst>
                  <a:path w="5127" h="6050" extrusionOk="0">
                    <a:moveTo>
                      <a:pt x="0" y="1"/>
                    </a:moveTo>
                    <a:lnTo>
                      <a:pt x="0" y="6050"/>
                    </a:lnTo>
                    <a:lnTo>
                      <a:pt x="5127" y="6050"/>
                    </a:lnTo>
                    <a:lnTo>
                      <a:pt x="51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0"/>
              <p:cNvSpPr/>
              <p:nvPr/>
            </p:nvSpPr>
            <p:spPr>
              <a:xfrm>
                <a:off x="6259283" y="3948009"/>
                <a:ext cx="123003" cy="143047"/>
              </a:xfrm>
              <a:custGeom>
                <a:avLst/>
                <a:gdLst/>
                <a:ahLst/>
                <a:cxnLst/>
                <a:rect l="l" t="t" r="r" b="b"/>
                <a:pathLst>
                  <a:path w="5879" h="6837" extrusionOk="0">
                    <a:moveTo>
                      <a:pt x="1880" y="377"/>
                    </a:moveTo>
                    <a:lnTo>
                      <a:pt x="1880" y="1915"/>
                    </a:lnTo>
                    <a:lnTo>
                      <a:pt x="376" y="1915"/>
                    </a:lnTo>
                    <a:lnTo>
                      <a:pt x="376" y="377"/>
                    </a:lnTo>
                    <a:close/>
                    <a:moveTo>
                      <a:pt x="3691" y="411"/>
                    </a:moveTo>
                    <a:lnTo>
                      <a:pt x="3691" y="1949"/>
                    </a:lnTo>
                    <a:lnTo>
                      <a:pt x="2256" y="1949"/>
                    </a:lnTo>
                    <a:lnTo>
                      <a:pt x="2256" y="411"/>
                    </a:lnTo>
                    <a:close/>
                    <a:moveTo>
                      <a:pt x="5503" y="411"/>
                    </a:moveTo>
                    <a:lnTo>
                      <a:pt x="5503" y="1949"/>
                    </a:lnTo>
                    <a:lnTo>
                      <a:pt x="4135" y="1949"/>
                    </a:lnTo>
                    <a:lnTo>
                      <a:pt x="4135" y="411"/>
                    </a:lnTo>
                    <a:close/>
                    <a:moveTo>
                      <a:pt x="1880" y="2359"/>
                    </a:moveTo>
                    <a:lnTo>
                      <a:pt x="1880" y="4478"/>
                    </a:lnTo>
                    <a:lnTo>
                      <a:pt x="376" y="4478"/>
                    </a:lnTo>
                    <a:lnTo>
                      <a:pt x="376" y="2359"/>
                    </a:lnTo>
                    <a:close/>
                    <a:moveTo>
                      <a:pt x="3691" y="2359"/>
                    </a:moveTo>
                    <a:lnTo>
                      <a:pt x="3691" y="4478"/>
                    </a:lnTo>
                    <a:lnTo>
                      <a:pt x="2256" y="4478"/>
                    </a:lnTo>
                    <a:lnTo>
                      <a:pt x="2256" y="2359"/>
                    </a:lnTo>
                    <a:close/>
                    <a:moveTo>
                      <a:pt x="5503" y="2359"/>
                    </a:moveTo>
                    <a:lnTo>
                      <a:pt x="5503" y="4478"/>
                    </a:lnTo>
                    <a:lnTo>
                      <a:pt x="4135" y="4478"/>
                    </a:lnTo>
                    <a:lnTo>
                      <a:pt x="4135" y="2359"/>
                    </a:lnTo>
                    <a:close/>
                    <a:moveTo>
                      <a:pt x="1880" y="4922"/>
                    </a:moveTo>
                    <a:lnTo>
                      <a:pt x="1880" y="6460"/>
                    </a:lnTo>
                    <a:lnTo>
                      <a:pt x="376" y="6460"/>
                    </a:lnTo>
                    <a:lnTo>
                      <a:pt x="376" y="4922"/>
                    </a:lnTo>
                    <a:close/>
                    <a:moveTo>
                      <a:pt x="3691" y="4922"/>
                    </a:moveTo>
                    <a:lnTo>
                      <a:pt x="3691" y="6460"/>
                    </a:lnTo>
                    <a:lnTo>
                      <a:pt x="2256" y="6460"/>
                    </a:lnTo>
                    <a:lnTo>
                      <a:pt x="2256" y="4922"/>
                    </a:lnTo>
                    <a:close/>
                    <a:moveTo>
                      <a:pt x="5503" y="4922"/>
                    </a:moveTo>
                    <a:lnTo>
                      <a:pt x="5503" y="6460"/>
                    </a:lnTo>
                    <a:lnTo>
                      <a:pt x="4135" y="6460"/>
                    </a:lnTo>
                    <a:lnTo>
                      <a:pt x="4135" y="4922"/>
                    </a:lnTo>
                    <a:close/>
                    <a:moveTo>
                      <a:pt x="0" y="1"/>
                    </a:moveTo>
                    <a:lnTo>
                      <a:pt x="0" y="377"/>
                    </a:lnTo>
                    <a:lnTo>
                      <a:pt x="0" y="6460"/>
                    </a:lnTo>
                    <a:lnTo>
                      <a:pt x="0" y="6836"/>
                    </a:lnTo>
                    <a:lnTo>
                      <a:pt x="5878" y="6836"/>
                    </a:lnTo>
                    <a:lnTo>
                      <a:pt x="5878" y="6460"/>
                    </a:lnTo>
                    <a:lnTo>
                      <a:pt x="5878" y="377"/>
                    </a:lnTo>
                    <a:lnTo>
                      <a:pt x="5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0"/>
              <p:cNvSpPr/>
              <p:nvPr/>
            </p:nvSpPr>
            <p:spPr>
              <a:xfrm>
                <a:off x="6008131" y="3388897"/>
                <a:ext cx="1084057" cy="338798"/>
              </a:xfrm>
              <a:custGeom>
                <a:avLst/>
                <a:gdLst/>
                <a:ahLst/>
                <a:cxnLst/>
                <a:rect l="l" t="t" r="r" b="b"/>
                <a:pathLst>
                  <a:path w="51813" h="16193" extrusionOk="0">
                    <a:moveTo>
                      <a:pt x="26043" y="0"/>
                    </a:moveTo>
                    <a:lnTo>
                      <a:pt x="376" y="12133"/>
                    </a:lnTo>
                    <a:cubicBezTo>
                      <a:pt x="103" y="12372"/>
                      <a:pt x="1" y="12645"/>
                      <a:pt x="1" y="12953"/>
                    </a:cubicBezTo>
                    <a:lnTo>
                      <a:pt x="1" y="15140"/>
                    </a:lnTo>
                    <a:cubicBezTo>
                      <a:pt x="1" y="15769"/>
                      <a:pt x="514" y="16193"/>
                      <a:pt x="1057" y="16193"/>
                    </a:cubicBezTo>
                    <a:cubicBezTo>
                      <a:pt x="1281" y="16193"/>
                      <a:pt x="1510" y="16120"/>
                      <a:pt x="1709" y="15961"/>
                    </a:cubicBezTo>
                    <a:lnTo>
                      <a:pt x="25394" y="5468"/>
                    </a:lnTo>
                    <a:cubicBezTo>
                      <a:pt x="25599" y="5298"/>
                      <a:pt x="25838" y="5212"/>
                      <a:pt x="26077" y="5212"/>
                    </a:cubicBezTo>
                    <a:cubicBezTo>
                      <a:pt x="26316" y="5212"/>
                      <a:pt x="26556" y="5298"/>
                      <a:pt x="26761" y="5468"/>
                    </a:cubicBezTo>
                    <a:lnTo>
                      <a:pt x="50103" y="15961"/>
                    </a:lnTo>
                    <a:cubicBezTo>
                      <a:pt x="50303" y="16120"/>
                      <a:pt x="50532" y="16193"/>
                      <a:pt x="50756" y="16193"/>
                    </a:cubicBezTo>
                    <a:cubicBezTo>
                      <a:pt x="51299" y="16193"/>
                      <a:pt x="51812" y="15769"/>
                      <a:pt x="51812" y="15140"/>
                    </a:cubicBezTo>
                    <a:lnTo>
                      <a:pt x="51812" y="12782"/>
                    </a:lnTo>
                    <a:lnTo>
                      <a:pt x="51778" y="12782"/>
                    </a:lnTo>
                    <a:cubicBezTo>
                      <a:pt x="51778" y="12475"/>
                      <a:pt x="51641" y="12133"/>
                      <a:pt x="51368" y="11962"/>
                    </a:cubicBezTo>
                    <a:lnTo>
                      <a:pt x="260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0"/>
              <p:cNvSpPr/>
              <p:nvPr/>
            </p:nvSpPr>
            <p:spPr>
              <a:xfrm>
                <a:off x="6545147" y="3377452"/>
                <a:ext cx="15022" cy="3599"/>
              </a:xfrm>
              <a:custGeom>
                <a:avLst/>
                <a:gdLst/>
                <a:ahLst/>
                <a:cxnLst/>
                <a:rect l="l" t="t" r="r" b="b"/>
                <a:pathLst>
                  <a:path w="718" h="172" extrusionOk="0">
                    <a:moveTo>
                      <a:pt x="376" y="0"/>
                    </a:moveTo>
                    <a:lnTo>
                      <a:pt x="0" y="171"/>
                    </a:lnTo>
                    <a:lnTo>
                      <a:pt x="718" y="171"/>
                    </a:lnTo>
                    <a:lnTo>
                      <a:pt x="376" y="0"/>
                    </a:lnTo>
                    <a:close/>
                  </a:path>
                </a:pathLst>
              </a:custGeom>
              <a:solidFill>
                <a:srgbClr val="D7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0"/>
              <p:cNvSpPr/>
              <p:nvPr/>
            </p:nvSpPr>
            <p:spPr>
              <a:xfrm>
                <a:off x="7059985" y="3713529"/>
                <a:ext cx="6444" cy="2155"/>
              </a:xfrm>
              <a:custGeom>
                <a:avLst/>
                <a:gdLst/>
                <a:ahLst/>
                <a:cxnLst/>
                <a:rect l="l" t="t" r="r" b="b"/>
                <a:pathLst>
                  <a:path w="308" h="103" extrusionOk="0">
                    <a:moveTo>
                      <a:pt x="0" y="0"/>
                    </a:moveTo>
                    <a:cubicBezTo>
                      <a:pt x="69" y="35"/>
                      <a:pt x="205" y="103"/>
                      <a:pt x="308" y="103"/>
                    </a:cubicBezTo>
                    <a:cubicBezTo>
                      <a:pt x="205" y="35"/>
                      <a:pt x="69" y="35"/>
                      <a:pt x="0" y="0"/>
                    </a:cubicBezTo>
                    <a:close/>
                  </a:path>
                </a:pathLst>
              </a:custGeom>
              <a:solidFill>
                <a:srgbClr val="D7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0"/>
              <p:cNvSpPr/>
              <p:nvPr/>
            </p:nvSpPr>
            <p:spPr>
              <a:xfrm>
                <a:off x="6031731" y="3713529"/>
                <a:ext cx="6444" cy="2155"/>
              </a:xfrm>
              <a:custGeom>
                <a:avLst/>
                <a:gdLst/>
                <a:ahLst/>
                <a:cxnLst/>
                <a:rect l="l" t="t" r="r" b="b"/>
                <a:pathLst>
                  <a:path w="308" h="103" extrusionOk="0">
                    <a:moveTo>
                      <a:pt x="308" y="0"/>
                    </a:moveTo>
                    <a:lnTo>
                      <a:pt x="308" y="0"/>
                    </a:lnTo>
                    <a:cubicBezTo>
                      <a:pt x="281" y="7"/>
                      <a:pt x="256" y="15"/>
                      <a:pt x="234" y="24"/>
                    </a:cubicBezTo>
                    <a:lnTo>
                      <a:pt x="234" y="24"/>
                    </a:lnTo>
                    <a:cubicBezTo>
                      <a:pt x="263" y="17"/>
                      <a:pt x="288" y="10"/>
                      <a:pt x="308" y="0"/>
                    </a:cubicBezTo>
                    <a:close/>
                    <a:moveTo>
                      <a:pt x="234" y="24"/>
                    </a:moveTo>
                    <a:cubicBezTo>
                      <a:pt x="163" y="40"/>
                      <a:pt x="73" y="54"/>
                      <a:pt x="0" y="103"/>
                    </a:cubicBezTo>
                    <a:cubicBezTo>
                      <a:pt x="83" y="103"/>
                      <a:pt x="143" y="59"/>
                      <a:pt x="234" y="24"/>
                    </a:cubicBezTo>
                    <a:close/>
                  </a:path>
                </a:pathLst>
              </a:custGeom>
              <a:solidFill>
                <a:srgbClr val="D7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0"/>
              <p:cNvSpPr/>
              <p:nvPr/>
            </p:nvSpPr>
            <p:spPr>
              <a:xfrm>
                <a:off x="7034962" y="3702085"/>
                <a:ext cx="25044" cy="12177"/>
              </a:xfrm>
              <a:custGeom>
                <a:avLst/>
                <a:gdLst/>
                <a:ahLst/>
                <a:cxnLst/>
                <a:rect l="l" t="t" r="r" b="b"/>
                <a:pathLst>
                  <a:path w="1197" h="582" extrusionOk="0">
                    <a:moveTo>
                      <a:pt x="0" y="1"/>
                    </a:moveTo>
                    <a:lnTo>
                      <a:pt x="0" y="1"/>
                    </a:lnTo>
                    <a:cubicBezTo>
                      <a:pt x="350" y="223"/>
                      <a:pt x="700" y="387"/>
                      <a:pt x="1105" y="546"/>
                    </a:cubicBezTo>
                    <a:lnTo>
                      <a:pt x="1105" y="546"/>
                    </a:lnTo>
                    <a:cubicBezTo>
                      <a:pt x="1052" y="521"/>
                      <a:pt x="1014" y="490"/>
                      <a:pt x="991" y="445"/>
                    </a:cubicBezTo>
                    <a:lnTo>
                      <a:pt x="0" y="1"/>
                    </a:lnTo>
                    <a:close/>
                    <a:moveTo>
                      <a:pt x="1105" y="546"/>
                    </a:moveTo>
                    <a:cubicBezTo>
                      <a:pt x="1132" y="559"/>
                      <a:pt x="1162" y="570"/>
                      <a:pt x="1196" y="582"/>
                    </a:cubicBezTo>
                    <a:cubicBezTo>
                      <a:pt x="1166" y="570"/>
                      <a:pt x="1135" y="558"/>
                      <a:pt x="1105" y="546"/>
                    </a:cubicBezTo>
                    <a:close/>
                  </a:path>
                </a:pathLst>
              </a:custGeom>
              <a:solidFill>
                <a:srgbClr val="D7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0"/>
              <p:cNvSpPr/>
              <p:nvPr/>
            </p:nvSpPr>
            <p:spPr>
              <a:xfrm>
                <a:off x="6778496" y="4280569"/>
                <a:ext cx="191650" cy="126581"/>
              </a:xfrm>
              <a:custGeom>
                <a:avLst/>
                <a:gdLst/>
                <a:ahLst/>
                <a:cxnLst/>
                <a:rect l="l" t="t" r="r" b="b"/>
                <a:pathLst>
                  <a:path w="9160" h="6050" extrusionOk="0">
                    <a:moveTo>
                      <a:pt x="1" y="0"/>
                    </a:moveTo>
                    <a:lnTo>
                      <a:pt x="1" y="6050"/>
                    </a:lnTo>
                    <a:lnTo>
                      <a:pt x="9160" y="6050"/>
                    </a:lnTo>
                    <a:lnTo>
                      <a:pt x="91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0"/>
              <p:cNvSpPr/>
              <p:nvPr/>
            </p:nvSpPr>
            <p:spPr>
              <a:xfrm>
                <a:off x="6770629" y="4271280"/>
                <a:ext cx="208116" cy="143026"/>
              </a:xfrm>
              <a:custGeom>
                <a:avLst/>
                <a:gdLst/>
                <a:ahLst/>
                <a:cxnLst/>
                <a:rect l="l" t="t" r="r" b="b"/>
                <a:pathLst>
                  <a:path w="9947" h="6836" extrusionOk="0">
                    <a:moveTo>
                      <a:pt x="2427" y="820"/>
                    </a:moveTo>
                    <a:lnTo>
                      <a:pt x="2427" y="1948"/>
                    </a:lnTo>
                    <a:lnTo>
                      <a:pt x="821" y="1948"/>
                    </a:lnTo>
                    <a:lnTo>
                      <a:pt x="821" y="820"/>
                    </a:lnTo>
                    <a:close/>
                    <a:moveTo>
                      <a:pt x="7212" y="820"/>
                    </a:moveTo>
                    <a:lnTo>
                      <a:pt x="7212" y="1948"/>
                    </a:lnTo>
                    <a:lnTo>
                      <a:pt x="5264" y="1948"/>
                    </a:lnTo>
                    <a:lnTo>
                      <a:pt x="5264" y="820"/>
                    </a:lnTo>
                    <a:close/>
                    <a:moveTo>
                      <a:pt x="4444" y="820"/>
                    </a:moveTo>
                    <a:lnTo>
                      <a:pt x="4444" y="1982"/>
                    </a:lnTo>
                    <a:lnTo>
                      <a:pt x="2837" y="1982"/>
                    </a:lnTo>
                    <a:lnTo>
                      <a:pt x="2837" y="820"/>
                    </a:lnTo>
                    <a:close/>
                    <a:moveTo>
                      <a:pt x="9160" y="820"/>
                    </a:moveTo>
                    <a:lnTo>
                      <a:pt x="9160" y="1982"/>
                    </a:lnTo>
                    <a:lnTo>
                      <a:pt x="7656" y="1982"/>
                    </a:lnTo>
                    <a:lnTo>
                      <a:pt x="7656" y="820"/>
                    </a:lnTo>
                    <a:close/>
                    <a:moveTo>
                      <a:pt x="4444" y="2358"/>
                    </a:moveTo>
                    <a:lnTo>
                      <a:pt x="4444" y="4477"/>
                    </a:lnTo>
                    <a:lnTo>
                      <a:pt x="2837" y="4477"/>
                    </a:lnTo>
                    <a:lnTo>
                      <a:pt x="2837" y="2358"/>
                    </a:lnTo>
                    <a:close/>
                    <a:moveTo>
                      <a:pt x="9160" y="2358"/>
                    </a:moveTo>
                    <a:lnTo>
                      <a:pt x="9160" y="4477"/>
                    </a:lnTo>
                    <a:lnTo>
                      <a:pt x="7656" y="4477"/>
                    </a:lnTo>
                    <a:lnTo>
                      <a:pt x="7656" y="2358"/>
                    </a:lnTo>
                    <a:close/>
                    <a:moveTo>
                      <a:pt x="2427" y="2392"/>
                    </a:moveTo>
                    <a:lnTo>
                      <a:pt x="2427" y="4545"/>
                    </a:lnTo>
                    <a:lnTo>
                      <a:pt x="821" y="4545"/>
                    </a:lnTo>
                    <a:lnTo>
                      <a:pt x="821" y="2392"/>
                    </a:lnTo>
                    <a:close/>
                    <a:moveTo>
                      <a:pt x="7212" y="2392"/>
                    </a:moveTo>
                    <a:lnTo>
                      <a:pt x="7212" y="4545"/>
                    </a:lnTo>
                    <a:lnTo>
                      <a:pt x="5264" y="4545"/>
                    </a:lnTo>
                    <a:lnTo>
                      <a:pt x="5264" y="2392"/>
                    </a:lnTo>
                    <a:close/>
                    <a:moveTo>
                      <a:pt x="2393" y="4921"/>
                    </a:moveTo>
                    <a:lnTo>
                      <a:pt x="2393" y="6083"/>
                    </a:lnTo>
                    <a:lnTo>
                      <a:pt x="787" y="6083"/>
                    </a:lnTo>
                    <a:lnTo>
                      <a:pt x="787" y="4921"/>
                    </a:lnTo>
                    <a:close/>
                    <a:moveTo>
                      <a:pt x="4444" y="4921"/>
                    </a:moveTo>
                    <a:lnTo>
                      <a:pt x="4444" y="6083"/>
                    </a:lnTo>
                    <a:lnTo>
                      <a:pt x="2837" y="6083"/>
                    </a:lnTo>
                    <a:lnTo>
                      <a:pt x="2837" y="4921"/>
                    </a:lnTo>
                    <a:close/>
                    <a:moveTo>
                      <a:pt x="7212" y="4921"/>
                    </a:moveTo>
                    <a:lnTo>
                      <a:pt x="7212" y="6083"/>
                    </a:lnTo>
                    <a:lnTo>
                      <a:pt x="5264" y="6083"/>
                    </a:lnTo>
                    <a:lnTo>
                      <a:pt x="5264" y="4921"/>
                    </a:lnTo>
                    <a:close/>
                    <a:moveTo>
                      <a:pt x="9160" y="4921"/>
                    </a:moveTo>
                    <a:lnTo>
                      <a:pt x="9160" y="6083"/>
                    </a:lnTo>
                    <a:lnTo>
                      <a:pt x="7656" y="6083"/>
                    </a:lnTo>
                    <a:lnTo>
                      <a:pt x="7656" y="4921"/>
                    </a:lnTo>
                    <a:close/>
                    <a:moveTo>
                      <a:pt x="1" y="0"/>
                    </a:moveTo>
                    <a:lnTo>
                      <a:pt x="1" y="6835"/>
                    </a:lnTo>
                    <a:lnTo>
                      <a:pt x="9946" y="6835"/>
                    </a:lnTo>
                    <a:lnTo>
                      <a:pt x="99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0"/>
              <p:cNvSpPr/>
              <p:nvPr/>
            </p:nvSpPr>
            <p:spPr>
              <a:xfrm>
                <a:off x="6138742" y="4280569"/>
                <a:ext cx="190939" cy="126581"/>
              </a:xfrm>
              <a:custGeom>
                <a:avLst/>
                <a:gdLst/>
                <a:ahLst/>
                <a:cxnLst/>
                <a:rect l="l" t="t" r="r" b="b"/>
                <a:pathLst>
                  <a:path w="9126" h="6050" extrusionOk="0">
                    <a:moveTo>
                      <a:pt x="1" y="0"/>
                    </a:moveTo>
                    <a:lnTo>
                      <a:pt x="1" y="6050"/>
                    </a:lnTo>
                    <a:lnTo>
                      <a:pt x="9126" y="6050"/>
                    </a:lnTo>
                    <a:lnTo>
                      <a:pt x="91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0"/>
              <p:cNvSpPr/>
              <p:nvPr/>
            </p:nvSpPr>
            <p:spPr>
              <a:xfrm>
                <a:off x="6130163" y="4271280"/>
                <a:ext cx="208116" cy="143026"/>
              </a:xfrm>
              <a:custGeom>
                <a:avLst/>
                <a:gdLst/>
                <a:ahLst/>
                <a:cxnLst/>
                <a:rect l="l" t="t" r="r" b="b"/>
                <a:pathLst>
                  <a:path w="9947" h="6836" extrusionOk="0">
                    <a:moveTo>
                      <a:pt x="2427" y="820"/>
                    </a:moveTo>
                    <a:lnTo>
                      <a:pt x="2427" y="1948"/>
                    </a:lnTo>
                    <a:lnTo>
                      <a:pt x="787" y="1948"/>
                    </a:lnTo>
                    <a:lnTo>
                      <a:pt x="787" y="820"/>
                    </a:lnTo>
                    <a:close/>
                    <a:moveTo>
                      <a:pt x="7246" y="820"/>
                    </a:moveTo>
                    <a:lnTo>
                      <a:pt x="7246" y="1948"/>
                    </a:lnTo>
                    <a:lnTo>
                      <a:pt x="5298" y="1948"/>
                    </a:lnTo>
                    <a:lnTo>
                      <a:pt x="5298" y="820"/>
                    </a:lnTo>
                    <a:close/>
                    <a:moveTo>
                      <a:pt x="4478" y="820"/>
                    </a:moveTo>
                    <a:lnTo>
                      <a:pt x="4478" y="1982"/>
                    </a:lnTo>
                    <a:lnTo>
                      <a:pt x="2837" y="1982"/>
                    </a:lnTo>
                    <a:lnTo>
                      <a:pt x="2837" y="820"/>
                    </a:lnTo>
                    <a:close/>
                    <a:moveTo>
                      <a:pt x="9160" y="820"/>
                    </a:moveTo>
                    <a:lnTo>
                      <a:pt x="9160" y="1982"/>
                    </a:lnTo>
                    <a:lnTo>
                      <a:pt x="7690" y="1982"/>
                    </a:lnTo>
                    <a:lnTo>
                      <a:pt x="7690" y="820"/>
                    </a:lnTo>
                    <a:close/>
                    <a:moveTo>
                      <a:pt x="4478" y="2358"/>
                    </a:moveTo>
                    <a:lnTo>
                      <a:pt x="4478" y="4477"/>
                    </a:lnTo>
                    <a:lnTo>
                      <a:pt x="2837" y="4477"/>
                    </a:lnTo>
                    <a:lnTo>
                      <a:pt x="2837" y="2358"/>
                    </a:lnTo>
                    <a:close/>
                    <a:moveTo>
                      <a:pt x="9160" y="2358"/>
                    </a:moveTo>
                    <a:lnTo>
                      <a:pt x="9160" y="4477"/>
                    </a:lnTo>
                    <a:lnTo>
                      <a:pt x="7690" y="4477"/>
                    </a:lnTo>
                    <a:lnTo>
                      <a:pt x="7690" y="2358"/>
                    </a:lnTo>
                    <a:close/>
                    <a:moveTo>
                      <a:pt x="2427" y="2392"/>
                    </a:moveTo>
                    <a:lnTo>
                      <a:pt x="2427" y="4545"/>
                    </a:lnTo>
                    <a:lnTo>
                      <a:pt x="787" y="4545"/>
                    </a:lnTo>
                    <a:lnTo>
                      <a:pt x="787" y="2392"/>
                    </a:lnTo>
                    <a:close/>
                    <a:moveTo>
                      <a:pt x="7246" y="2392"/>
                    </a:moveTo>
                    <a:lnTo>
                      <a:pt x="7246" y="4545"/>
                    </a:lnTo>
                    <a:lnTo>
                      <a:pt x="5298" y="4545"/>
                    </a:lnTo>
                    <a:lnTo>
                      <a:pt x="5298" y="2392"/>
                    </a:lnTo>
                    <a:close/>
                    <a:moveTo>
                      <a:pt x="2427" y="4921"/>
                    </a:moveTo>
                    <a:lnTo>
                      <a:pt x="2427" y="6083"/>
                    </a:lnTo>
                    <a:lnTo>
                      <a:pt x="787" y="6083"/>
                    </a:lnTo>
                    <a:lnTo>
                      <a:pt x="787" y="4921"/>
                    </a:lnTo>
                    <a:close/>
                    <a:moveTo>
                      <a:pt x="4478" y="4921"/>
                    </a:moveTo>
                    <a:lnTo>
                      <a:pt x="4478" y="6083"/>
                    </a:lnTo>
                    <a:lnTo>
                      <a:pt x="2837" y="6083"/>
                    </a:lnTo>
                    <a:lnTo>
                      <a:pt x="2837" y="4921"/>
                    </a:lnTo>
                    <a:close/>
                    <a:moveTo>
                      <a:pt x="7246" y="4921"/>
                    </a:moveTo>
                    <a:lnTo>
                      <a:pt x="7246" y="6083"/>
                    </a:lnTo>
                    <a:lnTo>
                      <a:pt x="5298" y="6083"/>
                    </a:lnTo>
                    <a:lnTo>
                      <a:pt x="5298" y="4921"/>
                    </a:lnTo>
                    <a:close/>
                    <a:moveTo>
                      <a:pt x="9160" y="4921"/>
                    </a:moveTo>
                    <a:lnTo>
                      <a:pt x="9160" y="6083"/>
                    </a:lnTo>
                    <a:lnTo>
                      <a:pt x="7690" y="6083"/>
                    </a:lnTo>
                    <a:lnTo>
                      <a:pt x="7690" y="4921"/>
                    </a:lnTo>
                    <a:close/>
                    <a:moveTo>
                      <a:pt x="1" y="0"/>
                    </a:moveTo>
                    <a:lnTo>
                      <a:pt x="1" y="6835"/>
                    </a:lnTo>
                    <a:lnTo>
                      <a:pt x="9946" y="6835"/>
                    </a:lnTo>
                    <a:lnTo>
                      <a:pt x="99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0"/>
              <p:cNvSpPr/>
              <p:nvPr/>
            </p:nvSpPr>
            <p:spPr>
              <a:xfrm>
                <a:off x="6452188" y="4307015"/>
                <a:ext cx="204517" cy="264607"/>
              </a:xfrm>
              <a:custGeom>
                <a:avLst/>
                <a:gdLst/>
                <a:ahLst/>
                <a:cxnLst/>
                <a:rect l="l" t="t" r="r" b="b"/>
                <a:pathLst>
                  <a:path w="9775" h="12647" extrusionOk="0">
                    <a:moveTo>
                      <a:pt x="0" y="1"/>
                    </a:moveTo>
                    <a:lnTo>
                      <a:pt x="0" y="12646"/>
                    </a:lnTo>
                    <a:lnTo>
                      <a:pt x="9775" y="12646"/>
                    </a:lnTo>
                    <a:lnTo>
                      <a:pt x="97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0"/>
              <p:cNvSpPr/>
              <p:nvPr/>
            </p:nvSpPr>
            <p:spPr>
              <a:xfrm>
                <a:off x="6571593" y="4446463"/>
                <a:ext cx="17910" cy="17889"/>
              </a:xfrm>
              <a:custGeom>
                <a:avLst/>
                <a:gdLst/>
                <a:ahLst/>
                <a:cxnLst/>
                <a:rect l="l" t="t" r="r" b="b"/>
                <a:pathLst>
                  <a:path w="856" h="855" extrusionOk="0">
                    <a:moveTo>
                      <a:pt x="445" y="0"/>
                    </a:moveTo>
                    <a:cubicBezTo>
                      <a:pt x="240" y="0"/>
                      <a:pt x="1" y="171"/>
                      <a:pt x="1" y="445"/>
                    </a:cubicBezTo>
                    <a:cubicBezTo>
                      <a:pt x="1" y="650"/>
                      <a:pt x="172" y="855"/>
                      <a:pt x="445" y="855"/>
                    </a:cubicBezTo>
                    <a:cubicBezTo>
                      <a:pt x="650" y="855"/>
                      <a:pt x="855" y="684"/>
                      <a:pt x="855" y="445"/>
                    </a:cubicBezTo>
                    <a:cubicBezTo>
                      <a:pt x="855" y="205"/>
                      <a:pt x="650"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0"/>
              <p:cNvSpPr/>
              <p:nvPr/>
            </p:nvSpPr>
            <p:spPr>
              <a:xfrm>
                <a:off x="6452188" y="4307015"/>
                <a:ext cx="204517" cy="264607"/>
              </a:xfrm>
              <a:custGeom>
                <a:avLst/>
                <a:gdLst/>
                <a:ahLst/>
                <a:cxnLst/>
                <a:rect l="l" t="t" r="r" b="b"/>
                <a:pathLst>
                  <a:path w="9775" h="12647" extrusionOk="0">
                    <a:moveTo>
                      <a:pt x="0" y="1"/>
                    </a:moveTo>
                    <a:lnTo>
                      <a:pt x="0" y="1812"/>
                    </a:lnTo>
                    <a:lnTo>
                      <a:pt x="7656" y="1812"/>
                    </a:lnTo>
                    <a:lnTo>
                      <a:pt x="7656" y="12646"/>
                    </a:lnTo>
                    <a:lnTo>
                      <a:pt x="9775" y="12646"/>
                    </a:lnTo>
                    <a:lnTo>
                      <a:pt x="977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0"/>
              <p:cNvSpPr/>
              <p:nvPr/>
            </p:nvSpPr>
            <p:spPr>
              <a:xfrm>
                <a:off x="6653106" y="2814325"/>
                <a:ext cx="327521" cy="477347"/>
              </a:xfrm>
              <a:custGeom>
                <a:avLst/>
                <a:gdLst/>
                <a:ahLst/>
                <a:cxnLst/>
                <a:rect l="l" t="t" r="r" b="b"/>
                <a:pathLst>
                  <a:path w="15654" h="22815" extrusionOk="0">
                    <a:moveTo>
                      <a:pt x="5142" y="0"/>
                    </a:moveTo>
                    <a:cubicBezTo>
                      <a:pt x="4750" y="0"/>
                      <a:pt x="4357" y="118"/>
                      <a:pt x="3965" y="258"/>
                    </a:cubicBezTo>
                    <a:cubicBezTo>
                      <a:pt x="2701" y="770"/>
                      <a:pt x="1573" y="1761"/>
                      <a:pt x="889" y="2958"/>
                    </a:cubicBezTo>
                    <a:cubicBezTo>
                      <a:pt x="308" y="4017"/>
                      <a:pt x="35" y="5247"/>
                      <a:pt x="35" y="6512"/>
                    </a:cubicBezTo>
                    <a:cubicBezTo>
                      <a:pt x="1" y="7571"/>
                      <a:pt x="206" y="8733"/>
                      <a:pt x="821" y="9622"/>
                    </a:cubicBezTo>
                    <a:cubicBezTo>
                      <a:pt x="1846" y="11228"/>
                      <a:pt x="3931" y="11878"/>
                      <a:pt x="5811" y="12322"/>
                    </a:cubicBezTo>
                    <a:cubicBezTo>
                      <a:pt x="4717" y="13176"/>
                      <a:pt x="3726" y="14407"/>
                      <a:pt x="3555" y="15808"/>
                    </a:cubicBezTo>
                    <a:cubicBezTo>
                      <a:pt x="3350" y="17209"/>
                      <a:pt x="4102" y="18816"/>
                      <a:pt x="5469" y="19226"/>
                    </a:cubicBezTo>
                    <a:cubicBezTo>
                      <a:pt x="5059" y="19738"/>
                      <a:pt x="4888" y="20524"/>
                      <a:pt x="5059" y="21140"/>
                    </a:cubicBezTo>
                    <a:cubicBezTo>
                      <a:pt x="5161" y="21823"/>
                      <a:pt x="5674" y="22404"/>
                      <a:pt x="6289" y="22677"/>
                    </a:cubicBezTo>
                    <a:lnTo>
                      <a:pt x="11928" y="22814"/>
                    </a:lnTo>
                    <a:cubicBezTo>
                      <a:pt x="12270" y="22814"/>
                      <a:pt x="12133" y="22233"/>
                      <a:pt x="12270" y="21960"/>
                    </a:cubicBezTo>
                    <a:cubicBezTo>
                      <a:pt x="12338" y="21823"/>
                      <a:pt x="12475" y="21755"/>
                      <a:pt x="12612" y="21652"/>
                    </a:cubicBezTo>
                    <a:cubicBezTo>
                      <a:pt x="13159" y="21276"/>
                      <a:pt x="13466" y="20524"/>
                      <a:pt x="13364" y="19841"/>
                    </a:cubicBezTo>
                    <a:cubicBezTo>
                      <a:pt x="13295" y="19157"/>
                      <a:pt x="12851" y="18508"/>
                      <a:pt x="12304" y="18064"/>
                    </a:cubicBezTo>
                    <a:lnTo>
                      <a:pt x="12168" y="17961"/>
                    </a:lnTo>
                    <a:cubicBezTo>
                      <a:pt x="12099" y="17790"/>
                      <a:pt x="12236" y="17619"/>
                      <a:pt x="12338" y="17517"/>
                    </a:cubicBezTo>
                    <a:cubicBezTo>
                      <a:pt x="12954" y="17038"/>
                      <a:pt x="13535" y="16594"/>
                      <a:pt x="14047" y="16013"/>
                    </a:cubicBezTo>
                    <a:cubicBezTo>
                      <a:pt x="15517" y="14373"/>
                      <a:pt x="15654" y="11707"/>
                      <a:pt x="14526" y="9793"/>
                    </a:cubicBezTo>
                    <a:cubicBezTo>
                      <a:pt x="13466" y="7811"/>
                      <a:pt x="11313" y="6580"/>
                      <a:pt x="9092" y="6341"/>
                    </a:cubicBezTo>
                    <a:cubicBezTo>
                      <a:pt x="9228" y="5521"/>
                      <a:pt x="9263" y="4666"/>
                      <a:pt x="9228" y="3812"/>
                    </a:cubicBezTo>
                    <a:cubicBezTo>
                      <a:pt x="9194" y="3334"/>
                      <a:pt x="9160" y="2821"/>
                      <a:pt x="8921" y="2411"/>
                    </a:cubicBezTo>
                    <a:cubicBezTo>
                      <a:pt x="8682" y="1898"/>
                      <a:pt x="8237" y="1488"/>
                      <a:pt x="7793" y="1146"/>
                    </a:cubicBezTo>
                    <a:cubicBezTo>
                      <a:pt x="7041" y="599"/>
                      <a:pt x="6289" y="53"/>
                      <a:pt x="5401" y="18"/>
                    </a:cubicBezTo>
                    <a:cubicBezTo>
                      <a:pt x="5314" y="6"/>
                      <a:pt x="5228" y="0"/>
                      <a:pt x="51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0"/>
              <p:cNvSpPr/>
              <p:nvPr/>
            </p:nvSpPr>
            <p:spPr>
              <a:xfrm>
                <a:off x="6756798" y="3288783"/>
                <a:ext cx="177360" cy="37912"/>
              </a:xfrm>
              <a:custGeom>
                <a:avLst/>
                <a:gdLst/>
                <a:ahLst/>
                <a:cxnLst/>
                <a:rect l="l" t="t" r="r" b="b"/>
                <a:pathLst>
                  <a:path w="8477" h="1812" extrusionOk="0">
                    <a:moveTo>
                      <a:pt x="0" y="0"/>
                    </a:moveTo>
                    <a:lnTo>
                      <a:pt x="0" y="1812"/>
                    </a:lnTo>
                    <a:lnTo>
                      <a:pt x="8476" y="1812"/>
                    </a:lnTo>
                    <a:lnTo>
                      <a:pt x="84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0" name="Google Shape;1790;p50"/>
            <p:cNvGrpSpPr/>
            <p:nvPr/>
          </p:nvGrpSpPr>
          <p:grpSpPr>
            <a:xfrm>
              <a:off x="4838507" y="3326694"/>
              <a:ext cx="3407789" cy="1120501"/>
              <a:chOff x="4838507" y="3326694"/>
              <a:chExt cx="3407789" cy="1120501"/>
            </a:xfrm>
          </p:grpSpPr>
          <p:sp>
            <p:nvSpPr>
              <p:cNvPr id="1796" name="Google Shape;1796;p50"/>
              <p:cNvSpPr/>
              <p:nvPr/>
            </p:nvSpPr>
            <p:spPr>
              <a:xfrm>
                <a:off x="4838507" y="3326694"/>
                <a:ext cx="181649" cy="338944"/>
              </a:xfrm>
              <a:custGeom>
                <a:avLst/>
                <a:gdLst/>
                <a:ahLst/>
                <a:cxnLst/>
                <a:rect l="l" t="t" r="r" b="b"/>
                <a:pathLst>
                  <a:path w="8682" h="16200" extrusionOk="0">
                    <a:moveTo>
                      <a:pt x="2393" y="547"/>
                    </a:moveTo>
                    <a:lnTo>
                      <a:pt x="2393" y="3008"/>
                    </a:lnTo>
                    <a:lnTo>
                      <a:pt x="548" y="3008"/>
                    </a:lnTo>
                    <a:lnTo>
                      <a:pt x="548" y="547"/>
                    </a:lnTo>
                    <a:close/>
                    <a:moveTo>
                      <a:pt x="5982" y="547"/>
                    </a:moveTo>
                    <a:lnTo>
                      <a:pt x="5982" y="3008"/>
                    </a:lnTo>
                    <a:lnTo>
                      <a:pt x="3008" y="3008"/>
                    </a:lnTo>
                    <a:lnTo>
                      <a:pt x="3008" y="547"/>
                    </a:lnTo>
                    <a:close/>
                    <a:moveTo>
                      <a:pt x="8135" y="547"/>
                    </a:moveTo>
                    <a:lnTo>
                      <a:pt x="8135" y="3008"/>
                    </a:lnTo>
                    <a:lnTo>
                      <a:pt x="6597" y="3008"/>
                    </a:lnTo>
                    <a:lnTo>
                      <a:pt x="6597" y="547"/>
                    </a:lnTo>
                    <a:close/>
                    <a:moveTo>
                      <a:pt x="2393" y="3555"/>
                    </a:moveTo>
                    <a:lnTo>
                      <a:pt x="2393" y="8442"/>
                    </a:lnTo>
                    <a:lnTo>
                      <a:pt x="548" y="8442"/>
                    </a:lnTo>
                    <a:lnTo>
                      <a:pt x="548" y="3555"/>
                    </a:lnTo>
                    <a:close/>
                    <a:moveTo>
                      <a:pt x="8169" y="3555"/>
                    </a:moveTo>
                    <a:lnTo>
                      <a:pt x="8169" y="8442"/>
                    </a:lnTo>
                    <a:lnTo>
                      <a:pt x="6631" y="8442"/>
                    </a:lnTo>
                    <a:lnTo>
                      <a:pt x="6631" y="3555"/>
                    </a:lnTo>
                    <a:close/>
                    <a:moveTo>
                      <a:pt x="6016" y="3589"/>
                    </a:moveTo>
                    <a:lnTo>
                      <a:pt x="6016" y="8510"/>
                    </a:lnTo>
                    <a:lnTo>
                      <a:pt x="3043" y="8510"/>
                    </a:lnTo>
                    <a:lnTo>
                      <a:pt x="3043" y="3589"/>
                    </a:lnTo>
                    <a:close/>
                    <a:moveTo>
                      <a:pt x="2393" y="9057"/>
                    </a:moveTo>
                    <a:lnTo>
                      <a:pt x="2393" y="13158"/>
                    </a:lnTo>
                    <a:lnTo>
                      <a:pt x="548" y="13158"/>
                    </a:lnTo>
                    <a:lnTo>
                      <a:pt x="548" y="9057"/>
                    </a:lnTo>
                    <a:close/>
                    <a:moveTo>
                      <a:pt x="8169" y="9057"/>
                    </a:moveTo>
                    <a:lnTo>
                      <a:pt x="8169" y="13158"/>
                    </a:lnTo>
                    <a:lnTo>
                      <a:pt x="6631" y="13158"/>
                    </a:lnTo>
                    <a:lnTo>
                      <a:pt x="6631" y="9057"/>
                    </a:lnTo>
                    <a:close/>
                    <a:moveTo>
                      <a:pt x="5982" y="9091"/>
                    </a:moveTo>
                    <a:lnTo>
                      <a:pt x="5982" y="13192"/>
                    </a:lnTo>
                    <a:lnTo>
                      <a:pt x="3008" y="13192"/>
                    </a:lnTo>
                    <a:lnTo>
                      <a:pt x="3008" y="9091"/>
                    </a:lnTo>
                    <a:close/>
                    <a:moveTo>
                      <a:pt x="8169" y="13773"/>
                    </a:moveTo>
                    <a:lnTo>
                      <a:pt x="8169" y="15585"/>
                    </a:lnTo>
                    <a:lnTo>
                      <a:pt x="6631" y="15585"/>
                    </a:lnTo>
                    <a:lnTo>
                      <a:pt x="6631" y="13773"/>
                    </a:lnTo>
                    <a:close/>
                    <a:moveTo>
                      <a:pt x="2393" y="13808"/>
                    </a:moveTo>
                    <a:lnTo>
                      <a:pt x="2393" y="15653"/>
                    </a:lnTo>
                    <a:lnTo>
                      <a:pt x="548" y="15653"/>
                    </a:lnTo>
                    <a:lnTo>
                      <a:pt x="548" y="13808"/>
                    </a:lnTo>
                    <a:close/>
                    <a:moveTo>
                      <a:pt x="6016" y="13808"/>
                    </a:moveTo>
                    <a:lnTo>
                      <a:pt x="6016" y="15653"/>
                    </a:lnTo>
                    <a:lnTo>
                      <a:pt x="3043" y="15653"/>
                    </a:lnTo>
                    <a:lnTo>
                      <a:pt x="3043" y="13808"/>
                    </a:lnTo>
                    <a:close/>
                    <a:moveTo>
                      <a:pt x="1" y="0"/>
                    </a:moveTo>
                    <a:lnTo>
                      <a:pt x="1" y="547"/>
                    </a:lnTo>
                    <a:lnTo>
                      <a:pt x="1" y="15653"/>
                    </a:lnTo>
                    <a:lnTo>
                      <a:pt x="1" y="16200"/>
                    </a:lnTo>
                    <a:lnTo>
                      <a:pt x="8682" y="16200"/>
                    </a:lnTo>
                    <a:lnTo>
                      <a:pt x="8682" y="15653"/>
                    </a:lnTo>
                    <a:lnTo>
                      <a:pt x="8682" y="547"/>
                    </a:lnTo>
                    <a:lnTo>
                      <a:pt x="86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50"/>
              <p:cNvSpPr/>
              <p:nvPr/>
            </p:nvSpPr>
            <p:spPr>
              <a:xfrm>
                <a:off x="8208384" y="4409995"/>
                <a:ext cx="37912" cy="37200"/>
              </a:xfrm>
              <a:custGeom>
                <a:avLst/>
                <a:gdLst/>
                <a:ahLst/>
                <a:cxnLst/>
                <a:rect l="l" t="t" r="r" b="b"/>
                <a:pathLst>
                  <a:path w="1812" h="1778" extrusionOk="0">
                    <a:moveTo>
                      <a:pt x="889" y="0"/>
                    </a:moveTo>
                    <a:cubicBezTo>
                      <a:pt x="410" y="0"/>
                      <a:pt x="0" y="376"/>
                      <a:pt x="0" y="889"/>
                    </a:cubicBezTo>
                    <a:cubicBezTo>
                      <a:pt x="0" y="1367"/>
                      <a:pt x="376" y="1777"/>
                      <a:pt x="889" y="1777"/>
                    </a:cubicBezTo>
                    <a:cubicBezTo>
                      <a:pt x="1367" y="1777"/>
                      <a:pt x="1811" y="1402"/>
                      <a:pt x="1811" y="889"/>
                    </a:cubicBezTo>
                    <a:cubicBezTo>
                      <a:pt x="1811" y="376"/>
                      <a:pt x="1367" y="0"/>
                      <a:pt x="889" y="0"/>
                    </a:cubicBezTo>
                    <a:close/>
                  </a:path>
                </a:pathLst>
              </a:custGeom>
              <a:solidFill>
                <a:srgbClr val="EADC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7" name="Google Shape;1807;p50"/>
            <p:cNvGrpSpPr/>
            <p:nvPr/>
          </p:nvGrpSpPr>
          <p:grpSpPr>
            <a:xfrm>
              <a:off x="7164083" y="3927314"/>
              <a:ext cx="122036" cy="644310"/>
              <a:chOff x="6090725" y="734900"/>
              <a:chExt cx="136950" cy="723050"/>
            </a:xfrm>
          </p:grpSpPr>
          <p:sp>
            <p:nvSpPr>
              <p:cNvPr id="1808" name="Google Shape;1808;p50"/>
              <p:cNvSpPr/>
              <p:nvPr/>
            </p:nvSpPr>
            <p:spPr>
              <a:xfrm>
                <a:off x="6130600" y="1337075"/>
                <a:ext cx="57175" cy="120875"/>
              </a:xfrm>
              <a:custGeom>
                <a:avLst/>
                <a:gdLst/>
                <a:ahLst/>
                <a:cxnLst/>
                <a:rect l="l" t="t" r="r" b="b"/>
                <a:pathLst>
                  <a:path w="2287" h="4835" extrusionOk="0">
                    <a:moveTo>
                      <a:pt x="251" y="0"/>
                    </a:moveTo>
                    <a:lnTo>
                      <a:pt x="1" y="4834"/>
                    </a:lnTo>
                    <a:lnTo>
                      <a:pt x="2287" y="4834"/>
                    </a:lnTo>
                    <a:lnTo>
                      <a:pt x="2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0"/>
              <p:cNvSpPr/>
              <p:nvPr/>
            </p:nvSpPr>
            <p:spPr>
              <a:xfrm>
                <a:off x="6149075" y="902500"/>
                <a:ext cx="20250" cy="440550"/>
              </a:xfrm>
              <a:custGeom>
                <a:avLst/>
                <a:gdLst/>
                <a:ahLst/>
                <a:cxnLst/>
                <a:rect l="l" t="t" r="r" b="b"/>
                <a:pathLst>
                  <a:path w="810" h="17622" extrusionOk="0">
                    <a:moveTo>
                      <a:pt x="0" y="0"/>
                    </a:moveTo>
                    <a:lnTo>
                      <a:pt x="0" y="17621"/>
                    </a:lnTo>
                    <a:lnTo>
                      <a:pt x="810" y="17621"/>
                    </a:lnTo>
                    <a:lnTo>
                      <a:pt x="8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0"/>
              <p:cNvSpPr/>
              <p:nvPr/>
            </p:nvSpPr>
            <p:spPr>
              <a:xfrm>
                <a:off x="6144300" y="1288850"/>
                <a:ext cx="29800" cy="48250"/>
              </a:xfrm>
              <a:custGeom>
                <a:avLst/>
                <a:gdLst/>
                <a:ahLst/>
                <a:cxnLst/>
                <a:rect l="l" t="t" r="r" b="b"/>
                <a:pathLst>
                  <a:path w="1192" h="1930" extrusionOk="0">
                    <a:moveTo>
                      <a:pt x="1" y="0"/>
                    </a:moveTo>
                    <a:lnTo>
                      <a:pt x="1" y="1929"/>
                    </a:lnTo>
                    <a:lnTo>
                      <a:pt x="1191" y="1929"/>
                    </a:lnTo>
                    <a:lnTo>
                      <a:pt x="1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0"/>
              <p:cNvSpPr/>
              <p:nvPr/>
            </p:nvSpPr>
            <p:spPr>
              <a:xfrm>
                <a:off x="6133575" y="872425"/>
                <a:ext cx="51225" cy="10750"/>
              </a:xfrm>
              <a:custGeom>
                <a:avLst/>
                <a:gdLst/>
                <a:ahLst/>
                <a:cxnLst/>
                <a:rect l="l" t="t" r="r" b="b"/>
                <a:pathLst>
                  <a:path w="2049" h="430" extrusionOk="0">
                    <a:moveTo>
                      <a:pt x="1" y="1"/>
                    </a:moveTo>
                    <a:lnTo>
                      <a:pt x="1" y="429"/>
                    </a:lnTo>
                    <a:lnTo>
                      <a:pt x="2049" y="429"/>
                    </a:lnTo>
                    <a:lnTo>
                      <a:pt x="20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0"/>
              <p:cNvSpPr/>
              <p:nvPr/>
            </p:nvSpPr>
            <p:spPr>
              <a:xfrm>
                <a:off x="6118400" y="789075"/>
                <a:ext cx="81600" cy="10750"/>
              </a:xfrm>
              <a:custGeom>
                <a:avLst/>
                <a:gdLst/>
                <a:ahLst/>
                <a:cxnLst/>
                <a:rect l="l" t="t" r="r" b="b"/>
                <a:pathLst>
                  <a:path w="3264" h="430" extrusionOk="0">
                    <a:moveTo>
                      <a:pt x="1" y="1"/>
                    </a:moveTo>
                    <a:lnTo>
                      <a:pt x="1" y="430"/>
                    </a:lnTo>
                    <a:lnTo>
                      <a:pt x="3263" y="430"/>
                    </a:lnTo>
                    <a:lnTo>
                      <a:pt x="32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0"/>
              <p:cNvSpPr/>
              <p:nvPr/>
            </p:nvSpPr>
            <p:spPr>
              <a:xfrm>
                <a:off x="6138650" y="883150"/>
                <a:ext cx="41100" cy="19375"/>
              </a:xfrm>
              <a:custGeom>
                <a:avLst/>
                <a:gdLst/>
                <a:ahLst/>
                <a:cxnLst/>
                <a:rect l="l" t="t" r="r" b="b"/>
                <a:pathLst>
                  <a:path w="1644" h="775" extrusionOk="0">
                    <a:moveTo>
                      <a:pt x="0" y="0"/>
                    </a:moveTo>
                    <a:lnTo>
                      <a:pt x="417" y="774"/>
                    </a:lnTo>
                    <a:lnTo>
                      <a:pt x="1227" y="774"/>
                    </a:lnTo>
                    <a:lnTo>
                      <a:pt x="1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0"/>
              <p:cNvSpPr/>
              <p:nvPr/>
            </p:nvSpPr>
            <p:spPr>
              <a:xfrm>
                <a:off x="6125550" y="764375"/>
                <a:ext cx="67000" cy="24725"/>
              </a:xfrm>
              <a:custGeom>
                <a:avLst/>
                <a:gdLst/>
                <a:ahLst/>
                <a:cxnLst/>
                <a:rect l="l" t="t" r="r" b="b"/>
                <a:pathLst>
                  <a:path w="2680" h="989" extrusionOk="0">
                    <a:moveTo>
                      <a:pt x="322" y="1"/>
                    </a:moveTo>
                    <a:lnTo>
                      <a:pt x="1" y="989"/>
                    </a:lnTo>
                    <a:lnTo>
                      <a:pt x="2679" y="989"/>
                    </a:lnTo>
                    <a:lnTo>
                      <a:pt x="2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0"/>
              <p:cNvSpPr/>
              <p:nvPr/>
            </p:nvSpPr>
            <p:spPr>
              <a:xfrm>
                <a:off x="6144000" y="758425"/>
                <a:ext cx="30400" cy="5975"/>
              </a:xfrm>
              <a:custGeom>
                <a:avLst/>
                <a:gdLst/>
                <a:ahLst/>
                <a:cxnLst/>
                <a:rect l="l" t="t" r="r" b="b"/>
                <a:pathLst>
                  <a:path w="1216" h="239" extrusionOk="0">
                    <a:moveTo>
                      <a:pt x="1" y="1"/>
                    </a:moveTo>
                    <a:lnTo>
                      <a:pt x="1" y="239"/>
                    </a:lnTo>
                    <a:lnTo>
                      <a:pt x="1215" y="239"/>
                    </a:lnTo>
                    <a:lnTo>
                      <a:pt x="1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0"/>
              <p:cNvSpPr/>
              <p:nvPr/>
            </p:nvSpPr>
            <p:spPr>
              <a:xfrm>
                <a:off x="6127625" y="799800"/>
                <a:ext cx="63125" cy="72650"/>
              </a:xfrm>
              <a:custGeom>
                <a:avLst/>
                <a:gdLst/>
                <a:ahLst/>
                <a:cxnLst/>
                <a:rect l="l" t="t" r="r" b="b"/>
                <a:pathLst>
                  <a:path w="2525" h="2906" extrusionOk="0">
                    <a:moveTo>
                      <a:pt x="1" y="1"/>
                    </a:moveTo>
                    <a:lnTo>
                      <a:pt x="239" y="2906"/>
                    </a:lnTo>
                    <a:lnTo>
                      <a:pt x="2287" y="2906"/>
                    </a:lnTo>
                    <a:lnTo>
                      <a:pt x="2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0"/>
              <p:cNvSpPr/>
              <p:nvPr/>
            </p:nvSpPr>
            <p:spPr>
              <a:xfrm>
                <a:off x="6152050" y="734900"/>
                <a:ext cx="14900" cy="29800"/>
              </a:xfrm>
              <a:custGeom>
                <a:avLst/>
                <a:gdLst/>
                <a:ahLst/>
                <a:cxnLst/>
                <a:rect l="l" t="t" r="r" b="b"/>
                <a:pathLst>
                  <a:path w="596" h="1192" extrusionOk="0">
                    <a:moveTo>
                      <a:pt x="298" y="1"/>
                    </a:moveTo>
                    <a:cubicBezTo>
                      <a:pt x="131" y="1"/>
                      <a:pt x="0" y="263"/>
                      <a:pt x="0" y="596"/>
                    </a:cubicBezTo>
                    <a:cubicBezTo>
                      <a:pt x="0" y="930"/>
                      <a:pt x="131" y="1192"/>
                      <a:pt x="298" y="1192"/>
                    </a:cubicBezTo>
                    <a:cubicBezTo>
                      <a:pt x="453" y="1192"/>
                      <a:pt x="595" y="930"/>
                      <a:pt x="595" y="596"/>
                    </a:cubicBezTo>
                    <a:cubicBezTo>
                      <a:pt x="595" y="275"/>
                      <a:pt x="453" y="1"/>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0"/>
              <p:cNvSpPr/>
              <p:nvPr/>
            </p:nvSpPr>
            <p:spPr>
              <a:xfrm>
                <a:off x="6109475" y="942675"/>
                <a:ext cx="99450" cy="10150"/>
              </a:xfrm>
              <a:custGeom>
                <a:avLst/>
                <a:gdLst/>
                <a:ahLst/>
                <a:cxnLst/>
                <a:rect l="l" t="t" r="r" b="b"/>
                <a:pathLst>
                  <a:path w="3978" h="406" extrusionOk="0">
                    <a:moveTo>
                      <a:pt x="1" y="1"/>
                    </a:moveTo>
                    <a:lnTo>
                      <a:pt x="1" y="405"/>
                    </a:lnTo>
                    <a:lnTo>
                      <a:pt x="3977" y="405"/>
                    </a:lnTo>
                    <a:lnTo>
                      <a:pt x="3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0"/>
              <p:cNvSpPr/>
              <p:nvPr/>
            </p:nvSpPr>
            <p:spPr>
              <a:xfrm>
                <a:off x="6201450" y="936700"/>
                <a:ext cx="26225" cy="22250"/>
              </a:xfrm>
              <a:custGeom>
                <a:avLst/>
                <a:gdLst/>
                <a:ahLst/>
                <a:cxnLst/>
                <a:rect l="l" t="t" r="r" b="b"/>
                <a:pathLst>
                  <a:path w="1049" h="890" extrusionOk="0">
                    <a:moveTo>
                      <a:pt x="617" y="1"/>
                    </a:moveTo>
                    <a:cubicBezTo>
                      <a:pt x="610" y="1"/>
                      <a:pt x="603" y="1"/>
                      <a:pt x="596" y="1"/>
                    </a:cubicBezTo>
                    <a:cubicBezTo>
                      <a:pt x="203" y="1"/>
                      <a:pt x="1" y="478"/>
                      <a:pt x="286" y="763"/>
                    </a:cubicBezTo>
                    <a:cubicBezTo>
                      <a:pt x="373" y="850"/>
                      <a:pt x="482" y="889"/>
                      <a:pt x="590" y="889"/>
                    </a:cubicBezTo>
                    <a:cubicBezTo>
                      <a:pt x="821" y="889"/>
                      <a:pt x="1048" y="710"/>
                      <a:pt x="1048" y="442"/>
                    </a:cubicBezTo>
                    <a:cubicBezTo>
                      <a:pt x="1048" y="199"/>
                      <a:pt x="857"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0"/>
              <p:cNvSpPr/>
              <p:nvPr/>
            </p:nvSpPr>
            <p:spPr>
              <a:xfrm>
                <a:off x="6090725" y="936725"/>
                <a:ext cx="25550" cy="21900"/>
              </a:xfrm>
              <a:custGeom>
                <a:avLst/>
                <a:gdLst/>
                <a:ahLst/>
                <a:cxnLst/>
                <a:rect l="l" t="t" r="r" b="b"/>
                <a:pathLst>
                  <a:path w="1022" h="876" extrusionOk="0">
                    <a:moveTo>
                      <a:pt x="455" y="0"/>
                    </a:moveTo>
                    <a:cubicBezTo>
                      <a:pt x="451" y="0"/>
                      <a:pt x="446" y="0"/>
                      <a:pt x="441" y="0"/>
                    </a:cubicBezTo>
                    <a:cubicBezTo>
                      <a:pt x="191" y="0"/>
                      <a:pt x="0" y="191"/>
                      <a:pt x="0" y="441"/>
                    </a:cubicBezTo>
                    <a:cubicBezTo>
                      <a:pt x="8" y="704"/>
                      <a:pt x="219" y="876"/>
                      <a:pt x="439" y="876"/>
                    </a:cubicBezTo>
                    <a:cubicBezTo>
                      <a:pt x="548" y="876"/>
                      <a:pt x="660" y="833"/>
                      <a:pt x="751" y="739"/>
                    </a:cubicBezTo>
                    <a:cubicBezTo>
                      <a:pt x="1021" y="468"/>
                      <a:pt x="839" y="0"/>
                      <a:pt x="4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1" name="Google Shape;1821;p50"/>
            <p:cNvGrpSpPr/>
            <p:nvPr/>
          </p:nvGrpSpPr>
          <p:grpSpPr>
            <a:xfrm>
              <a:off x="5452225" y="4168307"/>
              <a:ext cx="292429" cy="403308"/>
              <a:chOff x="5605250" y="1168900"/>
              <a:chExt cx="208075" cy="286950"/>
            </a:xfrm>
          </p:grpSpPr>
          <p:sp>
            <p:nvSpPr>
              <p:cNvPr id="1822" name="Google Shape;1822;p50"/>
              <p:cNvSpPr/>
              <p:nvPr/>
            </p:nvSpPr>
            <p:spPr>
              <a:xfrm>
                <a:off x="5605250" y="1168900"/>
                <a:ext cx="208075" cy="208375"/>
              </a:xfrm>
              <a:custGeom>
                <a:avLst/>
                <a:gdLst/>
                <a:ahLst/>
                <a:cxnLst/>
                <a:rect l="l" t="t" r="r" b="b"/>
                <a:pathLst>
                  <a:path w="8323" h="8335" extrusionOk="0">
                    <a:moveTo>
                      <a:pt x="4156" y="0"/>
                    </a:moveTo>
                    <a:cubicBezTo>
                      <a:pt x="1858" y="0"/>
                      <a:pt x="0" y="1870"/>
                      <a:pt x="0" y="4167"/>
                    </a:cubicBezTo>
                    <a:cubicBezTo>
                      <a:pt x="0" y="6465"/>
                      <a:pt x="1858" y="8335"/>
                      <a:pt x="4156" y="8335"/>
                    </a:cubicBezTo>
                    <a:cubicBezTo>
                      <a:pt x="6465" y="8335"/>
                      <a:pt x="8323" y="6465"/>
                      <a:pt x="8323" y="4167"/>
                    </a:cubicBezTo>
                    <a:cubicBezTo>
                      <a:pt x="8323" y="1870"/>
                      <a:pt x="6465" y="0"/>
                      <a:pt x="41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0"/>
              <p:cNvSpPr/>
              <p:nvPr/>
            </p:nvSpPr>
            <p:spPr>
              <a:xfrm>
                <a:off x="5709125" y="1168900"/>
                <a:ext cx="104200" cy="208375"/>
              </a:xfrm>
              <a:custGeom>
                <a:avLst/>
                <a:gdLst/>
                <a:ahLst/>
                <a:cxnLst/>
                <a:rect l="l" t="t" r="r" b="b"/>
                <a:pathLst>
                  <a:path w="4168" h="8335" extrusionOk="0">
                    <a:moveTo>
                      <a:pt x="1" y="0"/>
                    </a:moveTo>
                    <a:lnTo>
                      <a:pt x="1" y="8335"/>
                    </a:lnTo>
                    <a:cubicBezTo>
                      <a:pt x="2310" y="8335"/>
                      <a:pt x="4168" y="6465"/>
                      <a:pt x="4168" y="4167"/>
                    </a:cubicBezTo>
                    <a:cubicBezTo>
                      <a:pt x="4168" y="1870"/>
                      <a:pt x="2310"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0"/>
              <p:cNvSpPr/>
              <p:nvPr/>
            </p:nvSpPr>
            <p:spPr>
              <a:xfrm>
                <a:off x="5699600" y="1259300"/>
                <a:ext cx="19375" cy="196550"/>
              </a:xfrm>
              <a:custGeom>
                <a:avLst/>
                <a:gdLst/>
                <a:ahLst/>
                <a:cxnLst/>
                <a:rect l="l" t="t" r="r" b="b"/>
                <a:pathLst>
                  <a:path w="775" h="7862" extrusionOk="0">
                    <a:moveTo>
                      <a:pt x="388" y="1"/>
                    </a:moveTo>
                    <a:cubicBezTo>
                      <a:pt x="194" y="1"/>
                      <a:pt x="1" y="129"/>
                      <a:pt x="1" y="385"/>
                    </a:cubicBezTo>
                    <a:lnTo>
                      <a:pt x="1" y="7469"/>
                    </a:lnTo>
                    <a:cubicBezTo>
                      <a:pt x="1" y="7695"/>
                      <a:pt x="167" y="7862"/>
                      <a:pt x="394" y="7862"/>
                    </a:cubicBezTo>
                    <a:cubicBezTo>
                      <a:pt x="608" y="7862"/>
                      <a:pt x="775" y="7695"/>
                      <a:pt x="775" y="7469"/>
                    </a:cubicBezTo>
                    <a:lnTo>
                      <a:pt x="775" y="385"/>
                    </a:lnTo>
                    <a:cubicBezTo>
                      <a:pt x="775" y="129"/>
                      <a:pt x="581" y="1"/>
                      <a:pt x="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0"/>
              <p:cNvSpPr/>
              <p:nvPr/>
            </p:nvSpPr>
            <p:spPr>
              <a:xfrm>
                <a:off x="5665375" y="1310575"/>
                <a:ext cx="43775" cy="36050"/>
              </a:xfrm>
              <a:custGeom>
                <a:avLst/>
                <a:gdLst/>
                <a:ahLst/>
                <a:cxnLst/>
                <a:rect l="l" t="t" r="r" b="b"/>
                <a:pathLst>
                  <a:path w="1751" h="1442" extrusionOk="0">
                    <a:moveTo>
                      <a:pt x="0" y="1"/>
                    </a:moveTo>
                    <a:lnTo>
                      <a:pt x="1751" y="1441"/>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0"/>
              <p:cNvSpPr/>
              <p:nvPr/>
            </p:nvSpPr>
            <p:spPr>
              <a:xfrm>
                <a:off x="5651075" y="1300725"/>
                <a:ext cx="69100" cy="55725"/>
              </a:xfrm>
              <a:custGeom>
                <a:avLst/>
                <a:gdLst/>
                <a:ahLst/>
                <a:cxnLst/>
                <a:rect l="l" t="t" r="r" b="b"/>
                <a:pathLst>
                  <a:path w="2764" h="2229" extrusionOk="0">
                    <a:moveTo>
                      <a:pt x="571" y="0"/>
                    </a:moveTo>
                    <a:cubicBezTo>
                      <a:pt x="251" y="0"/>
                      <a:pt x="0" y="439"/>
                      <a:pt x="322" y="704"/>
                    </a:cubicBezTo>
                    <a:lnTo>
                      <a:pt x="2085" y="2145"/>
                    </a:lnTo>
                    <a:cubicBezTo>
                      <a:pt x="2156" y="2204"/>
                      <a:pt x="2239" y="2228"/>
                      <a:pt x="2335" y="2228"/>
                    </a:cubicBezTo>
                    <a:cubicBezTo>
                      <a:pt x="2442" y="2228"/>
                      <a:pt x="2561" y="2181"/>
                      <a:pt x="2632" y="2085"/>
                    </a:cubicBezTo>
                    <a:cubicBezTo>
                      <a:pt x="2763" y="1919"/>
                      <a:pt x="2739" y="1681"/>
                      <a:pt x="2573" y="1538"/>
                    </a:cubicBezTo>
                    <a:lnTo>
                      <a:pt x="822" y="97"/>
                    </a:lnTo>
                    <a:cubicBezTo>
                      <a:pt x="740" y="29"/>
                      <a:pt x="653"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0"/>
              <p:cNvSpPr/>
              <p:nvPr/>
            </p:nvSpPr>
            <p:spPr>
              <a:xfrm>
                <a:off x="5709125" y="1289150"/>
                <a:ext cx="31275" cy="29775"/>
              </a:xfrm>
              <a:custGeom>
                <a:avLst/>
                <a:gdLst/>
                <a:ahLst/>
                <a:cxnLst/>
                <a:rect l="l" t="t" r="r" b="b"/>
                <a:pathLst>
                  <a:path w="1251" h="1191" extrusionOk="0">
                    <a:moveTo>
                      <a:pt x="1" y="1191"/>
                    </a:moveTo>
                    <a:lnTo>
                      <a:pt x="1251" y="0"/>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0"/>
              <p:cNvSpPr/>
              <p:nvPr/>
            </p:nvSpPr>
            <p:spPr>
              <a:xfrm>
                <a:off x="5696025" y="1279325"/>
                <a:ext cx="58350" cy="49425"/>
              </a:xfrm>
              <a:custGeom>
                <a:avLst/>
                <a:gdLst/>
                <a:ahLst/>
                <a:cxnLst/>
                <a:rect l="l" t="t" r="r" b="b"/>
                <a:pathLst>
                  <a:path w="2334" h="1977" extrusionOk="0">
                    <a:moveTo>
                      <a:pt x="1773" y="0"/>
                    </a:moveTo>
                    <a:cubicBezTo>
                      <a:pt x="1683" y="0"/>
                      <a:pt x="1588" y="35"/>
                      <a:pt x="1501" y="120"/>
                    </a:cubicBezTo>
                    <a:lnTo>
                      <a:pt x="263" y="1310"/>
                    </a:lnTo>
                    <a:cubicBezTo>
                      <a:pt x="1" y="1548"/>
                      <a:pt x="179" y="1977"/>
                      <a:pt x="537" y="1977"/>
                    </a:cubicBezTo>
                    <a:cubicBezTo>
                      <a:pt x="632" y="1977"/>
                      <a:pt x="727" y="1941"/>
                      <a:pt x="799" y="1870"/>
                    </a:cubicBezTo>
                    <a:lnTo>
                      <a:pt x="2049" y="679"/>
                    </a:lnTo>
                    <a:cubicBezTo>
                      <a:pt x="2334" y="403"/>
                      <a:pt x="2079" y="0"/>
                      <a:pt x="17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9" name="Google Shape;1829;p50"/>
            <p:cNvGrpSpPr/>
            <p:nvPr/>
          </p:nvGrpSpPr>
          <p:grpSpPr>
            <a:xfrm>
              <a:off x="5773957" y="4083311"/>
              <a:ext cx="259699" cy="480695"/>
              <a:chOff x="6691700" y="1068275"/>
              <a:chExt cx="221775" cy="410500"/>
            </a:xfrm>
          </p:grpSpPr>
          <p:sp>
            <p:nvSpPr>
              <p:cNvPr id="1830" name="Google Shape;1830;p50"/>
              <p:cNvSpPr/>
              <p:nvPr/>
            </p:nvSpPr>
            <p:spPr>
              <a:xfrm>
                <a:off x="6691700" y="1068275"/>
                <a:ext cx="221775" cy="317325"/>
              </a:xfrm>
              <a:custGeom>
                <a:avLst/>
                <a:gdLst/>
                <a:ahLst/>
                <a:cxnLst/>
                <a:rect l="l" t="t" r="r" b="b"/>
                <a:pathLst>
                  <a:path w="8871" h="12693" extrusionOk="0">
                    <a:moveTo>
                      <a:pt x="4429" y="1"/>
                    </a:moveTo>
                    <a:cubicBezTo>
                      <a:pt x="3810" y="1"/>
                      <a:pt x="0" y="3430"/>
                      <a:pt x="0" y="7657"/>
                    </a:cubicBezTo>
                    <a:cubicBezTo>
                      <a:pt x="0" y="11883"/>
                      <a:pt x="3715" y="12693"/>
                      <a:pt x="4429" y="12693"/>
                    </a:cubicBezTo>
                    <a:cubicBezTo>
                      <a:pt x="5144" y="12693"/>
                      <a:pt x="8870" y="11883"/>
                      <a:pt x="8870" y="7657"/>
                    </a:cubicBezTo>
                    <a:cubicBezTo>
                      <a:pt x="8870" y="3430"/>
                      <a:pt x="5060" y="1"/>
                      <a:pt x="4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0"/>
              <p:cNvSpPr/>
              <p:nvPr/>
            </p:nvSpPr>
            <p:spPr>
              <a:xfrm>
                <a:off x="6802425" y="1068275"/>
                <a:ext cx="111050" cy="317325"/>
              </a:xfrm>
              <a:custGeom>
                <a:avLst/>
                <a:gdLst/>
                <a:ahLst/>
                <a:cxnLst/>
                <a:rect l="l" t="t" r="r" b="b"/>
                <a:pathLst>
                  <a:path w="4442" h="12693" extrusionOk="0">
                    <a:moveTo>
                      <a:pt x="0" y="1"/>
                    </a:moveTo>
                    <a:lnTo>
                      <a:pt x="0" y="12693"/>
                    </a:lnTo>
                    <a:cubicBezTo>
                      <a:pt x="727" y="12693"/>
                      <a:pt x="4441" y="11883"/>
                      <a:pt x="4441" y="7657"/>
                    </a:cubicBezTo>
                    <a:cubicBezTo>
                      <a:pt x="4441" y="3430"/>
                      <a:pt x="63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0"/>
              <p:cNvSpPr/>
              <p:nvPr/>
            </p:nvSpPr>
            <p:spPr>
              <a:xfrm>
                <a:off x="6792600" y="1285875"/>
                <a:ext cx="19675" cy="192900"/>
              </a:xfrm>
              <a:custGeom>
                <a:avLst/>
                <a:gdLst/>
                <a:ahLst/>
                <a:cxnLst/>
                <a:rect l="l" t="t" r="r" b="b"/>
                <a:pathLst>
                  <a:path w="787" h="7716" extrusionOk="0">
                    <a:moveTo>
                      <a:pt x="393" y="0"/>
                    </a:moveTo>
                    <a:cubicBezTo>
                      <a:pt x="197" y="0"/>
                      <a:pt x="0" y="131"/>
                      <a:pt x="0" y="393"/>
                    </a:cubicBezTo>
                    <a:lnTo>
                      <a:pt x="0" y="7323"/>
                    </a:lnTo>
                    <a:cubicBezTo>
                      <a:pt x="0" y="7537"/>
                      <a:pt x="179" y="7716"/>
                      <a:pt x="393" y="7716"/>
                    </a:cubicBezTo>
                    <a:cubicBezTo>
                      <a:pt x="608" y="7716"/>
                      <a:pt x="786" y="7537"/>
                      <a:pt x="786" y="7323"/>
                    </a:cubicBezTo>
                    <a:lnTo>
                      <a:pt x="786" y="393"/>
                    </a:lnTo>
                    <a:cubicBezTo>
                      <a:pt x="786" y="131"/>
                      <a:pt x="590"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0"/>
              <p:cNvSpPr/>
              <p:nvPr/>
            </p:nvSpPr>
            <p:spPr>
              <a:xfrm>
                <a:off x="6759550" y="1295700"/>
                <a:ext cx="42900" cy="48825"/>
              </a:xfrm>
              <a:custGeom>
                <a:avLst/>
                <a:gdLst/>
                <a:ahLst/>
                <a:cxnLst/>
                <a:rect l="l" t="t" r="r" b="b"/>
                <a:pathLst>
                  <a:path w="1716" h="1953" extrusionOk="0">
                    <a:moveTo>
                      <a:pt x="1" y="0"/>
                    </a:moveTo>
                    <a:lnTo>
                      <a:pt x="1715"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0"/>
              <p:cNvSpPr/>
              <p:nvPr/>
            </p:nvSpPr>
            <p:spPr>
              <a:xfrm>
                <a:off x="6744850" y="1285400"/>
                <a:ext cx="70600" cy="69000"/>
              </a:xfrm>
              <a:custGeom>
                <a:avLst/>
                <a:gdLst/>
                <a:ahLst/>
                <a:cxnLst/>
                <a:rect l="l" t="t" r="r" b="b"/>
                <a:pathLst>
                  <a:path w="2824" h="2760" extrusionOk="0">
                    <a:moveTo>
                      <a:pt x="571" y="1"/>
                    </a:moveTo>
                    <a:cubicBezTo>
                      <a:pt x="271" y="1"/>
                      <a:pt x="0" y="383"/>
                      <a:pt x="291" y="674"/>
                    </a:cubicBezTo>
                    <a:lnTo>
                      <a:pt x="2006" y="2627"/>
                    </a:lnTo>
                    <a:cubicBezTo>
                      <a:pt x="2071" y="2703"/>
                      <a:pt x="2166" y="2759"/>
                      <a:pt x="2273" y="2759"/>
                    </a:cubicBezTo>
                    <a:cubicBezTo>
                      <a:pt x="2283" y="2759"/>
                      <a:pt x="2293" y="2759"/>
                      <a:pt x="2303" y="2758"/>
                    </a:cubicBezTo>
                    <a:cubicBezTo>
                      <a:pt x="2308" y="2758"/>
                      <a:pt x="2313" y="2758"/>
                      <a:pt x="2318" y="2758"/>
                    </a:cubicBezTo>
                    <a:cubicBezTo>
                      <a:pt x="2642" y="2758"/>
                      <a:pt x="2824" y="2361"/>
                      <a:pt x="2601" y="2115"/>
                    </a:cubicBezTo>
                    <a:lnTo>
                      <a:pt x="875" y="162"/>
                    </a:lnTo>
                    <a:cubicBezTo>
                      <a:pt x="785" y="48"/>
                      <a:pt x="676" y="1"/>
                      <a:pt x="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0"/>
              <p:cNvSpPr/>
              <p:nvPr/>
            </p:nvSpPr>
            <p:spPr>
              <a:xfrm>
                <a:off x="6802425" y="1295700"/>
                <a:ext cx="43175" cy="48825"/>
              </a:xfrm>
              <a:custGeom>
                <a:avLst/>
                <a:gdLst/>
                <a:ahLst/>
                <a:cxnLst/>
                <a:rect l="l" t="t" r="r" b="b"/>
                <a:pathLst>
                  <a:path w="1727" h="1953" extrusionOk="0">
                    <a:moveTo>
                      <a:pt x="1727" y="0"/>
                    </a:moveTo>
                    <a:lnTo>
                      <a:pt x="0"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0"/>
              <p:cNvSpPr/>
              <p:nvPr/>
            </p:nvSpPr>
            <p:spPr>
              <a:xfrm>
                <a:off x="6789325" y="1285400"/>
                <a:ext cx="70700" cy="69000"/>
              </a:xfrm>
              <a:custGeom>
                <a:avLst/>
                <a:gdLst/>
                <a:ahLst/>
                <a:cxnLst/>
                <a:rect l="l" t="t" r="r" b="b"/>
                <a:pathLst>
                  <a:path w="2828" h="2760" extrusionOk="0">
                    <a:moveTo>
                      <a:pt x="2252" y="1"/>
                    </a:moveTo>
                    <a:cubicBezTo>
                      <a:pt x="2147" y="1"/>
                      <a:pt x="2040" y="48"/>
                      <a:pt x="1953" y="162"/>
                    </a:cubicBezTo>
                    <a:lnTo>
                      <a:pt x="227" y="2115"/>
                    </a:lnTo>
                    <a:cubicBezTo>
                      <a:pt x="0" y="2365"/>
                      <a:pt x="191" y="2758"/>
                      <a:pt x="524" y="2758"/>
                    </a:cubicBezTo>
                    <a:cubicBezTo>
                      <a:pt x="535" y="2759"/>
                      <a:pt x="545" y="2759"/>
                      <a:pt x="555" y="2759"/>
                    </a:cubicBezTo>
                    <a:cubicBezTo>
                      <a:pt x="662" y="2759"/>
                      <a:pt x="757" y="2703"/>
                      <a:pt x="822" y="2627"/>
                    </a:cubicBezTo>
                    <a:lnTo>
                      <a:pt x="2536" y="674"/>
                    </a:lnTo>
                    <a:cubicBezTo>
                      <a:pt x="2827" y="383"/>
                      <a:pt x="2550" y="1"/>
                      <a:pt x="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7" name="Google Shape;1837;p50"/>
            <p:cNvSpPr/>
            <p:nvPr/>
          </p:nvSpPr>
          <p:spPr>
            <a:xfrm flipV="1">
              <a:off x="5316527" y="4525110"/>
              <a:ext cx="1969592" cy="7447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8" name="Google Shape;1838;p50"/>
          <p:cNvGrpSpPr/>
          <p:nvPr/>
        </p:nvGrpSpPr>
        <p:grpSpPr>
          <a:xfrm>
            <a:off x="11600132" y="4101195"/>
            <a:ext cx="175063" cy="924275"/>
            <a:chOff x="6090725" y="734900"/>
            <a:chExt cx="136950" cy="723050"/>
          </a:xfrm>
        </p:grpSpPr>
        <p:sp>
          <p:nvSpPr>
            <p:cNvPr id="1839" name="Google Shape;1839;p50"/>
            <p:cNvSpPr/>
            <p:nvPr/>
          </p:nvSpPr>
          <p:spPr>
            <a:xfrm>
              <a:off x="6130600" y="1337075"/>
              <a:ext cx="57175" cy="120875"/>
            </a:xfrm>
            <a:custGeom>
              <a:avLst/>
              <a:gdLst/>
              <a:ahLst/>
              <a:cxnLst/>
              <a:rect l="l" t="t" r="r" b="b"/>
              <a:pathLst>
                <a:path w="2287" h="4835" extrusionOk="0">
                  <a:moveTo>
                    <a:pt x="251" y="0"/>
                  </a:moveTo>
                  <a:lnTo>
                    <a:pt x="1" y="4834"/>
                  </a:lnTo>
                  <a:lnTo>
                    <a:pt x="2287" y="4834"/>
                  </a:lnTo>
                  <a:lnTo>
                    <a:pt x="2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0"/>
            <p:cNvSpPr/>
            <p:nvPr/>
          </p:nvSpPr>
          <p:spPr>
            <a:xfrm>
              <a:off x="6149075" y="902500"/>
              <a:ext cx="20250" cy="440550"/>
            </a:xfrm>
            <a:custGeom>
              <a:avLst/>
              <a:gdLst/>
              <a:ahLst/>
              <a:cxnLst/>
              <a:rect l="l" t="t" r="r" b="b"/>
              <a:pathLst>
                <a:path w="810" h="17622" extrusionOk="0">
                  <a:moveTo>
                    <a:pt x="0" y="0"/>
                  </a:moveTo>
                  <a:lnTo>
                    <a:pt x="0" y="17621"/>
                  </a:lnTo>
                  <a:lnTo>
                    <a:pt x="810" y="17621"/>
                  </a:lnTo>
                  <a:lnTo>
                    <a:pt x="8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0"/>
            <p:cNvSpPr/>
            <p:nvPr/>
          </p:nvSpPr>
          <p:spPr>
            <a:xfrm>
              <a:off x="6144300" y="1288850"/>
              <a:ext cx="29800" cy="48250"/>
            </a:xfrm>
            <a:custGeom>
              <a:avLst/>
              <a:gdLst/>
              <a:ahLst/>
              <a:cxnLst/>
              <a:rect l="l" t="t" r="r" b="b"/>
              <a:pathLst>
                <a:path w="1192" h="1930" extrusionOk="0">
                  <a:moveTo>
                    <a:pt x="1" y="0"/>
                  </a:moveTo>
                  <a:lnTo>
                    <a:pt x="1" y="1929"/>
                  </a:lnTo>
                  <a:lnTo>
                    <a:pt x="1191" y="1929"/>
                  </a:lnTo>
                  <a:lnTo>
                    <a:pt x="1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0"/>
            <p:cNvSpPr/>
            <p:nvPr/>
          </p:nvSpPr>
          <p:spPr>
            <a:xfrm>
              <a:off x="6133575" y="872425"/>
              <a:ext cx="51225" cy="10750"/>
            </a:xfrm>
            <a:custGeom>
              <a:avLst/>
              <a:gdLst/>
              <a:ahLst/>
              <a:cxnLst/>
              <a:rect l="l" t="t" r="r" b="b"/>
              <a:pathLst>
                <a:path w="2049" h="430" extrusionOk="0">
                  <a:moveTo>
                    <a:pt x="1" y="1"/>
                  </a:moveTo>
                  <a:lnTo>
                    <a:pt x="1" y="429"/>
                  </a:lnTo>
                  <a:lnTo>
                    <a:pt x="2049" y="429"/>
                  </a:lnTo>
                  <a:lnTo>
                    <a:pt x="20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0"/>
            <p:cNvSpPr/>
            <p:nvPr/>
          </p:nvSpPr>
          <p:spPr>
            <a:xfrm>
              <a:off x="6118400" y="789075"/>
              <a:ext cx="81600" cy="10750"/>
            </a:xfrm>
            <a:custGeom>
              <a:avLst/>
              <a:gdLst/>
              <a:ahLst/>
              <a:cxnLst/>
              <a:rect l="l" t="t" r="r" b="b"/>
              <a:pathLst>
                <a:path w="3264" h="430" extrusionOk="0">
                  <a:moveTo>
                    <a:pt x="1" y="1"/>
                  </a:moveTo>
                  <a:lnTo>
                    <a:pt x="1" y="430"/>
                  </a:lnTo>
                  <a:lnTo>
                    <a:pt x="3263" y="430"/>
                  </a:lnTo>
                  <a:lnTo>
                    <a:pt x="32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0"/>
            <p:cNvSpPr/>
            <p:nvPr/>
          </p:nvSpPr>
          <p:spPr>
            <a:xfrm>
              <a:off x="6138650" y="883150"/>
              <a:ext cx="41100" cy="19375"/>
            </a:xfrm>
            <a:custGeom>
              <a:avLst/>
              <a:gdLst/>
              <a:ahLst/>
              <a:cxnLst/>
              <a:rect l="l" t="t" r="r" b="b"/>
              <a:pathLst>
                <a:path w="1644" h="775" extrusionOk="0">
                  <a:moveTo>
                    <a:pt x="0" y="0"/>
                  </a:moveTo>
                  <a:lnTo>
                    <a:pt x="417" y="774"/>
                  </a:lnTo>
                  <a:lnTo>
                    <a:pt x="1227" y="774"/>
                  </a:lnTo>
                  <a:lnTo>
                    <a:pt x="1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0"/>
            <p:cNvSpPr/>
            <p:nvPr/>
          </p:nvSpPr>
          <p:spPr>
            <a:xfrm>
              <a:off x="6125550" y="764375"/>
              <a:ext cx="67000" cy="24725"/>
            </a:xfrm>
            <a:custGeom>
              <a:avLst/>
              <a:gdLst/>
              <a:ahLst/>
              <a:cxnLst/>
              <a:rect l="l" t="t" r="r" b="b"/>
              <a:pathLst>
                <a:path w="2680" h="989" extrusionOk="0">
                  <a:moveTo>
                    <a:pt x="322" y="1"/>
                  </a:moveTo>
                  <a:lnTo>
                    <a:pt x="1" y="989"/>
                  </a:lnTo>
                  <a:lnTo>
                    <a:pt x="2679" y="989"/>
                  </a:lnTo>
                  <a:lnTo>
                    <a:pt x="2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0"/>
            <p:cNvSpPr/>
            <p:nvPr/>
          </p:nvSpPr>
          <p:spPr>
            <a:xfrm>
              <a:off x="6144000" y="758425"/>
              <a:ext cx="30400" cy="5975"/>
            </a:xfrm>
            <a:custGeom>
              <a:avLst/>
              <a:gdLst/>
              <a:ahLst/>
              <a:cxnLst/>
              <a:rect l="l" t="t" r="r" b="b"/>
              <a:pathLst>
                <a:path w="1216" h="239" extrusionOk="0">
                  <a:moveTo>
                    <a:pt x="1" y="1"/>
                  </a:moveTo>
                  <a:lnTo>
                    <a:pt x="1" y="239"/>
                  </a:lnTo>
                  <a:lnTo>
                    <a:pt x="1215" y="239"/>
                  </a:lnTo>
                  <a:lnTo>
                    <a:pt x="1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0"/>
            <p:cNvSpPr/>
            <p:nvPr/>
          </p:nvSpPr>
          <p:spPr>
            <a:xfrm>
              <a:off x="6127625" y="799800"/>
              <a:ext cx="63125" cy="72650"/>
            </a:xfrm>
            <a:custGeom>
              <a:avLst/>
              <a:gdLst/>
              <a:ahLst/>
              <a:cxnLst/>
              <a:rect l="l" t="t" r="r" b="b"/>
              <a:pathLst>
                <a:path w="2525" h="2906" extrusionOk="0">
                  <a:moveTo>
                    <a:pt x="1" y="1"/>
                  </a:moveTo>
                  <a:lnTo>
                    <a:pt x="239" y="2906"/>
                  </a:lnTo>
                  <a:lnTo>
                    <a:pt x="2287" y="2906"/>
                  </a:lnTo>
                  <a:lnTo>
                    <a:pt x="2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0"/>
            <p:cNvSpPr/>
            <p:nvPr/>
          </p:nvSpPr>
          <p:spPr>
            <a:xfrm>
              <a:off x="6152050" y="734900"/>
              <a:ext cx="14900" cy="29800"/>
            </a:xfrm>
            <a:custGeom>
              <a:avLst/>
              <a:gdLst/>
              <a:ahLst/>
              <a:cxnLst/>
              <a:rect l="l" t="t" r="r" b="b"/>
              <a:pathLst>
                <a:path w="596" h="1192" extrusionOk="0">
                  <a:moveTo>
                    <a:pt x="298" y="1"/>
                  </a:moveTo>
                  <a:cubicBezTo>
                    <a:pt x="131" y="1"/>
                    <a:pt x="0" y="263"/>
                    <a:pt x="0" y="596"/>
                  </a:cubicBezTo>
                  <a:cubicBezTo>
                    <a:pt x="0" y="930"/>
                    <a:pt x="131" y="1192"/>
                    <a:pt x="298" y="1192"/>
                  </a:cubicBezTo>
                  <a:cubicBezTo>
                    <a:pt x="453" y="1192"/>
                    <a:pt x="595" y="930"/>
                    <a:pt x="595" y="596"/>
                  </a:cubicBezTo>
                  <a:cubicBezTo>
                    <a:pt x="595" y="275"/>
                    <a:pt x="453" y="1"/>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0"/>
            <p:cNvSpPr/>
            <p:nvPr/>
          </p:nvSpPr>
          <p:spPr>
            <a:xfrm>
              <a:off x="6109475" y="942675"/>
              <a:ext cx="99450" cy="10150"/>
            </a:xfrm>
            <a:custGeom>
              <a:avLst/>
              <a:gdLst/>
              <a:ahLst/>
              <a:cxnLst/>
              <a:rect l="l" t="t" r="r" b="b"/>
              <a:pathLst>
                <a:path w="3978" h="406" extrusionOk="0">
                  <a:moveTo>
                    <a:pt x="1" y="1"/>
                  </a:moveTo>
                  <a:lnTo>
                    <a:pt x="1" y="405"/>
                  </a:lnTo>
                  <a:lnTo>
                    <a:pt x="3977" y="405"/>
                  </a:lnTo>
                  <a:lnTo>
                    <a:pt x="3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0"/>
            <p:cNvSpPr/>
            <p:nvPr/>
          </p:nvSpPr>
          <p:spPr>
            <a:xfrm>
              <a:off x="6201450" y="936700"/>
              <a:ext cx="26225" cy="22250"/>
            </a:xfrm>
            <a:custGeom>
              <a:avLst/>
              <a:gdLst/>
              <a:ahLst/>
              <a:cxnLst/>
              <a:rect l="l" t="t" r="r" b="b"/>
              <a:pathLst>
                <a:path w="1049" h="890" extrusionOk="0">
                  <a:moveTo>
                    <a:pt x="617" y="1"/>
                  </a:moveTo>
                  <a:cubicBezTo>
                    <a:pt x="610" y="1"/>
                    <a:pt x="603" y="1"/>
                    <a:pt x="596" y="1"/>
                  </a:cubicBezTo>
                  <a:cubicBezTo>
                    <a:pt x="203" y="1"/>
                    <a:pt x="1" y="478"/>
                    <a:pt x="286" y="763"/>
                  </a:cubicBezTo>
                  <a:cubicBezTo>
                    <a:pt x="373" y="850"/>
                    <a:pt x="482" y="889"/>
                    <a:pt x="590" y="889"/>
                  </a:cubicBezTo>
                  <a:cubicBezTo>
                    <a:pt x="821" y="889"/>
                    <a:pt x="1048" y="710"/>
                    <a:pt x="1048" y="442"/>
                  </a:cubicBezTo>
                  <a:cubicBezTo>
                    <a:pt x="1048" y="199"/>
                    <a:pt x="857"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0"/>
            <p:cNvSpPr/>
            <p:nvPr/>
          </p:nvSpPr>
          <p:spPr>
            <a:xfrm>
              <a:off x="6090725" y="936725"/>
              <a:ext cx="25550" cy="21900"/>
            </a:xfrm>
            <a:custGeom>
              <a:avLst/>
              <a:gdLst/>
              <a:ahLst/>
              <a:cxnLst/>
              <a:rect l="l" t="t" r="r" b="b"/>
              <a:pathLst>
                <a:path w="1022" h="876" extrusionOk="0">
                  <a:moveTo>
                    <a:pt x="455" y="0"/>
                  </a:moveTo>
                  <a:cubicBezTo>
                    <a:pt x="451" y="0"/>
                    <a:pt x="446" y="0"/>
                    <a:pt x="441" y="0"/>
                  </a:cubicBezTo>
                  <a:cubicBezTo>
                    <a:pt x="191" y="0"/>
                    <a:pt x="0" y="191"/>
                    <a:pt x="0" y="441"/>
                  </a:cubicBezTo>
                  <a:cubicBezTo>
                    <a:pt x="8" y="704"/>
                    <a:pt x="219" y="876"/>
                    <a:pt x="439" y="876"/>
                  </a:cubicBezTo>
                  <a:cubicBezTo>
                    <a:pt x="548" y="876"/>
                    <a:pt x="660" y="833"/>
                    <a:pt x="751" y="739"/>
                  </a:cubicBezTo>
                  <a:cubicBezTo>
                    <a:pt x="1021" y="468"/>
                    <a:pt x="839" y="0"/>
                    <a:pt x="4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2" name="Google Shape;1852;p50"/>
          <p:cNvGrpSpPr/>
          <p:nvPr/>
        </p:nvGrpSpPr>
        <p:grpSpPr>
          <a:xfrm>
            <a:off x="11821246" y="4324961"/>
            <a:ext cx="372538" cy="689558"/>
            <a:chOff x="6691700" y="1068275"/>
            <a:chExt cx="221775" cy="410500"/>
          </a:xfrm>
        </p:grpSpPr>
        <p:sp>
          <p:nvSpPr>
            <p:cNvPr id="1853" name="Google Shape;1853;p50"/>
            <p:cNvSpPr/>
            <p:nvPr/>
          </p:nvSpPr>
          <p:spPr>
            <a:xfrm>
              <a:off x="6691700" y="1068275"/>
              <a:ext cx="221775" cy="317325"/>
            </a:xfrm>
            <a:custGeom>
              <a:avLst/>
              <a:gdLst/>
              <a:ahLst/>
              <a:cxnLst/>
              <a:rect l="l" t="t" r="r" b="b"/>
              <a:pathLst>
                <a:path w="8871" h="12693" extrusionOk="0">
                  <a:moveTo>
                    <a:pt x="4429" y="1"/>
                  </a:moveTo>
                  <a:cubicBezTo>
                    <a:pt x="3810" y="1"/>
                    <a:pt x="0" y="3430"/>
                    <a:pt x="0" y="7657"/>
                  </a:cubicBezTo>
                  <a:cubicBezTo>
                    <a:pt x="0" y="11883"/>
                    <a:pt x="3715" y="12693"/>
                    <a:pt x="4429" y="12693"/>
                  </a:cubicBezTo>
                  <a:cubicBezTo>
                    <a:pt x="5144" y="12693"/>
                    <a:pt x="8870" y="11883"/>
                    <a:pt x="8870" y="7657"/>
                  </a:cubicBezTo>
                  <a:cubicBezTo>
                    <a:pt x="8870" y="3430"/>
                    <a:pt x="5060" y="1"/>
                    <a:pt x="4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0"/>
            <p:cNvSpPr/>
            <p:nvPr/>
          </p:nvSpPr>
          <p:spPr>
            <a:xfrm>
              <a:off x="6802425" y="1068275"/>
              <a:ext cx="111050" cy="317325"/>
            </a:xfrm>
            <a:custGeom>
              <a:avLst/>
              <a:gdLst/>
              <a:ahLst/>
              <a:cxnLst/>
              <a:rect l="l" t="t" r="r" b="b"/>
              <a:pathLst>
                <a:path w="4442" h="12693" extrusionOk="0">
                  <a:moveTo>
                    <a:pt x="0" y="1"/>
                  </a:moveTo>
                  <a:lnTo>
                    <a:pt x="0" y="12693"/>
                  </a:lnTo>
                  <a:cubicBezTo>
                    <a:pt x="727" y="12693"/>
                    <a:pt x="4441" y="11883"/>
                    <a:pt x="4441" y="7657"/>
                  </a:cubicBezTo>
                  <a:cubicBezTo>
                    <a:pt x="4441" y="3430"/>
                    <a:pt x="63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0"/>
            <p:cNvSpPr/>
            <p:nvPr/>
          </p:nvSpPr>
          <p:spPr>
            <a:xfrm>
              <a:off x="6792600" y="1285875"/>
              <a:ext cx="19675" cy="192900"/>
            </a:xfrm>
            <a:custGeom>
              <a:avLst/>
              <a:gdLst/>
              <a:ahLst/>
              <a:cxnLst/>
              <a:rect l="l" t="t" r="r" b="b"/>
              <a:pathLst>
                <a:path w="787" h="7716" extrusionOk="0">
                  <a:moveTo>
                    <a:pt x="393" y="0"/>
                  </a:moveTo>
                  <a:cubicBezTo>
                    <a:pt x="197" y="0"/>
                    <a:pt x="0" y="131"/>
                    <a:pt x="0" y="393"/>
                  </a:cubicBezTo>
                  <a:lnTo>
                    <a:pt x="0" y="7323"/>
                  </a:lnTo>
                  <a:cubicBezTo>
                    <a:pt x="0" y="7537"/>
                    <a:pt x="179" y="7716"/>
                    <a:pt x="393" y="7716"/>
                  </a:cubicBezTo>
                  <a:cubicBezTo>
                    <a:pt x="608" y="7716"/>
                    <a:pt x="786" y="7537"/>
                    <a:pt x="786" y="7323"/>
                  </a:cubicBezTo>
                  <a:lnTo>
                    <a:pt x="786" y="393"/>
                  </a:lnTo>
                  <a:cubicBezTo>
                    <a:pt x="786" y="131"/>
                    <a:pt x="590"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0"/>
            <p:cNvSpPr/>
            <p:nvPr/>
          </p:nvSpPr>
          <p:spPr>
            <a:xfrm>
              <a:off x="6759550" y="1295700"/>
              <a:ext cx="42900" cy="48825"/>
            </a:xfrm>
            <a:custGeom>
              <a:avLst/>
              <a:gdLst/>
              <a:ahLst/>
              <a:cxnLst/>
              <a:rect l="l" t="t" r="r" b="b"/>
              <a:pathLst>
                <a:path w="1716" h="1953" extrusionOk="0">
                  <a:moveTo>
                    <a:pt x="1" y="0"/>
                  </a:moveTo>
                  <a:lnTo>
                    <a:pt x="1715"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0"/>
            <p:cNvSpPr/>
            <p:nvPr/>
          </p:nvSpPr>
          <p:spPr>
            <a:xfrm>
              <a:off x="6744850" y="1285400"/>
              <a:ext cx="70600" cy="69000"/>
            </a:xfrm>
            <a:custGeom>
              <a:avLst/>
              <a:gdLst/>
              <a:ahLst/>
              <a:cxnLst/>
              <a:rect l="l" t="t" r="r" b="b"/>
              <a:pathLst>
                <a:path w="2824" h="2760" extrusionOk="0">
                  <a:moveTo>
                    <a:pt x="571" y="1"/>
                  </a:moveTo>
                  <a:cubicBezTo>
                    <a:pt x="271" y="1"/>
                    <a:pt x="0" y="383"/>
                    <a:pt x="291" y="674"/>
                  </a:cubicBezTo>
                  <a:lnTo>
                    <a:pt x="2006" y="2627"/>
                  </a:lnTo>
                  <a:cubicBezTo>
                    <a:pt x="2071" y="2703"/>
                    <a:pt x="2166" y="2759"/>
                    <a:pt x="2273" y="2759"/>
                  </a:cubicBezTo>
                  <a:cubicBezTo>
                    <a:pt x="2283" y="2759"/>
                    <a:pt x="2293" y="2759"/>
                    <a:pt x="2303" y="2758"/>
                  </a:cubicBezTo>
                  <a:cubicBezTo>
                    <a:pt x="2308" y="2758"/>
                    <a:pt x="2313" y="2758"/>
                    <a:pt x="2318" y="2758"/>
                  </a:cubicBezTo>
                  <a:cubicBezTo>
                    <a:pt x="2642" y="2758"/>
                    <a:pt x="2824" y="2361"/>
                    <a:pt x="2601" y="2115"/>
                  </a:cubicBezTo>
                  <a:lnTo>
                    <a:pt x="875" y="162"/>
                  </a:lnTo>
                  <a:cubicBezTo>
                    <a:pt x="785" y="48"/>
                    <a:pt x="676" y="1"/>
                    <a:pt x="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0"/>
            <p:cNvSpPr/>
            <p:nvPr/>
          </p:nvSpPr>
          <p:spPr>
            <a:xfrm>
              <a:off x="6802425" y="1295700"/>
              <a:ext cx="43175" cy="48825"/>
            </a:xfrm>
            <a:custGeom>
              <a:avLst/>
              <a:gdLst/>
              <a:ahLst/>
              <a:cxnLst/>
              <a:rect l="l" t="t" r="r" b="b"/>
              <a:pathLst>
                <a:path w="1727" h="1953" extrusionOk="0">
                  <a:moveTo>
                    <a:pt x="1727" y="0"/>
                  </a:moveTo>
                  <a:lnTo>
                    <a:pt x="0"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0"/>
            <p:cNvSpPr/>
            <p:nvPr/>
          </p:nvSpPr>
          <p:spPr>
            <a:xfrm>
              <a:off x="6789325" y="1285400"/>
              <a:ext cx="70700" cy="69000"/>
            </a:xfrm>
            <a:custGeom>
              <a:avLst/>
              <a:gdLst/>
              <a:ahLst/>
              <a:cxnLst/>
              <a:rect l="l" t="t" r="r" b="b"/>
              <a:pathLst>
                <a:path w="2828" h="2760" extrusionOk="0">
                  <a:moveTo>
                    <a:pt x="2252" y="1"/>
                  </a:moveTo>
                  <a:cubicBezTo>
                    <a:pt x="2147" y="1"/>
                    <a:pt x="2040" y="48"/>
                    <a:pt x="1953" y="162"/>
                  </a:cubicBezTo>
                  <a:lnTo>
                    <a:pt x="227" y="2115"/>
                  </a:lnTo>
                  <a:cubicBezTo>
                    <a:pt x="0" y="2365"/>
                    <a:pt x="191" y="2758"/>
                    <a:pt x="524" y="2758"/>
                  </a:cubicBezTo>
                  <a:cubicBezTo>
                    <a:pt x="535" y="2759"/>
                    <a:pt x="545" y="2759"/>
                    <a:pt x="555" y="2759"/>
                  </a:cubicBezTo>
                  <a:cubicBezTo>
                    <a:pt x="662" y="2759"/>
                    <a:pt x="757" y="2703"/>
                    <a:pt x="822" y="2627"/>
                  </a:cubicBezTo>
                  <a:lnTo>
                    <a:pt x="2536" y="674"/>
                  </a:lnTo>
                  <a:cubicBezTo>
                    <a:pt x="2827" y="383"/>
                    <a:pt x="2550" y="1"/>
                    <a:pt x="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TextBox 144">
            <a:extLst>
              <a:ext uri="{FF2B5EF4-FFF2-40B4-BE49-F238E27FC236}">
                <a16:creationId xmlns:a16="http://schemas.microsoft.com/office/drawing/2014/main" id="{D7B7AE53-334D-471E-A13E-FD0366E69D55}"/>
              </a:ext>
            </a:extLst>
          </p:cNvPr>
          <p:cNvSpPr txBox="1"/>
          <p:nvPr/>
        </p:nvSpPr>
        <p:spPr>
          <a:xfrm>
            <a:off x="1218233" y="313385"/>
            <a:ext cx="7330314" cy="584775"/>
          </a:xfrm>
          <a:prstGeom prst="rect">
            <a:avLst/>
          </a:prstGeom>
          <a:noFill/>
        </p:spPr>
        <p:txBody>
          <a:bodyPr wrap="square">
            <a:spAutoFit/>
          </a:bodyPr>
          <a:lstStyle/>
          <a:p>
            <a:r>
              <a:rPr lang="en-US" sz="1600" b="1" i="0" dirty="0">
                <a:solidFill>
                  <a:schemeClr val="accent4"/>
                </a:solidFill>
                <a:effectLst/>
                <a:latin typeface="Bitter" panose="020B0604020202020204" charset="0"/>
              </a:rPr>
              <a:t>Evaluate the model by checking out its coefficients and how we can interpret them</a:t>
            </a:r>
            <a:endParaRPr lang="en-US" sz="1600" b="1" dirty="0">
              <a:solidFill>
                <a:schemeClr val="accent4"/>
              </a:solidFill>
              <a:latin typeface="Bitter" panose="020B0604020202020204" charset="0"/>
            </a:endParaRPr>
          </a:p>
        </p:txBody>
      </p:sp>
      <p:pic>
        <p:nvPicPr>
          <p:cNvPr id="22" name="Picture 21">
            <a:extLst>
              <a:ext uri="{FF2B5EF4-FFF2-40B4-BE49-F238E27FC236}">
                <a16:creationId xmlns:a16="http://schemas.microsoft.com/office/drawing/2014/main" id="{ADC507C6-19CE-4778-84F7-AF6934845DB9}"/>
              </a:ext>
            </a:extLst>
          </p:cNvPr>
          <p:cNvPicPr>
            <a:picLocks noChangeAspect="1"/>
          </p:cNvPicPr>
          <p:nvPr/>
        </p:nvPicPr>
        <p:blipFill>
          <a:blip r:embed="rId3"/>
          <a:stretch>
            <a:fillRect/>
          </a:stretch>
        </p:blipFill>
        <p:spPr>
          <a:xfrm>
            <a:off x="373238" y="1662151"/>
            <a:ext cx="2476500" cy="1752600"/>
          </a:xfrm>
          <a:prstGeom prst="rect">
            <a:avLst/>
          </a:prstGeom>
        </p:spPr>
      </p:pic>
      <p:sp>
        <p:nvSpPr>
          <p:cNvPr id="167" name="TextBox 166">
            <a:extLst>
              <a:ext uri="{FF2B5EF4-FFF2-40B4-BE49-F238E27FC236}">
                <a16:creationId xmlns:a16="http://schemas.microsoft.com/office/drawing/2014/main" id="{BD9720E7-5350-4BB5-B689-68FDF1094476}"/>
              </a:ext>
            </a:extLst>
          </p:cNvPr>
          <p:cNvSpPr txBox="1"/>
          <p:nvPr/>
        </p:nvSpPr>
        <p:spPr>
          <a:xfrm>
            <a:off x="3246639" y="1676903"/>
            <a:ext cx="6095250" cy="1737848"/>
          </a:xfrm>
          <a:prstGeom prst="rect">
            <a:avLst/>
          </a:prstGeom>
          <a:noFill/>
        </p:spPr>
        <p:txBody>
          <a:bodyPr wrap="square">
            <a:spAutoFit/>
          </a:bodyPr>
          <a:lstStyle/>
          <a:p>
            <a:pPr algn="l">
              <a:lnSpc>
                <a:spcPct val="200000"/>
              </a:lnSpc>
              <a:buFont typeface="Arial" panose="020B0604020202020204" pitchFamily="34" charset="0"/>
              <a:buChar char="•"/>
            </a:pPr>
            <a:r>
              <a:rPr lang="en-US" sz="1100" b="0" i="0" dirty="0">
                <a:solidFill>
                  <a:schemeClr val="accent6">
                    <a:lumMod val="25000"/>
                  </a:schemeClr>
                </a:solidFill>
                <a:effectLst/>
                <a:latin typeface="Bitter" panose="020B0604020202020204" charset="0"/>
              </a:rPr>
              <a:t>One unit increase in </a:t>
            </a:r>
            <a:r>
              <a:rPr lang="en-US" sz="1100" b="1" i="0" dirty="0">
                <a:solidFill>
                  <a:schemeClr val="accent6">
                    <a:lumMod val="25000"/>
                  </a:schemeClr>
                </a:solidFill>
                <a:effectLst/>
                <a:latin typeface="Bitter" panose="020B0604020202020204" charset="0"/>
              </a:rPr>
              <a:t>Income</a:t>
            </a:r>
            <a:r>
              <a:rPr lang="en-US" sz="1100" b="0" i="0" dirty="0">
                <a:solidFill>
                  <a:schemeClr val="accent6">
                    <a:lumMod val="25000"/>
                  </a:schemeClr>
                </a:solidFill>
                <a:effectLst/>
                <a:latin typeface="Bitter" panose="020B0604020202020204" charset="0"/>
              </a:rPr>
              <a:t> is associated with an </a:t>
            </a:r>
            <a:r>
              <a:rPr lang="en-US" sz="1100" b="1" i="0" dirty="0">
                <a:solidFill>
                  <a:schemeClr val="accent6">
                    <a:lumMod val="25000"/>
                  </a:schemeClr>
                </a:solidFill>
                <a:effectLst/>
                <a:latin typeface="Bitter" panose="020B0604020202020204" charset="0"/>
              </a:rPr>
              <a:t>increase of $21.65 </a:t>
            </a:r>
            <a:r>
              <a:rPr lang="en-US" sz="1100" b="0" i="0" dirty="0">
                <a:solidFill>
                  <a:schemeClr val="accent6">
                    <a:lumMod val="25000"/>
                  </a:schemeClr>
                </a:solidFill>
                <a:effectLst/>
                <a:latin typeface="Bitter" panose="020B0604020202020204" charset="0"/>
              </a:rPr>
              <a:t>.</a:t>
            </a:r>
          </a:p>
          <a:p>
            <a:pPr algn="l">
              <a:lnSpc>
                <a:spcPct val="200000"/>
              </a:lnSpc>
              <a:buFont typeface="Arial" panose="020B0604020202020204" pitchFamily="34" charset="0"/>
              <a:buChar char="•"/>
            </a:pPr>
            <a:r>
              <a:rPr lang="en-US" sz="1100" b="0" i="0" dirty="0">
                <a:solidFill>
                  <a:schemeClr val="accent6">
                    <a:lumMod val="25000"/>
                  </a:schemeClr>
                </a:solidFill>
                <a:effectLst/>
                <a:latin typeface="Bitter" panose="020B0604020202020204" charset="0"/>
              </a:rPr>
              <a:t>One unit increase in </a:t>
            </a:r>
            <a:r>
              <a:rPr lang="en-US" sz="1100" b="1" i="0" dirty="0">
                <a:solidFill>
                  <a:schemeClr val="accent6">
                    <a:lumMod val="25000"/>
                  </a:schemeClr>
                </a:solidFill>
                <a:effectLst/>
                <a:latin typeface="Bitter" panose="020B0604020202020204" charset="0"/>
              </a:rPr>
              <a:t>Age</a:t>
            </a:r>
            <a:r>
              <a:rPr lang="en-US" sz="1100" b="0" i="0" dirty="0">
                <a:solidFill>
                  <a:schemeClr val="accent6">
                    <a:lumMod val="25000"/>
                  </a:schemeClr>
                </a:solidFill>
                <a:effectLst/>
                <a:latin typeface="Bitter" panose="020B0604020202020204" charset="0"/>
              </a:rPr>
              <a:t> is associated with an </a:t>
            </a:r>
            <a:r>
              <a:rPr lang="en-US" sz="1100" b="1" i="0" dirty="0">
                <a:solidFill>
                  <a:schemeClr val="accent6">
                    <a:lumMod val="25000"/>
                  </a:schemeClr>
                </a:solidFill>
                <a:effectLst/>
                <a:latin typeface="Bitter" panose="020B0604020202020204" charset="0"/>
              </a:rPr>
              <a:t>increase of $164666.48 </a:t>
            </a:r>
            <a:r>
              <a:rPr lang="en-US" sz="1100" b="0" i="0" dirty="0">
                <a:solidFill>
                  <a:schemeClr val="accent6">
                    <a:lumMod val="25000"/>
                  </a:schemeClr>
                </a:solidFill>
                <a:effectLst/>
                <a:latin typeface="Bitter" panose="020B0604020202020204" charset="0"/>
              </a:rPr>
              <a:t>.</a:t>
            </a:r>
          </a:p>
          <a:p>
            <a:pPr algn="l">
              <a:lnSpc>
                <a:spcPct val="200000"/>
              </a:lnSpc>
              <a:buFont typeface="Arial" panose="020B0604020202020204" pitchFamily="34" charset="0"/>
              <a:buChar char="•"/>
            </a:pPr>
            <a:r>
              <a:rPr lang="en-US" sz="1100" b="0" i="0" dirty="0">
                <a:solidFill>
                  <a:schemeClr val="accent6">
                    <a:lumMod val="25000"/>
                  </a:schemeClr>
                </a:solidFill>
                <a:effectLst/>
                <a:latin typeface="Bitter" panose="020B0604020202020204" charset="0"/>
              </a:rPr>
              <a:t>One unit increase in </a:t>
            </a:r>
            <a:r>
              <a:rPr lang="en-US" sz="1100" b="1" i="0" dirty="0" err="1">
                <a:solidFill>
                  <a:schemeClr val="accent6">
                    <a:lumMod val="25000"/>
                  </a:schemeClr>
                </a:solidFill>
                <a:effectLst/>
                <a:latin typeface="Bitter" panose="020B0604020202020204" charset="0"/>
              </a:rPr>
              <a:t>Number_Rooms</a:t>
            </a:r>
            <a:r>
              <a:rPr lang="en-US" sz="1100" b="0" i="0" dirty="0">
                <a:solidFill>
                  <a:schemeClr val="accent6">
                    <a:lumMod val="25000"/>
                  </a:schemeClr>
                </a:solidFill>
                <a:effectLst/>
                <a:latin typeface="Bitter" panose="020B0604020202020204" charset="0"/>
              </a:rPr>
              <a:t> is associated with an </a:t>
            </a:r>
            <a:r>
              <a:rPr lang="en-US" sz="1100" b="1" i="0" dirty="0">
                <a:solidFill>
                  <a:schemeClr val="accent6">
                    <a:lumMod val="25000"/>
                  </a:schemeClr>
                </a:solidFill>
                <a:effectLst/>
                <a:latin typeface="Bitter" panose="020B0604020202020204" charset="0"/>
              </a:rPr>
              <a:t>increase of $119624.01 </a:t>
            </a:r>
            <a:r>
              <a:rPr lang="en-US" sz="1100" b="0" i="0" dirty="0">
                <a:solidFill>
                  <a:schemeClr val="accent6">
                    <a:lumMod val="25000"/>
                  </a:schemeClr>
                </a:solidFill>
                <a:effectLst/>
                <a:latin typeface="Bitter" panose="020B0604020202020204" charset="0"/>
              </a:rPr>
              <a:t>.</a:t>
            </a:r>
          </a:p>
          <a:p>
            <a:pPr algn="l">
              <a:lnSpc>
                <a:spcPct val="200000"/>
              </a:lnSpc>
              <a:buFont typeface="Arial" panose="020B0604020202020204" pitchFamily="34" charset="0"/>
              <a:buChar char="•"/>
            </a:pPr>
            <a:r>
              <a:rPr lang="en-US" sz="1100" b="0" i="0" dirty="0">
                <a:solidFill>
                  <a:schemeClr val="accent6">
                    <a:lumMod val="25000"/>
                  </a:schemeClr>
                </a:solidFill>
                <a:effectLst/>
                <a:latin typeface="Bitter" panose="020B0604020202020204" charset="0"/>
              </a:rPr>
              <a:t>One unit increase in </a:t>
            </a:r>
            <a:r>
              <a:rPr lang="en-US" sz="1100" b="1" i="0" dirty="0">
                <a:solidFill>
                  <a:schemeClr val="accent6">
                    <a:lumMod val="25000"/>
                  </a:schemeClr>
                </a:solidFill>
                <a:effectLst/>
                <a:latin typeface="Bitter" panose="020B0604020202020204" charset="0"/>
              </a:rPr>
              <a:t>Number _Bedrooms</a:t>
            </a:r>
            <a:r>
              <a:rPr lang="en-US" sz="1100" b="0" i="0" dirty="0">
                <a:solidFill>
                  <a:schemeClr val="accent6">
                    <a:lumMod val="25000"/>
                  </a:schemeClr>
                </a:solidFill>
                <a:effectLst/>
                <a:latin typeface="Bitter" panose="020B0604020202020204" charset="0"/>
              </a:rPr>
              <a:t> is associated with an </a:t>
            </a:r>
            <a:r>
              <a:rPr lang="en-US" sz="1100" b="1" i="0" dirty="0">
                <a:solidFill>
                  <a:schemeClr val="accent6">
                    <a:lumMod val="25000"/>
                  </a:schemeClr>
                </a:solidFill>
                <a:effectLst/>
                <a:latin typeface="Bitter" panose="020B0604020202020204" charset="0"/>
              </a:rPr>
              <a:t>increase of $2440.37 </a:t>
            </a:r>
            <a:r>
              <a:rPr lang="en-US" sz="1100" b="0" i="0" dirty="0">
                <a:solidFill>
                  <a:schemeClr val="accent6">
                    <a:lumMod val="25000"/>
                  </a:schemeClr>
                </a:solidFill>
                <a:effectLst/>
                <a:latin typeface="Bitter" panose="020B0604020202020204" charset="0"/>
              </a:rPr>
              <a:t>.</a:t>
            </a:r>
          </a:p>
          <a:p>
            <a:pPr algn="l">
              <a:lnSpc>
                <a:spcPct val="200000"/>
              </a:lnSpc>
              <a:buFont typeface="Arial" panose="020B0604020202020204" pitchFamily="34" charset="0"/>
              <a:buChar char="•"/>
            </a:pPr>
            <a:r>
              <a:rPr lang="en-US" sz="1100" b="0" i="0" dirty="0">
                <a:solidFill>
                  <a:schemeClr val="accent6">
                    <a:lumMod val="25000"/>
                  </a:schemeClr>
                </a:solidFill>
                <a:effectLst/>
                <a:latin typeface="Bitter" panose="020B0604020202020204" charset="0"/>
              </a:rPr>
              <a:t>One unit increase in </a:t>
            </a:r>
            <a:r>
              <a:rPr lang="en-US" sz="1100" b="1" i="0" dirty="0">
                <a:solidFill>
                  <a:schemeClr val="accent6">
                    <a:lumMod val="25000"/>
                  </a:schemeClr>
                </a:solidFill>
                <a:effectLst/>
                <a:latin typeface="Bitter" panose="020B0604020202020204" charset="0"/>
              </a:rPr>
              <a:t> Population</a:t>
            </a:r>
            <a:r>
              <a:rPr lang="en-US" sz="1100" b="0" i="0" dirty="0">
                <a:solidFill>
                  <a:schemeClr val="accent6">
                    <a:lumMod val="25000"/>
                  </a:schemeClr>
                </a:solidFill>
                <a:effectLst/>
                <a:latin typeface="Bitter" panose="020B0604020202020204" charset="0"/>
              </a:rPr>
              <a:t> is associated with an </a:t>
            </a:r>
            <a:r>
              <a:rPr lang="en-US" sz="1100" b="1" i="0" dirty="0">
                <a:solidFill>
                  <a:schemeClr val="accent6">
                    <a:lumMod val="25000"/>
                  </a:schemeClr>
                </a:solidFill>
                <a:effectLst/>
                <a:latin typeface="Bitter" panose="020B0604020202020204" charset="0"/>
              </a:rPr>
              <a:t>increase of $15.27 </a:t>
            </a:r>
            <a:r>
              <a:rPr lang="en-US" sz="1100" b="0" i="0" dirty="0">
                <a:solidFill>
                  <a:schemeClr val="accent6">
                    <a:lumMod val="25000"/>
                  </a:schemeClr>
                </a:solidFill>
                <a:effectLst/>
                <a:latin typeface="Bitter" panose="020B0604020202020204" charset="0"/>
              </a:rPr>
              <a:t>.</a:t>
            </a:r>
          </a:p>
        </p:txBody>
      </p:sp>
      <p:grpSp>
        <p:nvGrpSpPr>
          <p:cNvPr id="169" name="Google Shape;2227;p59">
            <a:extLst>
              <a:ext uri="{FF2B5EF4-FFF2-40B4-BE49-F238E27FC236}">
                <a16:creationId xmlns:a16="http://schemas.microsoft.com/office/drawing/2014/main" id="{9E7E6880-F3F9-42E2-BAAE-60B467C065CE}"/>
              </a:ext>
            </a:extLst>
          </p:cNvPr>
          <p:cNvGrpSpPr/>
          <p:nvPr/>
        </p:nvGrpSpPr>
        <p:grpSpPr>
          <a:xfrm>
            <a:off x="595453" y="353769"/>
            <a:ext cx="505650" cy="504006"/>
            <a:chOff x="6039282" y="1042577"/>
            <a:chExt cx="734315" cy="731929"/>
          </a:xfrm>
        </p:grpSpPr>
        <p:sp>
          <p:nvSpPr>
            <p:cNvPr id="170" name="Google Shape;2228;p59">
              <a:extLst>
                <a:ext uri="{FF2B5EF4-FFF2-40B4-BE49-F238E27FC236}">
                  <a16:creationId xmlns:a16="http://schemas.microsoft.com/office/drawing/2014/main" id="{073832EC-6B30-49AD-8BA9-1A37F1BC2F97}"/>
                </a:ext>
              </a:extLst>
            </p:cNvPr>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229;p59">
              <a:extLst>
                <a:ext uri="{FF2B5EF4-FFF2-40B4-BE49-F238E27FC236}">
                  <a16:creationId xmlns:a16="http://schemas.microsoft.com/office/drawing/2014/main" id="{92F02D18-3E4B-4100-BF71-5CBC38EB9A2E}"/>
                </a:ext>
              </a:extLst>
            </p:cNvPr>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230;p59">
              <a:extLst>
                <a:ext uri="{FF2B5EF4-FFF2-40B4-BE49-F238E27FC236}">
                  <a16:creationId xmlns:a16="http://schemas.microsoft.com/office/drawing/2014/main" id="{1DCF1AC1-3E19-4C12-888D-DC7BBFB2CA5F}"/>
                </a:ext>
              </a:extLst>
            </p:cNvPr>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231;p59">
              <a:extLst>
                <a:ext uri="{FF2B5EF4-FFF2-40B4-BE49-F238E27FC236}">
                  <a16:creationId xmlns:a16="http://schemas.microsoft.com/office/drawing/2014/main" id="{C9E1A4F1-41A7-40E5-9F78-3D921DF22DD5}"/>
                </a:ext>
              </a:extLst>
            </p:cNvPr>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232;p59">
              <a:extLst>
                <a:ext uri="{FF2B5EF4-FFF2-40B4-BE49-F238E27FC236}">
                  <a16:creationId xmlns:a16="http://schemas.microsoft.com/office/drawing/2014/main" id="{193871F7-B4F6-41B4-B9E9-D97F31723189}"/>
                </a:ext>
              </a:extLst>
            </p:cNvPr>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233;p59">
              <a:extLst>
                <a:ext uri="{FF2B5EF4-FFF2-40B4-BE49-F238E27FC236}">
                  <a16:creationId xmlns:a16="http://schemas.microsoft.com/office/drawing/2014/main" id="{F0493FF4-CD5B-425B-8A91-AE0D3CF1FEAD}"/>
                </a:ext>
              </a:extLst>
            </p:cNvPr>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234;p59">
              <a:extLst>
                <a:ext uri="{FF2B5EF4-FFF2-40B4-BE49-F238E27FC236}">
                  <a16:creationId xmlns:a16="http://schemas.microsoft.com/office/drawing/2014/main" id="{16BCDAE1-35AC-4B93-9DDD-3DC6E052CB18}"/>
                </a:ext>
              </a:extLst>
            </p:cNvPr>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235;p59">
              <a:extLst>
                <a:ext uri="{FF2B5EF4-FFF2-40B4-BE49-F238E27FC236}">
                  <a16:creationId xmlns:a16="http://schemas.microsoft.com/office/drawing/2014/main" id="{D6705191-8637-4B31-B5FA-7A43748F91EA}"/>
                </a:ext>
              </a:extLst>
            </p:cNvPr>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236;p59">
              <a:extLst>
                <a:ext uri="{FF2B5EF4-FFF2-40B4-BE49-F238E27FC236}">
                  <a16:creationId xmlns:a16="http://schemas.microsoft.com/office/drawing/2014/main" id="{E0AAB38D-8D88-4AA9-9B22-BB1544B0E2E4}"/>
                </a:ext>
              </a:extLst>
            </p:cNvPr>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237;p59">
              <a:extLst>
                <a:ext uri="{FF2B5EF4-FFF2-40B4-BE49-F238E27FC236}">
                  <a16:creationId xmlns:a16="http://schemas.microsoft.com/office/drawing/2014/main" id="{2CCDA0A6-C1B2-4562-9FEF-AE60EB720BC8}"/>
                </a:ext>
              </a:extLst>
            </p:cNvPr>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238;p59">
              <a:extLst>
                <a:ext uri="{FF2B5EF4-FFF2-40B4-BE49-F238E27FC236}">
                  <a16:creationId xmlns:a16="http://schemas.microsoft.com/office/drawing/2014/main" id="{940D4E23-0ED8-4A8A-8D62-86D95F00EB7A}"/>
                </a:ext>
              </a:extLst>
            </p:cNvPr>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239;p59">
              <a:extLst>
                <a:ext uri="{FF2B5EF4-FFF2-40B4-BE49-F238E27FC236}">
                  <a16:creationId xmlns:a16="http://schemas.microsoft.com/office/drawing/2014/main" id="{4AD3C96F-56A2-4C09-B6AE-4E31CDAC7F9B}"/>
                </a:ext>
              </a:extLst>
            </p:cNvPr>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240;p59">
              <a:extLst>
                <a:ext uri="{FF2B5EF4-FFF2-40B4-BE49-F238E27FC236}">
                  <a16:creationId xmlns:a16="http://schemas.microsoft.com/office/drawing/2014/main" id="{7E2710BC-3076-4F6A-B75A-ED4AF6F3D4B2}"/>
                </a:ext>
              </a:extLst>
            </p:cNvPr>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241;p59">
              <a:extLst>
                <a:ext uri="{FF2B5EF4-FFF2-40B4-BE49-F238E27FC236}">
                  <a16:creationId xmlns:a16="http://schemas.microsoft.com/office/drawing/2014/main" id="{B8968F6D-BE95-44E8-A15E-671130D8CB33}"/>
                </a:ext>
              </a:extLst>
            </p:cNvPr>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242;p59">
              <a:extLst>
                <a:ext uri="{FF2B5EF4-FFF2-40B4-BE49-F238E27FC236}">
                  <a16:creationId xmlns:a16="http://schemas.microsoft.com/office/drawing/2014/main" id="{240A8337-4C4C-48D0-9195-A309A9712AFA}"/>
                </a:ext>
              </a:extLst>
            </p:cNvPr>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243;p59">
              <a:extLst>
                <a:ext uri="{FF2B5EF4-FFF2-40B4-BE49-F238E27FC236}">
                  <a16:creationId xmlns:a16="http://schemas.microsoft.com/office/drawing/2014/main" id="{531E4A94-8CB9-41B5-BDF1-39E7DD9123E3}"/>
                </a:ext>
              </a:extLst>
            </p:cNvPr>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244;p59">
              <a:extLst>
                <a:ext uri="{FF2B5EF4-FFF2-40B4-BE49-F238E27FC236}">
                  <a16:creationId xmlns:a16="http://schemas.microsoft.com/office/drawing/2014/main" id="{B2F28AFB-F2F1-4C9A-9900-D25D8447F70D}"/>
                </a:ext>
              </a:extLst>
            </p:cNvPr>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245;p59">
              <a:extLst>
                <a:ext uri="{FF2B5EF4-FFF2-40B4-BE49-F238E27FC236}">
                  <a16:creationId xmlns:a16="http://schemas.microsoft.com/office/drawing/2014/main" id="{08CAC29A-966B-480C-849C-5E6F90563824}"/>
                </a:ext>
              </a:extLst>
            </p:cNvPr>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246;p59">
              <a:extLst>
                <a:ext uri="{FF2B5EF4-FFF2-40B4-BE49-F238E27FC236}">
                  <a16:creationId xmlns:a16="http://schemas.microsoft.com/office/drawing/2014/main" id="{C0F2B7A1-10E1-448C-BE87-7EED2F2906CC}"/>
                </a:ext>
              </a:extLst>
            </p:cNvPr>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247;p59">
              <a:extLst>
                <a:ext uri="{FF2B5EF4-FFF2-40B4-BE49-F238E27FC236}">
                  <a16:creationId xmlns:a16="http://schemas.microsoft.com/office/drawing/2014/main" id="{474A6335-55DF-4DB0-A447-DF1C73649CA3}"/>
                </a:ext>
              </a:extLst>
            </p:cNvPr>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248;p59">
              <a:extLst>
                <a:ext uri="{FF2B5EF4-FFF2-40B4-BE49-F238E27FC236}">
                  <a16:creationId xmlns:a16="http://schemas.microsoft.com/office/drawing/2014/main" id="{AB7E11FE-C4BE-4BDB-8A46-99DABCD8986B}"/>
                </a:ext>
              </a:extLst>
            </p:cNvPr>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0600;p65">
            <a:extLst>
              <a:ext uri="{FF2B5EF4-FFF2-40B4-BE49-F238E27FC236}">
                <a16:creationId xmlns:a16="http://schemas.microsoft.com/office/drawing/2014/main" id="{5A8A3E61-2899-4DCA-A1B7-2DAF1EC25C68}"/>
              </a:ext>
            </a:extLst>
          </p:cNvPr>
          <p:cNvSpPr/>
          <p:nvPr/>
        </p:nvSpPr>
        <p:spPr>
          <a:xfrm>
            <a:off x="368159" y="4290703"/>
            <a:ext cx="730180" cy="672336"/>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7"/>
        <p:cNvGrpSpPr/>
        <p:nvPr/>
      </p:nvGrpSpPr>
      <p:grpSpPr>
        <a:xfrm>
          <a:off x="0" y="0"/>
          <a:ext cx="0" cy="0"/>
          <a:chOff x="0" y="0"/>
          <a:chExt cx="0" cy="0"/>
        </a:xfrm>
      </p:grpSpPr>
      <p:grpSp>
        <p:nvGrpSpPr>
          <p:cNvPr id="1727" name="Google Shape;1727;p50"/>
          <p:cNvGrpSpPr/>
          <p:nvPr/>
        </p:nvGrpSpPr>
        <p:grpSpPr>
          <a:xfrm flipH="1">
            <a:off x="-2888342" y="2942021"/>
            <a:ext cx="1226730" cy="2199258"/>
            <a:chOff x="4838507" y="2814325"/>
            <a:chExt cx="3407789" cy="1785260"/>
          </a:xfrm>
        </p:grpSpPr>
        <p:grpSp>
          <p:nvGrpSpPr>
            <p:cNvPr id="1728" name="Google Shape;1728;p50"/>
            <p:cNvGrpSpPr/>
            <p:nvPr/>
          </p:nvGrpSpPr>
          <p:grpSpPr>
            <a:xfrm>
              <a:off x="6033706" y="2814325"/>
              <a:ext cx="1084057" cy="1757300"/>
              <a:chOff x="6008131" y="2814325"/>
              <a:chExt cx="1084057" cy="1757300"/>
            </a:xfrm>
          </p:grpSpPr>
          <p:sp>
            <p:nvSpPr>
              <p:cNvPr id="1729" name="Google Shape;1729;p50"/>
              <p:cNvSpPr/>
              <p:nvPr/>
            </p:nvSpPr>
            <p:spPr>
              <a:xfrm>
                <a:off x="6776109" y="3308806"/>
                <a:ext cx="138737" cy="268164"/>
              </a:xfrm>
              <a:custGeom>
                <a:avLst/>
                <a:gdLst/>
                <a:ahLst/>
                <a:cxnLst/>
                <a:rect l="l" t="t" r="r" b="b"/>
                <a:pathLst>
                  <a:path w="6631" h="12817" extrusionOk="0">
                    <a:moveTo>
                      <a:pt x="0" y="0"/>
                    </a:moveTo>
                    <a:lnTo>
                      <a:pt x="0" y="12817"/>
                    </a:lnTo>
                    <a:lnTo>
                      <a:pt x="6630" y="12817"/>
                    </a:lnTo>
                    <a:lnTo>
                      <a:pt x="66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0"/>
              <p:cNvSpPr/>
              <p:nvPr/>
            </p:nvSpPr>
            <p:spPr>
              <a:xfrm>
                <a:off x="6058910" y="3492568"/>
                <a:ext cx="991078" cy="1079057"/>
              </a:xfrm>
              <a:custGeom>
                <a:avLst/>
                <a:gdLst/>
                <a:ahLst/>
                <a:cxnLst/>
                <a:rect l="l" t="t" r="r" b="b"/>
                <a:pathLst>
                  <a:path w="47369" h="51574" extrusionOk="0">
                    <a:moveTo>
                      <a:pt x="23719" y="1"/>
                    </a:moveTo>
                    <a:lnTo>
                      <a:pt x="0" y="9399"/>
                    </a:lnTo>
                    <a:lnTo>
                      <a:pt x="0" y="51573"/>
                    </a:lnTo>
                    <a:lnTo>
                      <a:pt x="47369" y="51573"/>
                    </a:lnTo>
                    <a:lnTo>
                      <a:pt x="47369" y="9399"/>
                    </a:lnTo>
                    <a:lnTo>
                      <a:pt x="237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0"/>
              <p:cNvSpPr/>
              <p:nvPr/>
            </p:nvSpPr>
            <p:spPr>
              <a:xfrm>
                <a:off x="6056755" y="3481123"/>
                <a:ext cx="993233" cy="1086924"/>
              </a:xfrm>
              <a:custGeom>
                <a:avLst/>
                <a:gdLst/>
                <a:ahLst/>
                <a:cxnLst/>
                <a:rect l="l" t="t" r="r" b="b"/>
                <a:pathLst>
                  <a:path w="47472" h="51950" extrusionOk="0">
                    <a:moveTo>
                      <a:pt x="23206" y="10425"/>
                    </a:moveTo>
                    <a:lnTo>
                      <a:pt x="23206" y="19140"/>
                    </a:lnTo>
                    <a:lnTo>
                      <a:pt x="9228" y="19140"/>
                    </a:lnTo>
                    <a:lnTo>
                      <a:pt x="9228" y="10425"/>
                    </a:lnTo>
                    <a:close/>
                    <a:moveTo>
                      <a:pt x="38449" y="10425"/>
                    </a:moveTo>
                    <a:lnTo>
                      <a:pt x="38449" y="18832"/>
                    </a:lnTo>
                    <a:lnTo>
                      <a:pt x="37902" y="19140"/>
                    </a:lnTo>
                    <a:lnTo>
                      <a:pt x="24505" y="19140"/>
                    </a:lnTo>
                    <a:lnTo>
                      <a:pt x="24505" y="10425"/>
                    </a:lnTo>
                    <a:close/>
                    <a:moveTo>
                      <a:pt x="23206" y="20404"/>
                    </a:moveTo>
                    <a:lnTo>
                      <a:pt x="23206" y="30862"/>
                    </a:lnTo>
                    <a:lnTo>
                      <a:pt x="9228" y="30862"/>
                    </a:lnTo>
                    <a:lnTo>
                      <a:pt x="9228" y="20404"/>
                    </a:lnTo>
                    <a:close/>
                    <a:moveTo>
                      <a:pt x="38449" y="20404"/>
                    </a:moveTo>
                    <a:lnTo>
                      <a:pt x="38449" y="30862"/>
                    </a:lnTo>
                    <a:lnTo>
                      <a:pt x="24505" y="30862"/>
                    </a:lnTo>
                    <a:lnTo>
                      <a:pt x="24505" y="20404"/>
                    </a:lnTo>
                    <a:close/>
                    <a:moveTo>
                      <a:pt x="23753" y="1"/>
                    </a:moveTo>
                    <a:lnTo>
                      <a:pt x="23172" y="240"/>
                    </a:lnTo>
                    <a:lnTo>
                      <a:pt x="23172" y="7110"/>
                    </a:lnTo>
                    <a:lnTo>
                      <a:pt x="15722" y="3111"/>
                    </a:lnTo>
                    <a:lnTo>
                      <a:pt x="14150" y="3726"/>
                    </a:lnTo>
                    <a:lnTo>
                      <a:pt x="23138" y="8511"/>
                    </a:lnTo>
                    <a:lnTo>
                      <a:pt x="23138" y="9092"/>
                    </a:lnTo>
                    <a:lnTo>
                      <a:pt x="9160" y="9092"/>
                    </a:lnTo>
                    <a:lnTo>
                      <a:pt x="9160" y="5674"/>
                    </a:lnTo>
                    <a:lnTo>
                      <a:pt x="7861" y="6187"/>
                    </a:lnTo>
                    <a:lnTo>
                      <a:pt x="7861" y="9092"/>
                    </a:lnTo>
                    <a:lnTo>
                      <a:pt x="513" y="9092"/>
                    </a:lnTo>
                    <a:lnTo>
                      <a:pt x="1" y="9331"/>
                    </a:lnTo>
                    <a:lnTo>
                      <a:pt x="1" y="10391"/>
                    </a:lnTo>
                    <a:lnTo>
                      <a:pt x="7861" y="10391"/>
                    </a:lnTo>
                    <a:lnTo>
                      <a:pt x="7861" y="18456"/>
                    </a:lnTo>
                    <a:lnTo>
                      <a:pt x="1" y="14287"/>
                    </a:lnTo>
                    <a:lnTo>
                      <a:pt x="1" y="15722"/>
                    </a:lnTo>
                    <a:lnTo>
                      <a:pt x="6289" y="19106"/>
                    </a:lnTo>
                    <a:lnTo>
                      <a:pt x="1" y="19106"/>
                    </a:lnTo>
                    <a:lnTo>
                      <a:pt x="1" y="20370"/>
                    </a:lnTo>
                    <a:lnTo>
                      <a:pt x="7861" y="20370"/>
                    </a:lnTo>
                    <a:lnTo>
                      <a:pt x="7861" y="30794"/>
                    </a:lnTo>
                    <a:lnTo>
                      <a:pt x="1" y="30794"/>
                    </a:lnTo>
                    <a:lnTo>
                      <a:pt x="1" y="32093"/>
                    </a:lnTo>
                    <a:lnTo>
                      <a:pt x="7861" y="32093"/>
                    </a:lnTo>
                    <a:lnTo>
                      <a:pt x="7861" y="51437"/>
                    </a:lnTo>
                    <a:lnTo>
                      <a:pt x="7861" y="51949"/>
                    </a:lnTo>
                    <a:lnTo>
                      <a:pt x="9160" y="51949"/>
                    </a:lnTo>
                    <a:lnTo>
                      <a:pt x="9160" y="51437"/>
                    </a:lnTo>
                    <a:lnTo>
                      <a:pt x="9160" y="32093"/>
                    </a:lnTo>
                    <a:lnTo>
                      <a:pt x="23138" y="32093"/>
                    </a:lnTo>
                    <a:lnTo>
                      <a:pt x="23138" y="51437"/>
                    </a:lnTo>
                    <a:lnTo>
                      <a:pt x="23138" y="51949"/>
                    </a:lnTo>
                    <a:lnTo>
                      <a:pt x="24403" y="51949"/>
                    </a:lnTo>
                    <a:lnTo>
                      <a:pt x="24403" y="51437"/>
                    </a:lnTo>
                    <a:lnTo>
                      <a:pt x="24403" y="32093"/>
                    </a:lnTo>
                    <a:lnTo>
                      <a:pt x="38381" y="32093"/>
                    </a:lnTo>
                    <a:lnTo>
                      <a:pt x="38381" y="51437"/>
                    </a:lnTo>
                    <a:lnTo>
                      <a:pt x="38381" y="51949"/>
                    </a:lnTo>
                    <a:lnTo>
                      <a:pt x="39645" y="51949"/>
                    </a:lnTo>
                    <a:lnTo>
                      <a:pt x="39645" y="51437"/>
                    </a:lnTo>
                    <a:lnTo>
                      <a:pt x="39645" y="32093"/>
                    </a:lnTo>
                    <a:lnTo>
                      <a:pt x="47472" y="32093"/>
                    </a:lnTo>
                    <a:lnTo>
                      <a:pt x="47472" y="30794"/>
                    </a:lnTo>
                    <a:lnTo>
                      <a:pt x="39714" y="30794"/>
                    </a:lnTo>
                    <a:lnTo>
                      <a:pt x="39714" y="20370"/>
                    </a:lnTo>
                    <a:lnTo>
                      <a:pt x="47472" y="20370"/>
                    </a:lnTo>
                    <a:lnTo>
                      <a:pt x="47472" y="19106"/>
                    </a:lnTo>
                    <a:lnTo>
                      <a:pt x="40602" y="19106"/>
                    </a:lnTo>
                    <a:lnTo>
                      <a:pt x="47472" y="15415"/>
                    </a:lnTo>
                    <a:lnTo>
                      <a:pt x="47472" y="14013"/>
                    </a:lnTo>
                    <a:lnTo>
                      <a:pt x="39714" y="18149"/>
                    </a:lnTo>
                    <a:lnTo>
                      <a:pt x="39714" y="10425"/>
                    </a:lnTo>
                    <a:lnTo>
                      <a:pt x="46549" y="10425"/>
                    </a:lnTo>
                    <a:lnTo>
                      <a:pt x="46549" y="9126"/>
                    </a:lnTo>
                    <a:lnTo>
                      <a:pt x="39714" y="9126"/>
                    </a:lnTo>
                    <a:lnTo>
                      <a:pt x="39714" y="6221"/>
                    </a:lnTo>
                    <a:lnTo>
                      <a:pt x="38928" y="5948"/>
                    </a:lnTo>
                    <a:lnTo>
                      <a:pt x="38415" y="5948"/>
                    </a:lnTo>
                    <a:lnTo>
                      <a:pt x="38415" y="9126"/>
                    </a:lnTo>
                    <a:lnTo>
                      <a:pt x="24437" y="9126"/>
                    </a:lnTo>
                    <a:lnTo>
                      <a:pt x="24437" y="8545"/>
                    </a:lnTo>
                    <a:lnTo>
                      <a:pt x="33425" y="3760"/>
                    </a:lnTo>
                    <a:lnTo>
                      <a:pt x="31853" y="3145"/>
                    </a:lnTo>
                    <a:lnTo>
                      <a:pt x="24437" y="7144"/>
                    </a:lnTo>
                    <a:lnTo>
                      <a:pt x="24437" y="240"/>
                    </a:lnTo>
                    <a:lnTo>
                      <a:pt x="237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0"/>
              <p:cNvSpPr/>
              <p:nvPr/>
            </p:nvSpPr>
            <p:spPr>
              <a:xfrm>
                <a:off x="6917691" y="3631304"/>
                <a:ext cx="125137" cy="3578"/>
              </a:xfrm>
              <a:custGeom>
                <a:avLst/>
                <a:gdLst/>
                <a:ahLst/>
                <a:cxnLst/>
                <a:rect l="l" t="t" r="r" b="b"/>
                <a:pathLst>
                  <a:path w="5981" h="171"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0"/>
              <p:cNvSpPr/>
              <p:nvPr/>
            </p:nvSpPr>
            <p:spPr>
              <a:xfrm>
                <a:off x="6855468" y="3591259"/>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0"/>
              <p:cNvSpPr/>
              <p:nvPr/>
            </p:nvSpPr>
            <p:spPr>
              <a:xfrm>
                <a:off x="6855468" y="4560156"/>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0"/>
              <p:cNvSpPr/>
              <p:nvPr/>
            </p:nvSpPr>
            <p:spPr>
              <a:xfrm>
                <a:off x="6792554" y="4357794"/>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0"/>
              <p:cNvSpPr/>
              <p:nvPr/>
            </p:nvSpPr>
            <p:spPr>
              <a:xfrm>
                <a:off x="6855468" y="4560156"/>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0"/>
              <p:cNvSpPr/>
              <p:nvPr/>
            </p:nvSpPr>
            <p:spPr>
              <a:xfrm>
                <a:off x="6731042" y="4560156"/>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0"/>
              <p:cNvSpPr/>
              <p:nvPr/>
            </p:nvSpPr>
            <p:spPr>
              <a:xfrm>
                <a:off x="6731042" y="4560156"/>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0"/>
              <p:cNvSpPr/>
              <p:nvPr/>
            </p:nvSpPr>
            <p:spPr>
              <a:xfrm>
                <a:off x="6605926" y="4560156"/>
                <a:ext cx="125137" cy="3599"/>
              </a:xfrm>
              <a:custGeom>
                <a:avLst/>
                <a:gdLst/>
                <a:ahLst/>
                <a:cxnLst/>
                <a:rect l="l" t="t" r="r" b="b"/>
                <a:pathLst>
                  <a:path w="5981"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0"/>
              <p:cNvSpPr/>
              <p:nvPr/>
            </p:nvSpPr>
            <p:spPr>
              <a:xfrm>
                <a:off x="6542992" y="3470411"/>
                <a:ext cx="125158" cy="3599"/>
              </a:xfrm>
              <a:custGeom>
                <a:avLst/>
                <a:gdLst/>
                <a:ahLst/>
                <a:cxnLst/>
                <a:rect l="l" t="t" r="r" b="b"/>
                <a:pathLst>
                  <a:path w="5982" h="172" extrusionOk="0">
                    <a:moveTo>
                      <a:pt x="1" y="0"/>
                    </a:moveTo>
                    <a:lnTo>
                      <a:pt x="1"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0"/>
              <p:cNvSpPr/>
              <p:nvPr/>
            </p:nvSpPr>
            <p:spPr>
              <a:xfrm>
                <a:off x="6480789" y="3430365"/>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0"/>
              <p:cNvSpPr/>
              <p:nvPr/>
            </p:nvSpPr>
            <p:spPr>
              <a:xfrm>
                <a:off x="6605926" y="4560156"/>
                <a:ext cx="125137" cy="3599"/>
              </a:xfrm>
              <a:custGeom>
                <a:avLst/>
                <a:gdLst/>
                <a:ahLst/>
                <a:cxnLst/>
                <a:rect l="l" t="t" r="r" b="b"/>
                <a:pathLst>
                  <a:path w="5981"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0"/>
              <p:cNvSpPr/>
              <p:nvPr/>
            </p:nvSpPr>
            <p:spPr>
              <a:xfrm>
                <a:off x="6480789" y="4560156"/>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0"/>
              <p:cNvSpPr/>
              <p:nvPr/>
            </p:nvSpPr>
            <p:spPr>
              <a:xfrm>
                <a:off x="6417855" y="3470411"/>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0"/>
              <p:cNvSpPr/>
              <p:nvPr/>
            </p:nvSpPr>
            <p:spPr>
              <a:xfrm>
                <a:off x="6480789" y="3430365"/>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0"/>
              <p:cNvSpPr/>
              <p:nvPr/>
            </p:nvSpPr>
            <p:spPr>
              <a:xfrm>
                <a:off x="6480789" y="4560156"/>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0"/>
              <p:cNvSpPr/>
              <p:nvPr/>
            </p:nvSpPr>
            <p:spPr>
              <a:xfrm>
                <a:off x="6355652" y="4560156"/>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0"/>
              <p:cNvSpPr/>
              <p:nvPr/>
            </p:nvSpPr>
            <p:spPr>
              <a:xfrm>
                <a:off x="6293429" y="3550502"/>
                <a:ext cx="125158" cy="3578"/>
              </a:xfrm>
              <a:custGeom>
                <a:avLst/>
                <a:gdLst/>
                <a:ahLst/>
                <a:cxnLst/>
                <a:rect l="l" t="t" r="r" b="b"/>
                <a:pathLst>
                  <a:path w="5982" h="171"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0"/>
              <p:cNvSpPr/>
              <p:nvPr/>
            </p:nvSpPr>
            <p:spPr>
              <a:xfrm>
                <a:off x="6355652" y="3510456"/>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0"/>
              <p:cNvSpPr/>
              <p:nvPr/>
            </p:nvSpPr>
            <p:spPr>
              <a:xfrm>
                <a:off x="6355652" y="4560156"/>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0"/>
              <p:cNvSpPr/>
              <p:nvPr/>
            </p:nvSpPr>
            <p:spPr>
              <a:xfrm>
                <a:off x="6231227" y="4560156"/>
                <a:ext cx="125158" cy="3599"/>
              </a:xfrm>
              <a:custGeom>
                <a:avLst/>
                <a:gdLst/>
                <a:ahLst/>
                <a:cxnLst/>
                <a:rect l="l" t="t" r="r" b="b"/>
                <a:pathLst>
                  <a:path w="5982" h="172" extrusionOk="0">
                    <a:moveTo>
                      <a:pt x="1" y="0"/>
                    </a:moveTo>
                    <a:lnTo>
                      <a:pt x="1"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0"/>
              <p:cNvSpPr/>
              <p:nvPr/>
            </p:nvSpPr>
            <p:spPr>
              <a:xfrm>
                <a:off x="6168313" y="4357794"/>
                <a:ext cx="125137" cy="3599"/>
              </a:xfrm>
              <a:custGeom>
                <a:avLst/>
                <a:gdLst/>
                <a:ahLst/>
                <a:cxnLst/>
                <a:rect l="l" t="t" r="r" b="b"/>
                <a:pathLst>
                  <a:path w="5981"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0"/>
              <p:cNvSpPr/>
              <p:nvPr/>
            </p:nvSpPr>
            <p:spPr>
              <a:xfrm>
                <a:off x="6231227" y="4560156"/>
                <a:ext cx="125158" cy="3599"/>
              </a:xfrm>
              <a:custGeom>
                <a:avLst/>
                <a:gdLst/>
                <a:ahLst/>
                <a:cxnLst/>
                <a:rect l="l" t="t" r="r" b="b"/>
                <a:pathLst>
                  <a:path w="5982" h="172" extrusionOk="0">
                    <a:moveTo>
                      <a:pt x="1" y="0"/>
                    </a:moveTo>
                    <a:lnTo>
                      <a:pt x="1"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0"/>
              <p:cNvSpPr/>
              <p:nvPr/>
            </p:nvSpPr>
            <p:spPr>
              <a:xfrm>
                <a:off x="6106090" y="4560156"/>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0"/>
              <p:cNvSpPr/>
              <p:nvPr/>
            </p:nvSpPr>
            <p:spPr>
              <a:xfrm>
                <a:off x="6043176" y="3631304"/>
                <a:ext cx="125158" cy="3578"/>
              </a:xfrm>
              <a:custGeom>
                <a:avLst/>
                <a:gdLst/>
                <a:ahLst/>
                <a:cxnLst/>
                <a:rect l="l" t="t" r="r" b="b"/>
                <a:pathLst>
                  <a:path w="5982" h="171"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0"/>
              <p:cNvSpPr/>
              <p:nvPr/>
            </p:nvSpPr>
            <p:spPr>
              <a:xfrm>
                <a:off x="6106090" y="4560156"/>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0"/>
              <p:cNvSpPr/>
              <p:nvPr/>
            </p:nvSpPr>
            <p:spPr>
              <a:xfrm>
                <a:off x="6040310" y="4525822"/>
                <a:ext cx="1028989" cy="45799"/>
              </a:xfrm>
              <a:custGeom>
                <a:avLst/>
                <a:gdLst/>
                <a:ahLst/>
                <a:cxnLst/>
                <a:rect l="l" t="t" r="r" b="b"/>
                <a:pathLst>
                  <a:path w="49181" h="2189" extrusionOk="0">
                    <a:moveTo>
                      <a:pt x="0" y="1"/>
                    </a:moveTo>
                    <a:lnTo>
                      <a:pt x="0" y="2188"/>
                    </a:lnTo>
                    <a:lnTo>
                      <a:pt x="49180" y="2188"/>
                    </a:lnTo>
                    <a:lnTo>
                      <a:pt x="491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0"/>
              <p:cNvSpPr/>
              <p:nvPr/>
            </p:nvSpPr>
            <p:spPr>
              <a:xfrm>
                <a:off x="6735475" y="3730482"/>
                <a:ext cx="107270" cy="127292"/>
              </a:xfrm>
              <a:custGeom>
                <a:avLst/>
                <a:gdLst/>
                <a:ahLst/>
                <a:cxnLst/>
                <a:rect l="l" t="t" r="r" b="b"/>
                <a:pathLst>
                  <a:path w="5127" h="6084" extrusionOk="0">
                    <a:moveTo>
                      <a:pt x="1" y="0"/>
                    </a:moveTo>
                    <a:lnTo>
                      <a:pt x="1" y="6084"/>
                    </a:lnTo>
                    <a:lnTo>
                      <a:pt x="5127" y="6084"/>
                    </a:lnTo>
                    <a:lnTo>
                      <a:pt x="51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0"/>
              <p:cNvSpPr/>
              <p:nvPr/>
            </p:nvSpPr>
            <p:spPr>
              <a:xfrm>
                <a:off x="6727608" y="3721904"/>
                <a:ext cx="123736" cy="143026"/>
              </a:xfrm>
              <a:custGeom>
                <a:avLst/>
                <a:gdLst/>
                <a:ahLst/>
                <a:cxnLst/>
                <a:rect l="l" t="t" r="r" b="b"/>
                <a:pathLst>
                  <a:path w="5914" h="6836" extrusionOk="0">
                    <a:moveTo>
                      <a:pt x="1880" y="410"/>
                    </a:moveTo>
                    <a:lnTo>
                      <a:pt x="1880" y="1948"/>
                    </a:lnTo>
                    <a:lnTo>
                      <a:pt x="377" y="1948"/>
                    </a:lnTo>
                    <a:lnTo>
                      <a:pt x="377" y="410"/>
                    </a:lnTo>
                    <a:close/>
                    <a:moveTo>
                      <a:pt x="3726" y="410"/>
                    </a:moveTo>
                    <a:lnTo>
                      <a:pt x="3726" y="1948"/>
                    </a:lnTo>
                    <a:lnTo>
                      <a:pt x="2256" y="1948"/>
                    </a:lnTo>
                    <a:lnTo>
                      <a:pt x="2256" y="410"/>
                    </a:lnTo>
                    <a:close/>
                    <a:moveTo>
                      <a:pt x="5503" y="410"/>
                    </a:moveTo>
                    <a:lnTo>
                      <a:pt x="5503" y="1948"/>
                    </a:lnTo>
                    <a:lnTo>
                      <a:pt x="4136" y="1948"/>
                    </a:lnTo>
                    <a:lnTo>
                      <a:pt x="4136" y="410"/>
                    </a:lnTo>
                    <a:close/>
                    <a:moveTo>
                      <a:pt x="5503" y="2359"/>
                    </a:moveTo>
                    <a:lnTo>
                      <a:pt x="5503" y="4477"/>
                    </a:lnTo>
                    <a:lnTo>
                      <a:pt x="4136" y="4477"/>
                    </a:lnTo>
                    <a:lnTo>
                      <a:pt x="4136" y="2359"/>
                    </a:lnTo>
                    <a:close/>
                    <a:moveTo>
                      <a:pt x="1880" y="2393"/>
                    </a:moveTo>
                    <a:lnTo>
                      <a:pt x="1880" y="4512"/>
                    </a:lnTo>
                    <a:lnTo>
                      <a:pt x="377" y="4512"/>
                    </a:lnTo>
                    <a:lnTo>
                      <a:pt x="377" y="2393"/>
                    </a:lnTo>
                    <a:close/>
                    <a:moveTo>
                      <a:pt x="3726" y="2393"/>
                    </a:moveTo>
                    <a:lnTo>
                      <a:pt x="3726" y="4512"/>
                    </a:lnTo>
                    <a:lnTo>
                      <a:pt x="2256" y="4512"/>
                    </a:lnTo>
                    <a:lnTo>
                      <a:pt x="2256" y="2393"/>
                    </a:lnTo>
                    <a:close/>
                    <a:moveTo>
                      <a:pt x="1880" y="4922"/>
                    </a:moveTo>
                    <a:lnTo>
                      <a:pt x="1880" y="6426"/>
                    </a:lnTo>
                    <a:lnTo>
                      <a:pt x="377" y="6426"/>
                    </a:lnTo>
                    <a:lnTo>
                      <a:pt x="377" y="4922"/>
                    </a:lnTo>
                    <a:close/>
                    <a:moveTo>
                      <a:pt x="3726" y="4922"/>
                    </a:moveTo>
                    <a:lnTo>
                      <a:pt x="3726" y="6426"/>
                    </a:lnTo>
                    <a:lnTo>
                      <a:pt x="2256" y="6426"/>
                    </a:lnTo>
                    <a:lnTo>
                      <a:pt x="2256" y="4922"/>
                    </a:lnTo>
                    <a:close/>
                    <a:moveTo>
                      <a:pt x="5503" y="4922"/>
                    </a:moveTo>
                    <a:lnTo>
                      <a:pt x="5503" y="6426"/>
                    </a:lnTo>
                    <a:lnTo>
                      <a:pt x="4136" y="6426"/>
                    </a:lnTo>
                    <a:lnTo>
                      <a:pt x="4136" y="4922"/>
                    </a:lnTo>
                    <a:close/>
                    <a:moveTo>
                      <a:pt x="1" y="0"/>
                    </a:moveTo>
                    <a:lnTo>
                      <a:pt x="1" y="376"/>
                    </a:lnTo>
                    <a:lnTo>
                      <a:pt x="1" y="6426"/>
                    </a:lnTo>
                    <a:lnTo>
                      <a:pt x="1" y="6836"/>
                    </a:lnTo>
                    <a:lnTo>
                      <a:pt x="5913" y="6836"/>
                    </a:lnTo>
                    <a:lnTo>
                      <a:pt x="5913" y="6426"/>
                    </a:lnTo>
                    <a:lnTo>
                      <a:pt x="5913" y="376"/>
                    </a:lnTo>
                    <a:lnTo>
                      <a:pt x="59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0"/>
              <p:cNvSpPr/>
              <p:nvPr/>
            </p:nvSpPr>
            <p:spPr>
              <a:xfrm>
                <a:off x="6499368" y="3730482"/>
                <a:ext cx="107291" cy="127292"/>
              </a:xfrm>
              <a:custGeom>
                <a:avLst/>
                <a:gdLst/>
                <a:ahLst/>
                <a:cxnLst/>
                <a:rect l="l" t="t" r="r" b="b"/>
                <a:pathLst>
                  <a:path w="5128" h="6084" extrusionOk="0">
                    <a:moveTo>
                      <a:pt x="1" y="0"/>
                    </a:moveTo>
                    <a:lnTo>
                      <a:pt x="1" y="6084"/>
                    </a:lnTo>
                    <a:lnTo>
                      <a:pt x="5127" y="6084"/>
                    </a:lnTo>
                    <a:lnTo>
                      <a:pt x="51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0"/>
              <p:cNvSpPr/>
              <p:nvPr/>
            </p:nvSpPr>
            <p:spPr>
              <a:xfrm>
                <a:off x="6491502" y="3721904"/>
                <a:ext cx="123024" cy="143026"/>
              </a:xfrm>
              <a:custGeom>
                <a:avLst/>
                <a:gdLst/>
                <a:ahLst/>
                <a:cxnLst/>
                <a:rect l="l" t="t" r="r" b="b"/>
                <a:pathLst>
                  <a:path w="5880" h="6836" extrusionOk="0">
                    <a:moveTo>
                      <a:pt x="1881" y="410"/>
                    </a:moveTo>
                    <a:lnTo>
                      <a:pt x="1881" y="1948"/>
                    </a:lnTo>
                    <a:lnTo>
                      <a:pt x="377" y="1948"/>
                    </a:lnTo>
                    <a:lnTo>
                      <a:pt x="377" y="410"/>
                    </a:lnTo>
                    <a:close/>
                    <a:moveTo>
                      <a:pt x="3726" y="410"/>
                    </a:moveTo>
                    <a:lnTo>
                      <a:pt x="3726" y="1948"/>
                    </a:lnTo>
                    <a:lnTo>
                      <a:pt x="2257" y="1948"/>
                    </a:lnTo>
                    <a:lnTo>
                      <a:pt x="2257" y="410"/>
                    </a:lnTo>
                    <a:close/>
                    <a:moveTo>
                      <a:pt x="5503" y="410"/>
                    </a:moveTo>
                    <a:lnTo>
                      <a:pt x="5503" y="1948"/>
                    </a:lnTo>
                    <a:lnTo>
                      <a:pt x="4136" y="1948"/>
                    </a:lnTo>
                    <a:lnTo>
                      <a:pt x="4136" y="410"/>
                    </a:lnTo>
                    <a:close/>
                    <a:moveTo>
                      <a:pt x="5503" y="2359"/>
                    </a:moveTo>
                    <a:lnTo>
                      <a:pt x="5503" y="4477"/>
                    </a:lnTo>
                    <a:lnTo>
                      <a:pt x="4136" y="4477"/>
                    </a:lnTo>
                    <a:lnTo>
                      <a:pt x="4136" y="2359"/>
                    </a:lnTo>
                    <a:close/>
                    <a:moveTo>
                      <a:pt x="1881" y="2393"/>
                    </a:moveTo>
                    <a:lnTo>
                      <a:pt x="1881" y="4512"/>
                    </a:lnTo>
                    <a:lnTo>
                      <a:pt x="377" y="4512"/>
                    </a:lnTo>
                    <a:lnTo>
                      <a:pt x="377" y="2393"/>
                    </a:lnTo>
                    <a:close/>
                    <a:moveTo>
                      <a:pt x="3726" y="2393"/>
                    </a:moveTo>
                    <a:lnTo>
                      <a:pt x="3726" y="4512"/>
                    </a:lnTo>
                    <a:lnTo>
                      <a:pt x="2257" y="4512"/>
                    </a:lnTo>
                    <a:lnTo>
                      <a:pt x="2257" y="2393"/>
                    </a:lnTo>
                    <a:close/>
                    <a:moveTo>
                      <a:pt x="1881" y="4922"/>
                    </a:moveTo>
                    <a:lnTo>
                      <a:pt x="1881" y="6426"/>
                    </a:lnTo>
                    <a:lnTo>
                      <a:pt x="377" y="6426"/>
                    </a:lnTo>
                    <a:lnTo>
                      <a:pt x="377" y="4922"/>
                    </a:lnTo>
                    <a:close/>
                    <a:moveTo>
                      <a:pt x="3726" y="4922"/>
                    </a:moveTo>
                    <a:lnTo>
                      <a:pt x="3726" y="6426"/>
                    </a:lnTo>
                    <a:lnTo>
                      <a:pt x="2257" y="6426"/>
                    </a:lnTo>
                    <a:lnTo>
                      <a:pt x="2257" y="4922"/>
                    </a:lnTo>
                    <a:close/>
                    <a:moveTo>
                      <a:pt x="5503" y="4922"/>
                    </a:moveTo>
                    <a:lnTo>
                      <a:pt x="5503" y="6426"/>
                    </a:lnTo>
                    <a:lnTo>
                      <a:pt x="4136" y="6426"/>
                    </a:lnTo>
                    <a:lnTo>
                      <a:pt x="4136" y="4922"/>
                    </a:lnTo>
                    <a:close/>
                    <a:moveTo>
                      <a:pt x="1" y="0"/>
                    </a:moveTo>
                    <a:lnTo>
                      <a:pt x="1" y="376"/>
                    </a:lnTo>
                    <a:lnTo>
                      <a:pt x="1" y="6426"/>
                    </a:lnTo>
                    <a:lnTo>
                      <a:pt x="1" y="6836"/>
                    </a:lnTo>
                    <a:lnTo>
                      <a:pt x="5879" y="6836"/>
                    </a:lnTo>
                    <a:lnTo>
                      <a:pt x="5879" y="6426"/>
                    </a:lnTo>
                    <a:lnTo>
                      <a:pt x="5879" y="376"/>
                    </a:lnTo>
                    <a:lnTo>
                      <a:pt x="58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0"/>
              <p:cNvSpPr/>
              <p:nvPr/>
            </p:nvSpPr>
            <p:spPr>
              <a:xfrm>
                <a:off x="6495079" y="3531190"/>
                <a:ext cx="115157" cy="133025"/>
              </a:xfrm>
              <a:custGeom>
                <a:avLst/>
                <a:gdLst/>
                <a:ahLst/>
                <a:cxnLst/>
                <a:rect l="l" t="t" r="r" b="b"/>
                <a:pathLst>
                  <a:path w="5504" h="6358" extrusionOk="0">
                    <a:moveTo>
                      <a:pt x="5127" y="376"/>
                    </a:moveTo>
                    <a:lnTo>
                      <a:pt x="5127" y="5981"/>
                    </a:lnTo>
                    <a:lnTo>
                      <a:pt x="377" y="5981"/>
                    </a:lnTo>
                    <a:lnTo>
                      <a:pt x="377" y="376"/>
                    </a:lnTo>
                    <a:close/>
                    <a:moveTo>
                      <a:pt x="1" y="0"/>
                    </a:moveTo>
                    <a:lnTo>
                      <a:pt x="1" y="376"/>
                    </a:lnTo>
                    <a:lnTo>
                      <a:pt x="1" y="5981"/>
                    </a:lnTo>
                    <a:lnTo>
                      <a:pt x="1" y="6357"/>
                    </a:lnTo>
                    <a:lnTo>
                      <a:pt x="5503" y="6357"/>
                    </a:lnTo>
                    <a:lnTo>
                      <a:pt x="5503" y="5981"/>
                    </a:lnTo>
                    <a:lnTo>
                      <a:pt x="5503" y="376"/>
                    </a:lnTo>
                    <a:lnTo>
                      <a:pt x="55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0"/>
              <p:cNvSpPr/>
              <p:nvPr/>
            </p:nvSpPr>
            <p:spPr>
              <a:xfrm>
                <a:off x="6502946" y="3539057"/>
                <a:ext cx="99424" cy="117292"/>
              </a:xfrm>
              <a:custGeom>
                <a:avLst/>
                <a:gdLst/>
                <a:ahLst/>
                <a:cxnLst/>
                <a:rect l="l" t="t" r="r" b="b"/>
                <a:pathLst>
                  <a:path w="4752" h="5606" extrusionOk="0">
                    <a:moveTo>
                      <a:pt x="1" y="0"/>
                    </a:moveTo>
                    <a:lnTo>
                      <a:pt x="1" y="5605"/>
                    </a:lnTo>
                    <a:lnTo>
                      <a:pt x="4751" y="5605"/>
                    </a:lnTo>
                    <a:lnTo>
                      <a:pt x="47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0"/>
              <p:cNvSpPr/>
              <p:nvPr/>
            </p:nvSpPr>
            <p:spPr>
              <a:xfrm>
                <a:off x="6502235" y="3568370"/>
                <a:ext cx="103713" cy="8599"/>
              </a:xfrm>
              <a:custGeom>
                <a:avLst/>
                <a:gdLst/>
                <a:ahLst/>
                <a:cxnLst/>
                <a:rect l="l" t="t" r="r" b="b"/>
                <a:pathLst>
                  <a:path w="4957" h="411" extrusionOk="0">
                    <a:moveTo>
                      <a:pt x="1" y="0"/>
                    </a:moveTo>
                    <a:lnTo>
                      <a:pt x="1" y="411"/>
                    </a:lnTo>
                    <a:lnTo>
                      <a:pt x="4956" y="411"/>
                    </a:lnTo>
                    <a:lnTo>
                      <a:pt x="4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0"/>
              <p:cNvSpPr/>
              <p:nvPr/>
            </p:nvSpPr>
            <p:spPr>
              <a:xfrm>
                <a:off x="6499368" y="3619148"/>
                <a:ext cx="107291" cy="7867"/>
              </a:xfrm>
              <a:custGeom>
                <a:avLst/>
                <a:gdLst/>
                <a:ahLst/>
                <a:cxnLst/>
                <a:rect l="l" t="t" r="r" b="b"/>
                <a:pathLst>
                  <a:path w="5128" h="376" extrusionOk="0">
                    <a:moveTo>
                      <a:pt x="1" y="0"/>
                    </a:moveTo>
                    <a:lnTo>
                      <a:pt x="1" y="376"/>
                    </a:lnTo>
                    <a:lnTo>
                      <a:pt x="5127" y="376"/>
                    </a:lnTo>
                    <a:lnTo>
                      <a:pt x="51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0"/>
              <p:cNvSpPr/>
              <p:nvPr/>
            </p:nvSpPr>
            <p:spPr>
              <a:xfrm>
                <a:off x="6531547" y="3538346"/>
                <a:ext cx="7888" cy="120848"/>
              </a:xfrm>
              <a:custGeom>
                <a:avLst/>
                <a:gdLst/>
                <a:ahLst/>
                <a:cxnLst/>
                <a:rect l="l" t="t" r="r" b="b"/>
                <a:pathLst>
                  <a:path w="377" h="5776" extrusionOk="0">
                    <a:moveTo>
                      <a:pt x="1" y="0"/>
                    </a:moveTo>
                    <a:lnTo>
                      <a:pt x="1" y="5776"/>
                    </a:lnTo>
                    <a:lnTo>
                      <a:pt x="377" y="5776"/>
                    </a:lnTo>
                    <a:lnTo>
                      <a:pt x="3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0"/>
              <p:cNvSpPr/>
              <p:nvPr/>
            </p:nvSpPr>
            <p:spPr>
              <a:xfrm>
                <a:off x="6568015" y="3538346"/>
                <a:ext cx="8599" cy="120848"/>
              </a:xfrm>
              <a:custGeom>
                <a:avLst/>
                <a:gdLst/>
                <a:ahLst/>
                <a:cxnLst/>
                <a:rect l="l" t="t" r="r" b="b"/>
                <a:pathLst>
                  <a:path w="411" h="5776" extrusionOk="0">
                    <a:moveTo>
                      <a:pt x="1" y="0"/>
                    </a:moveTo>
                    <a:lnTo>
                      <a:pt x="1" y="5776"/>
                    </a:lnTo>
                    <a:lnTo>
                      <a:pt x="411" y="5776"/>
                    </a:lnTo>
                    <a:lnTo>
                      <a:pt x="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0"/>
              <p:cNvSpPr/>
              <p:nvPr/>
            </p:nvSpPr>
            <p:spPr>
              <a:xfrm>
                <a:off x="6267149" y="3730482"/>
                <a:ext cx="107270" cy="127292"/>
              </a:xfrm>
              <a:custGeom>
                <a:avLst/>
                <a:gdLst/>
                <a:ahLst/>
                <a:cxnLst/>
                <a:rect l="l" t="t" r="r" b="b"/>
                <a:pathLst>
                  <a:path w="5127" h="6084" extrusionOk="0">
                    <a:moveTo>
                      <a:pt x="0" y="0"/>
                    </a:moveTo>
                    <a:lnTo>
                      <a:pt x="0" y="6084"/>
                    </a:lnTo>
                    <a:lnTo>
                      <a:pt x="5127" y="6084"/>
                    </a:lnTo>
                    <a:lnTo>
                      <a:pt x="51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0"/>
              <p:cNvSpPr/>
              <p:nvPr/>
            </p:nvSpPr>
            <p:spPr>
              <a:xfrm>
                <a:off x="6259282" y="3721904"/>
                <a:ext cx="123003" cy="143026"/>
              </a:xfrm>
              <a:custGeom>
                <a:avLst/>
                <a:gdLst/>
                <a:ahLst/>
                <a:cxnLst/>
                <a:rect l="l" t="t" r="r" b="b"/>
                <a:pathLst>
                  <a:path w="5879" h="6836" extrusionOk="0">
                    <a:moveTo>
                      <a:pt x="1880" y="410"/>
                    </a:moveTo>
                    <a:lnTo>
                      <a:pt x="1880" y="1948"/>
                    </a:lnTo>
                    <a:lnTo>
                      <a:pt x="376" y="1948"/>
                    </a:lnTo>
                    <a:lnTo>
                      <a:pt x="376" y="410"/>
                    </a:lnTo>
                    <a:close/>
                    <a:moveTo>
                      <a:pt x="3691" y="410"/>
                    </a:moveTo>
                    <a:lnTo>
                      <a:pt x="3691" y="1948"/>
                    </a:lnTo>
                    <a:lnTo>
                      <a:pt x="2256" y="1948"/>
                    </a:lnTo>
                    <a:lnTo>
                      <a:pt x="2256" y="410"/>
                    </a:lnTo>
                    <a:close/>
                    <a:moveTo>
                      <a:pt x="5503" y="410"/>
                    </a:moveTo>
                    <a:lnTo>
                      <a:pt x="5503" y="1948"/>
                    </a:lnTo>
                    <a:lnTo>
                      <a:pt x="4135" y="1948"/>
                    </a:lnTo>
                    <a:lnTo>
                      <a:pt x="4135" y="410"/>
                    </a:lnTo>
                    <a:close/>
                    <a:moveTo>
                      <a:pt x="5503" y="2359"/>
                    </a:moveTo>
                    <a:lnTo>
                      <a:pt x="5503" y="4477"/>
                    </a:lnTo>
                    <a:lnTo>
                      <a:pt x="4135" y="4477"/>
                    </a:lnTo>
                    <a:lnTo>
                      <a:pt x="4135" y="2359"/>
                    </a:lnTo>
                    <a:close/>
                    <a:moveTo>
                      <a:pt x="1880" y="2393"/>
                    </a:moveTo>
                    <a:lnTo>
                      <a:pt x="1880" y="4512"/>
                    </a:lnTo>
                    <a:lnTo>
                      <a:pt x="376" y="4512"/>
                    </a:lnTo>
                    <a:lnTo>
                      <a:pt x="376" y="2393"/>
                    </a:lnTo>
                    <a:close/>
                    <a:moveTo>
                      <a:pt x="3691" y="2393"/>
                    </a:moveTo>
                    <a:lnTo>
                      <a:pt x="3691" y="4512"/>
                    </a:lnTo>
                    <a:lnTo>
                      <a:pt x="2256" y="4512"/>
                    </a:lnTo>
                    <a:lnTo>
                      <a:pt x="2256" y="2393"/>
                    </a:lnTo>
                    <a:close/>
                    <a:moveTo>
                      <a:pt x="1880" y="4922"/>
                    </a:moveTo>
                    <a:lnTo>
                      <a:pt x="1880" y="6426"/>
                    </a:lnTo>
                    <a:lnTo>
                      <a:pt x="376" y="6426"/>
                    </a:lnTo>
                    <a:lnTo>
                      <a:pt x="376" y="4922"/>
                    </a:lnTo>
                    <a:close/>
                    <a:moveTo>
                      <a:pt x="3691" y="4922"/>
                    </a:moveTo>
                    <a:lnTo>
                      <a:pt x="3691" y="6426"/>
                    </a:lnTo>
                    <a:lnTo>
                      <a:pt x="2256" y="6426"/>
                    </a:lnTo>
                    <a:lnTo>
                      <a:pt x="2256" y="4922"/>
                    </a:lnTo>
                    <a:close/>
                    <a:moveTo>
                      <a:pt x="5503" y="4922"/>
                    </a:moveTo>
                    <a:lnTo>
                      <a:pt x="5503" y="6426"/>
                    </a:lnTo>
                    <a:lnTo>
                      <a:pt x="4135" y="6426"/>
                    </a:lnTo>
                    <a:lnTo>
                      <a:pt x="4135" y="4922"/>
                    </a:lnTo>
                    <a:close/>
                    <a:moveTo>
                      <a:pt x="0" y="0"/>
                    </a:moveTo>
                    <a:lnTo>
                      <a:pt x="0" y="376"/>
                    </a:lnTo>
                    <a:lnTo>
                      <a:pt x="0" y="6426"/>
                    </a:lnTo>
                    <a:lnTo>
                      <a:pt x="0" y="6836"/>
                    </a:lnTo>
                    <a:lnTo>
                      <a:pt x="5878" y="6836"/>
                    </a:lnTo>
                    <a:lnTo>
                      <a:pt x="5878" y="6426"/>
                    </a:lnTo>
                    <a:lnTo>
                      <a:pt x="5878" y="376"/>
                    </a:lnTo>
                    <a:lnTo>
                      <a:pt x="58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0"/>
              <p:cNvSpPr/>
              <p:nvPr/>
            </p:nvSpPr>
            <p:spPr>
              <a:xfrm>
                <a:off x="6735475" y="3955876"/>
                <a:ext cx="107270" cy="126581"/>
              </a:xfrm>
              <a:custGeom>
                <a:avLst/>
                <a:gdLst/>
                <a:ahLst/>
                <a:cxnLst/>
                <a:rect l="l" t="t" r="r" b="b"/>
                <a:pathLst>
                  <a:path w="5127" h="6050" extrusionOk="0">
                    <a:moveTo>
                      <a:pt x="1" y="1"/>
                    </a:moveTo>
                    <a:lnTo>
                      <a:pt x="1" y="6050"/>
                    </a:lnTo>
                    <a:lnTo>
                      <a:pt x="5127" y="6050"/>
                    </a:lnTo>
                    <a:lnTo>
                      <a:pt x="51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0"/>
              <p:cNvSpPr/>
              <p:nvPr/>
            </p:nvSpPr>
            <p:spPr>
              <a:xfrm>
                <a:off x="6727608" y="3948009"/>
                <a:ext cx="123736" cy="143047"/>
              </a:xfrm>
              <a:custGeom>
                <a:avLst/>
                <a:gdLst/>
                <a:ahLst/>
                <a:cxnLst/>
                <a:rect l="l" t="t" r="r" b="b"/>
                <a:pathLst>
                  <a:path w="5914" h="6837" extrusionOk="0">
                    <a:moveTo>
                      <a:pt x="1880" y="377"/>
                    </a:moveTo>
                    <a:lnTo>
                      <a:pt x="1880" y="1915"/>
                    </a:lnTo>
                    <a:lnTo>
                      <a:pt x="377" y="1915"/>
                    </a:lnTo>
                    <a:lnTo>
                      <a:pt x="377" y="377"/>
                    </a:lnTo>
                    <a:close/>
                    <a:moveTo>
                      <a:pt x="3726" y="411"/>
                    </a:moveTo>
                    <a:lnTo>
                      <a:pt x="3726" y="1949"/>
                    </a:lnTo>
                    <a:lnTo>
                      <a:pt x="2256" y="1949"/>
                    </a:lnTo>
                    <a:lnTo>
                      <a:pt x="2256" y="411"/>
                    </a:lnTo>
                    <a:close/>
                    <a:moveTo>
                      <a:pt x="5503" y="411"/>
                    </a:moveTo>
                    <a:lnTo>
                      <a:pt x="5503" y="1949"/>
                    </a:lnTo>
                    <a:lnTo>
                      <a:pt x="4136" y="1949"/>
                    </a:lnTo>
                    <a:lnTo>
                      <a:pt x="4136" y="411"/>
                    </a:lnTo>
                    <a:close/>
                    <a:moveTo>
                      <a:pt x="1880" y="2359"/>
                    </a:moveTo>
                    <a:lnTo>
                      <a:pt x="1880" y="4478"/>
                    </a:lnTo>
                    <a:lnTo>
                      <a:pt x="377" y="4478"/>
                    </a:lnTo>
                    <a:lnTo>
                      <a:pt x="377" y="2359"/>
                    </a:lnTo>
                    <a:close/>
                    <a:moveTo>
                      <a:pt x="3726" y="2359"/>
                    </a:moveTo>
                    <a:lnTo>
                      <a:pt x="3726" y="4478"/>
                    </a:lnTo>
                    <a:lnTo>
                      <a:pt x="2256" y="4478"/>
                    </a:lnTo>
                    <a:lnTo>
                      <a:pt x="2256" y="2359"/>
                    </a:lnTo>
                    <a:close/>
                    <a:moveTo>
                      <a:pt x="5503" y="2359"/>
                    </a:moveTo>
                    <a:lnTo>
                      <a:pt x="5503" y="4478"/>
                    </a:lnTo>
                    <a:lnTo>
                      <a:pt x="4136" y="4478"/>
                    </a:lnTo>
                    <a:lnTo>
                      <a:pt x="4136" y="2359"/>
                    </a:lnTo>
                    <a:close/>
                    <a:moveTo>
                      <a:pt x="1880" y="4922"/>
                    </a:moveTo>
                    <a:lnTo>
                      <a:pt x="1880" y="6460"/>
                    </a:lnTo>
                    <a:lnTo>
                      <a:pt x="377" y="6460"/>
                    </a:lnTo>
                    <a:lnTo>
                      <a:pt x="377" y="4922"/>
                    </a:lnTo>
                    <a:close/>
                    <a:moveTo>
                      <a:pt x="3726" y="4922"/>
                    </a:moveTo>
                    <a:lnTo>
                      <a:pt x="3726" y="6460"/>
                    </a:lnTo>
                    <a:lnTo>
                      <a:pt x="2256" y="6460"/>
                    </a:lnTo>
                    <a:lnTo>
                      <a:pt x="2256" y="4922"/>
                    </a:lnTo>
                    <a:close/>
                    <a:moveTo>
                      <a:pt x="5503" y="4922"/>
                    </a:moveTo>
                    <a:lnTo>
                      <a:pt x="5503" y="6460"/>
                    </a:lnTo>
                    <a:lnTo>
                      <a:pt x="4136" y="6460"/>
                    </a:lnTo>
                    <a:lnTo>
                      <a:pt x="4136" y="4922"/>
                    </a:lnTo>
                    <a:close/>
                    <a:moveTo>
                      <a:pt x="1" y="1"/>
                    </a:moveTo>
                    <a:lnTo>
                      <a:pt x="1" y="377"/>
                    </a:lnTo>
                    <a:lnTo>
                      <a:pt x="1" y="6460"/>
                    </a:lnTo>
                    <a:lnTo>
                      <a:pt x="1" y="6836"/>
                    </a:lnTo>
                    <a:lnTo>
                      <a:pt x="5913" y="6836"/>
                    </a:lnTo>
                    <a:lnTo>
                      <a:pt x="5913" y="6460"/>
                    </a:lnTo>
                    <a:lnTo>
                      <a:pt x="5913" y="377"/>
                    </a:lnTo>
                    <a:lnTo>
                      <a:pt x="59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0"/>
              <p:cNvSpPr/>
              <p:nvPr/>
            </p:nvSpPr>
            <p:spPr>
              <a:xfrm>
                <a:off x="6499368" y="3955876"/>
                <a:ext cx="107291" cy="126581"/>
              </a:xfrm>
              <a:custGeom>
                <a:avLst/>
                <a:gdLst/>
                <a:ahLst/>
                <a:cxnLst/>
                <a:rect l="l" t="t" r="r" b="b"/>
                <a:pathLst>
                  <a:path w="5128" h="6050" extrusionOk="0">
                    <a:moveTo>
                      <a:pt x="1" y="1"/>
                    </a:moveTo>
                    <a:lnTo>
                      <a:pt x="1" y="6050"/>
                    </a:lnTo>
                    <a:lnTo>
                      <a:pt x="5127" y="6050"/>
                    </a:lnTo>
                    <a:lnTo>
                      <a:pt x="51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0"/>
              <p:cNvSpPr/>
              <p:nvPr/>
            </p:nvSpPr>
            <p:spPr>
              <a:xfrm>
                <a:off x="6491502" y="3948009"/>
                <a:ext cx="123024" cy="143047"/>
              </a:xfrm>
              <a:custGeom>
                <a:avLst/>
                <a:gdLst/>
                <a:ahLst/>
                <a:cxnLst/>
                <a:rect l="l" t="t" r="r" b="b"/>
                <a:pathLst>
                  <a:path w="5880" h="6837" extrusionOk="0">
                    <a:moveTo>
                      <a:pt x="1881" y="377"/>
                    </a:moveTo>
                    <a:lnTo>
                      <a:pt x="1881" y="1915"/>
                    </a:lnTo>
                    <a:lnTo>
                      <a:pt x="377" y="1915"/>
                    </a:lnTo>
                    <a:lnTo>
                      <a:pt x="377" y="377"/>
                    </a:lnTo>
                    <a:close/>
                    <a:moveTo>
                      <a:pt x="3726" y="411"/>
                    </a:moveTo>
                    <a:lnTo>
                      <a:pt x="3726" y="1949"/>
                    </a:lnTo>
                    <a:lnTo>
                      <a:pt x="2257" y="1949"/>
                    </a:lnTo>
                    <a:lnTo>
                      <a:pt x="2257" y="411"/>
                    </a:lnTo>
                    <a:close/>
                    <a:moveTo>
                      <a:pt x="5503" y="411"/>
                    </a:moveTo>
                    <a:lnTo>
                      <a:pt x="5503" y="1949"/>
                    </a:lnTo>
                    <a:lnTo>
                      <a:pt x="4136" y="1949"/>
                    </a:lnTo>
                    <a:lnTo>
                      <a:pt x="4136" y="411"/>
                    </a:lnTo>
                    <a:close/>
                    <a:moveTo>
                      <a:pt x="1881" y="2359"/>
                    </a:moveTo>
                    <a:lnTo>
                      <a:pt x="1881" y="4478"/>
                    </a:lnTo>
                    <a:lnTo>
                      <a:pt x="377" y="4478"/>
                    </a:lnTo>
                    <a:lnTo>
                      <a:pt x="377" y="2359"/>
                    </a:lnTo>
                    <a:close/>
                    <a:moveTo>
                      <a:pt x="3726" y="2359"/>
                    </a:moveTo>
                    <a:lnTo>
                      <a:pt x="3726" y="4478"/>
                    </a:lnTo>
                    <a:lnTo>
                      <a:pt x="2257" y="4478"/>
                    </a:lnTo>
                    <a:lnTo>
                      <a:pt x="2257" y="2359"/>
                    </a:lnTo>
                    <a:close/>
                    <a:moveTo>
                      <a:pt x="5503" y="2359"/>
                    </a:moveTo>
                    <a:lnTo>
                      <a:pt x="5503" y="4478"/>
                    </a:lnTo>
                    <a:lnTo>
                      <a:pt x="4136" y="4478"/>
                    </a:lnTo>
                    <a:lnTo>
                      <a:pt x="4136" y="2359"/>
                    </a:lnTo>
                    <a:close/>
                    <a:moveTo>
                      <a:pt x="1881" y="4922"/>
                    </a:moveTo>
                    <a:lnTo>
                      <a:pt x="1881" y="6460"/>
                    </a:lnTo>
                    <a:lnTo>
                      <a:pt x="377" y="6460"/>
                    </a:lnTo>
                    <a:lnTo>
                      <a:pt x="377" y="4922"/>
                    </a:lnTo>
                    <a:close/>
                    <a:moveTo>
                      <a:pt x="3726" y="4922"/>
                    </a:moveTo>
                    <a:lnTo>
                      <a:pt x="3726" y="6460"/>
                    </a:lnTo>
                    <a:lnTo>
                      <a:pt x="2257" y="6460"/>
                    </a:lnTo>
                    <a:lnTo>
                      <a:pt x="2257" y="4922"/>
                    </a:lnTo>
                    <a:close/>
                    <a:moveTo>
                      <a:pt x="5503" y="4922"/>
                    </a:moveTo>
                    <a:lnTo>
                      <a:pt x="5503" y="6460"/>
                    </a:lnTo>
                    <a:lnTo>
                      <a:pt x="4136" y="6460"/>
                    </a:lnTo>
                    <a:lnTo>
                      <a:pt x="4136" y="4922"/>
                    </a:lnTo>
                    <a:close/>
                    <a:moveTo>
                      <a:pt x="1" y="1"/>
                    </a:moveTo>
                    <a:lnTo>
                      <a:pt x="1" y="377"/>
                    </a:lnTo>
                    <a:lnTo>
                      <a:pt x="1" y="6460"/>
                    </a:lnTo>
                    <a:lnTo>
                      <a:pt x="1" y="6836"/>
                    </a:lnTo>
                    <a:lnTo>
                      <a:pt x="5879" y="6836"/>
                    </a:lnTo>
                    <a:lnTo>
                      <a:pt x="5879" y="6460"/>
                    </a:lnTo>
                    <a:lnTo>
                      <a:pt x="5879" y="377"/>
                    </a:lnTo>
                    <a:lnTo>
                      <a:pt x="5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0"/>
              <p:cNvSpPr/>
              <p:nvPr/>
            </p:nvSpPr>
            <p:spPr>
              <a:xfrm>
                <a:off x="6267150" y="3955876"/>
                <a:ext cx="107270" cy="126581"/>
              </a:xfrm>
              <a:custGeom>
                <a:avLst/>
                <a:gdLst/>
                <a:ahLst/>
                <a:cxnLst/>
                <a:rect l="l" t="t" r="r" b="b"/>
                <a:pathLst>
                  <a:path w="5127" h="6050" extrusionOk="0">
                    <a:moveTo>
                      <a:pt x="0" y="1"/>
                    </a:moveTo>
                    <a:lnTo>
                      <a:pt x="0" y="6050"/>
                    </a:lnTo>
                    <a:lnTo>
                      <a:pt x="5127" y="6050"/>
                    </a:lnTo>
                    <a:lnTo>
                      <a:pt x="51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0"/>
              <p:cNvSpPr/>
              <p:nvPr/>
            </p:nvSpPr>
            <p:spPr>
              <a:xfrm>
                <a:off x="6259283" y="3948009"/>
                <a:ext cx="123003" cy="143047"/>
              </a:xfrm>
              <a:custGeom>
                <a:avLst/>
                <a:gdLst/>
                <a:ahLst/>
                <a:cxnLst/>
                <a:rect l="l" t="t" r="r" b="b"/>
                <a:pathLst>
                  <a:path w="5879" h="6837" extrusionOk="0">
                    <a:moveTo>
                      <a:pt x="1880" y="377"/>
                    </a:moveTo>
                    <a:lnTo>
                      <a:pt x="1880" y="1915"/>
                    </a:lnTo>
                    <a:lnTo>
                      <a:pt x="376" y="1915"/>
                    </a:lnTo>
                    <a:lnTo>
                      <a:pt x="376" y="377"/>
                    </a:lnTo>
                    <a:close/>
                    <a:moveTo>
                      <a:pt x="3691" y="411"/>
                    </a:moveTo>
                    <a:lnTo>
                      <a:pt x="3691" y="1949"/>
                    </a:lnTo>
                    <a:lnTo>
                      <a:pt x="2256" y="1949"/>
                    </a:lnTo>
                    <a:lnTo>
                      <a:pt x="2256" y="411"/>
                    </a:lnTo>
                    <a:close/>
                    <a:moveTo>
                      <a:pt x="5503" y="411"/>
                    </a:moveTo>
                    <a:lnTo>
                      <a:pt x="5503" y="1949"/>
                    </a:lnTo>
                    <a:lnTo>
                      <a:pt x="4135" y="1949"/>
                    </a:lnTo>
                    <a:lnTo>
                      <a:pt x="4135" y="411"/>
                    </a:lnTo>
                    <a:close/>
                    <a:moveTo>
                      <a:pt x="1880" y="2359"/>
                    </a:moveTo>
                    <a:lnTo>
                      <a:pt x="1880" y="4478"/>
                    </a:lnTo>
                    <a:lnTo>
                      <a:pt x="376" y="4478"/>
                    </a:lnTo>
                    <a:lnTo>
                      <a:pt x="376" y="2359"/>
                    </a:lnTo>
                    <a:close/>
                    <a:moveTo>
                      <a:pt x="3691" y="2359"/>
                    </a:moveTo>
                    <a:lnTo>
                      <a:pt x="3691" y="4478"/>
                    </a:lnTo>
                    <a:lnTo>
                      <a:pt x="2256" y="4478"/>
                    </a:lnTo>
                    <a:lnTo>
                      <a:pt x="2256" y="2359"/>
                    </a:lnTo>
                    <a:close/>
                    <a:moveTo>
                      <a:pt x="5503" y="2359"/>
                    </a:moveTo>
                    <a:lnTo>
                      <a:pt x="5503" y="4478"/>
                    </a:lnTo>
                    <a:lnTo>
                      <a:pt x="4135" y="4478"/>
                    </a:lnTo>
                    <a:lnTo>
                      <a:pt x="4135" y="2359"/>
                    </a:lnTo>
                    <a:close/>
                    <a:moveTo>
                      <a:pt x="1880" y="4922"/>
                    </a:moveTo>
                    <a:lnTo>
                      <a:pt x="1880" y="6460"/>
                    </a:lnTo>
                    <a:lnTo>
                      <a:pt x="376" y="6460"/>
                    </a:lnTo>
                    <a:lnTo>
                      <a:pt x="376" y="4922"/>
                    </a:lnTo>
                    <a:close/>
                    <a:moveTo>
                      <a:pt x="3691" y="4922"/>
                    </a:moveTo>
                    <a:lnTo>
                      <a:pt x="3691" y="6460"/>
                    </a:lnTo>
                    <a:lnTo>
                      <a:pt x="2256" y="6460"/>
                    </a:lnTo>
                    <a:lnTo>
                      <a:pt x="2256" y="4922"/>
                    </a:lnTo>
                    <a:close/>
                    <a:moveTo>
                      <a:pt x="5503" y="4922"/>
                    </a:moveTo>
                    <a:lnTo>
                      <a:pt x="5503" y="6460"/>
                    </a:lnTo>
                    <a:lnTo>
                      <a:pt x="4135" y="6460"/>
                    </a:lnTo>
                    <a:lnTo>
                      <a:pt x="4135" y="4922"/>
                    </a:lnTo>
                    <a:close/>
                    <a:moveTo>
                      <a:pt x="0" y="1"/>
                    </a:moveTo>
                    <a:lnTo>
                      <a:pt x="0" y="377"/>
                    </a:lnTo>
                    <a:lnTo>
                      <a:pt x="0" y="6460"/>
                    </a:lnTo>
                    <a:lnTo>
                      <a:pt x="0" y="6836"/>
                    </a:lnTo>
                    <a:lnTo>
                      <a:pt x="5878" y="6836"/>
                    </a:lnTo>
                    <a:lnTo>
                      <a:pt x="5878" y="6460"/>
                    </a:lnTo>
                    <a:lnTo>
                      <a:pt x="5878" y="377"/>
                    </a:lnTo>
                    <a:lnTo>
                      <a:pt x="5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0"/>
              <p:cNvSpPr/>
              <p:nvPr/>
            </p:nvSpPr>
            <p:spPr>
              <a:xfrm>
                <a:off x="6008131" y="3388897"/>
                <a:ext cx="1084057" cy="338798"/>
              </a:xfrm>
              <a:custGeom>
                <a:avLst/>
                <a:gdLst/>
                <a:ahLst/>
                <a:cxnLst/>
                <a:rect l="l" t="t" r="r" b="b"/>
                <a:pathLst>
                  <a:path w="51813" h="16193" extrusionOk="0">
                    <a:moveTo>
                      <a:pt x="26043" y="0"/>
                    </a:moveTo>
                    <a:lnTo>
                      <a:pt x="376" y="12133"/>
                    </a:lnTo>
                    <a:cubicBezTo>
                      <a:pt x="103" y="12372"/>
                      <a:pt x="1" y="12645"/>
                      <a:pt x="1" y="12953"/>
                    </a:cubicBezTo>
                    <a:lnTo>
                      <a:pt x="1" y="15140"/>
                    </a:lnTo>
                    <a:cubicBezTo>
                      <a:pt x="1" y="15769"/>
                      <a:pt x="514" y="16193"/>
                      <a:pt x="1057" y="16193"/>
                    </a:cubicBezTo>
                    <a:cubicBezTo>
                      <a:pt x="1281" y="16193"/>
                      <a:pt x="1510" y="16120"/>
                      <a:pt x="1709" y="15961"/>
                    </a:cubicBezTo>
                    <a:lnTo>
                      <a:pt x="25394" y="5468"/>
                    </a:lnTo>
                    <a:cubicBezTo>
                      <a:pt x="25599" y="5298"/>
                      <a:pt x="25838" y="5212"/>
                      <a:pt x="26077" y="5212"/>
                    </a:cubicBezTo>
                    <a:cubicBezTo>
                      <a:pt x="26316" y="5212"/>
                      <a:pt x="26556" y="5298"/>
                      <a:pt x="26761" y="5468"/>
                    </a:cubicBezTo>
                    <a:lnTo>
                      <a:pt x="50103" y="15961"/>
                    </a:lnTo>
                    <a:cubicBezTo>
                      <a:pt x="50303" y="16120"/>
                      <a:pt x="50532" y="16193"/>
                      <a:pt x="50756" y="16193"/>
                    </a:cubicBezTo>
                    <a:cubicBezTo>
                      <a:pt x="51299" y="16193"/>
                      <a:pt x="51812" y="15769"/>
                      <a:pt x="51812" y="15140"/>
                    </a:cubicBezTo>
                    <a:lnTo>
                      <a:pt x="51812" y="12782"/>
                    </a:lnTo>
                    <a:lnTo>
                      <a:pt x="51778" y="12782"/>
                    </a:lnTo>
                    <a:cubicBezTo>
                      <a:pt x="51778" y="12475"/>
                      <a:pt x="51641" y="12133"/>
                      <a:pt x="51368" y="11962"/>
                    </a:cubicBezTo>
                    <a:lnTo>
                      <a:pt x="260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0"/>
              <p:cNvSpPr/>
              <p:nvPr/>
            </p:nvSpPr>
            <p:spPr>
              <a:xfrm>
                <a:off x="6545147" y="3377452"/>
                <a:ext cx="15022" cy="3599"/>
              </a:xfrm>
              <a:custGeom>
                <a:avLst/>
                <a:gdLst/>
                <a:ahLst/>
                <a:cxnLst/>
                <a:rect l="l" t="t" r="r" b="b"/>
                <a:pathLst>
                  <a:path w="718" h="172" extrusionOk="0">
                    <a:moveTo>
                      <a:pt x="376" y="0"/>
                    </a:moveTo>
                    <a:lnTo>
                      <a:pt x="0" y="171"/>
                    </a:lnTo>
                    <a:lnTo>
                      <a:pt x="718" y="171"/>
                    </a:lnTo>
                    <a:lnTo>
                      <a:pt x="376" y="0"/>
                    </a:lnTo>
                    <a:close/>
                  </a:path>
                </a:pathLst>
              </a:custGeom>
              <a:solidFill>
                <a:srgbClr val="D7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0"/>
              <p:cNvSpPr/>
              <p:nvPr/>
            </p:nvSpPr>
            <p:spPr>
              <a:xfrm>
                <a:off x="7059985" y="3713529"/>
                <a:ext cx="6444" cy="2155"/>
              </a:xfrm>
              <a:custGeom>
                <a:avLst/>
                <a:gdLst/>
                <a:ahLst/>
                <a:cxnLst/>
                <a:rect l="l" t="t" r="r" b="b"/>
                <a:pathLst>
                  <a:path w="308" h="103" extrusionOk="0">
                    <a:moveTo>
                      <a:pt x="0" y="0"/>
                    </a:moveTo>
                    <a:cubicBezTo>
                      <a:pt x="69" y="35"/>
                      <a:pt x="205" y="103"/>
                      <a:pt x="308" y="103"/>
                    </a:cubicBezTo>
                    <a:cubicBezTo>
                      <a:pt x="205" y="35"/>
                      <a:pt x="69" y="35"/>
                      <a:pt x="0" y="0"/>
                    </a:cubicBezTo>
                    <a:close/>
                  </a:path>
                </a:pathLst>
              </a:custGeom>
              <a:solidFill>
                <a:srgbClr val="D7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0"/>
              <p:cNvSpPr/>
              <p:nvPr/>
            </p:nvSpPr>
            <p:spPr>
              <a:xfrm>
                <a:off x="6031731" y="3713529"/>
                <a:ext cx="6444" cy="2155"/>
              </a:xfrm>
              <a:custGeom>
                <a:avLst/>
                <a:gdLst/>
                <a:ahLst/>
                <a:cxnLst/>
                <a:rect l="l" t="t" r="r" b="b"/>
                <a:pathLst>
                  <a:path w="308" h="103" extrusionOk="0">
                    <a:moveTo>
                      <a:pt x="308" y="0"/>
                    </a:moveTo>
                    <a:lnTo>
                      <a:pt x="308" y="0"/>
                    </a:lnTo>
                    <a:cubicBezTo>
                      <a:pt x="281" y="7"/>
                      <a:pt x="256" y="15"/>
                      <a:pt x="234" y="24"/>
                    </a:cubicBezTo>
                    <a:lnTo>
                      <a:pt x="234" y="24"/>
                    </a:lnTo>
                    <a:cubicBezTo>
                      <a:pt x="263" y="17"/>
                      <a:pt x="288" y="10"/>
                      <a:pt x="308" y="0"/>
                    </a:cubicBezTo>
                    <a:close/>
                    <a:moveTo>
                      <a:pt x="234" y="24"/>
                    </a:moveTo>
                    <a:cubicBezTo>
                      <a:pt x="163" y="40"/>
                      <a:pt x="73" y="54"/>
                      <a:pt x="0" y="103"/>
                    </a:cubicBezTo>
                    <a:cubicBezTo>
                      <a:pt x="83" y="103"/>
                      <a:pt x="143" y="59"/>
                      <a:pt x="234" y="24"/>
                    </a:cubicBezTo>
                    <a:close/>
                  </a:path>
                </a:pathLst>
              </a:custGeom>
              <a:solidFill>
                <a:srgbClr val="D7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0"/>
              <p:cNvSpPr/>
              <p:nvPr/>
            </p:nvSpPr>
            <p:spPr>
              <a:xfrm>
                <a:off x="7034962" y="3702085"/>
                <a:ext cx="25044" cy="12177"/>
              </a:xfrm>
              <a:custGeom>
                <a:avLst/>
                <a:gdLst/>
                <a:ahLst/>
                <a:cxnLst/>
                <a:rect l="l" t="t" r="r" b="b"/>
                <a:pathLst>
                  <a:path w="1197" h="582" extrusionOk="0">
                    <a:moveTo>
                      <a:pt x="0" y="1"/>
                    </a:moveTo>
                    <a:lnTo>
                      <a:pt x="0" y="1"/>
                    </a:lnTo>
                    <a:cubicBezTo>
                      <a:pt x="350" y="223"/>
                      <a:pt x="700" y="387"/>
                      <a:pt x="1105" y="546"/>
                    </a:cubicBezTo>
                    <a:lnTo>
                      <a:pt x="1105" y="546"/>
                    </a:lnTo>
                    <a:cubicBezTo>
                      <a:pt x="1052" y="521"/>
                      <a:pt x="1014" y="490"/>
                      <a:pt x="991" y="445"/>
                    </a:cubicBezTo>
                    <a:lnTo>
                      <a:pt x="0" y="1"/>
                    </a:lnTo>
                    <a:close/>
                    <a:moveTo>
                      <a:pt x="1105" y="546"/>
                    </a:moveTo>
                    <a:cubicBezTo>
                      <a:pt x="1132" y="559"/>
                      <a:pt x="1162" y="570"/>
                      <a:pt x="1196" y="582"/>
                    </a:cubicBezTo>
                    <a:cubicBezTo>
                      <a:pt x="1166" y="570"/>
                      <a:pt x="1135" y="558"/>
                      <a:pt x="1105" y="546"/>
                    </a:cubicBezTo>
                    <a:close/>
                  </a:path>
                </a:pathLst>
              </a:custGeom>
              <a:solidFill>
                <a:srgbClr val="D7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0"/>
              <p:cNvSpPr/>
              <p:nvPr/>
            </p:nvSpPr>
            <p:spPr>
              <a:xfrm>
                <a:off x="6778496" y="4280569"/>
                <a:ext cx="191650" cy="126581"/>
              </a:xfrm>
              <a:custGeom>
                <a:avLst/>
                <a:gdLst/>
                <a:ahLst/>
                <a:cxnLst/>
                <a:rect l="l" t="t" r="r" b="b"/>
                <a:pathLst>
                  <a:path w="9160" h="6050" extrusionOk="0">
                    <a:moveTo>
                      <a:pt x="1" y="0"/>
                    </a:moveTo>
                    <a:lnTo>
                      <a:pt x="1" y="6050"/>
                    </a:lnTo>
                    <a:lnTo>
                      <a:pt x="9160" y="6050"/>
                    </a:lnTo>
                    <a:lnTo>
                      <a:pt x="91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0"/>
              <p:cNvSpPr/>
              <p:nvPr/>
            </p:nvSpPr>
            <p:spPr>
              <a:xfrm>
                <a:off x="6770629" y="4271280"/>
                <a:ext cx="208116" cy="143026"/>
              </a:xfrm>
              <a:custGeom>
                <a:avLst/>
                <a:gdLst/>
                <a:ahLst/>
                <a:cxnLst/>
                <a:rect l="l" t="t" r="r" b="b"/>
                <a:pathLst>
                  <a:path w="9947" h="6836" extrusionOk="0">
                    <a:moveTo>
                      <a:pt x="2427" y="820"/>
                    </a:moveTo>
                    <a:lnTo>
                      <a:pt x="2427" y="1948"/>
                    </a:lnTo>
                    <a:lnTo>
                      <a:pt x="821" y="1948"/>
                    </a:lnTo>
                    <a:lnTo>
                      <a:pt x="821" y="820"/>
                    </a:lnTo>
                    <a:close/>
                    <a:moveTo>
                      <a:pt x="7212" y="820"/>
                    </a:moveTo>
                    <a:lnTo>
                      <a:pt x="7212" y="1948"/>
                    </a:lnTo>
                    <a:lnTo>
                      <a:pt x="5264" y="1948"/>
                    </a:lnTo>
                    <a:lnTo>
                      <a:pt x="5264" y="820"/>
                    </a:lnTo>
                    <a:close/>
                    <a:moveTo>
                      <a:pt x="4444" y="820"/>
                    </a:moveTo>
                    <a:lnTo>
                      <a:pt x="4444" y="1982"/>
                    </a:lnTo>
                    <a:lnTo>
                      <a:pt x="2837" y="1982"/>
                    </a:lnTo>
                    <a:lnTo>
                      <a:pt x="2837" y="820"/>
                    </a:lnTo>
                    <a:close/>
                    <a:moveTo>
                      <a:pt x="9160" y="820"/>
                    </a:moveTo>
                    <a:lnTo>
                      <a:pt x="9160" y="1982"/>
                    </a:lnTo>
                    <a:lnTo>
                      <a:pt x="7656" y="1982"/>
                    </a:lnTo>
                    <a:lnTo>
                      <a:pt x="7656" y="820"/>
                    </a:lnTo>
                    <a:close/>
                    <a:moveTo>
                      <a:pt x="4444" y="2358"/>
                    </a:moveTo>
                    <a:lnTo>
                      <a:pt x="4444" y="4477"/>
                    </a:lnTo>
                    <a:lnTo>
                      <a:pt x="2837" y="4477"/>
                    </a:lnTo>
                    <a:lnTo>
                      <a:pt x="2837" y="2358"/>
                    </a:lnTo>
                    <a:close/>
                    <a:moveTo>
                      <a:pt x="9160" y="2358"/>
                    </a:moveTo>
                    <a:lnTo>
                      <a:pt x="9160" y="4477"/>
                    </a:lnTo>
                    <a:lnTo>
                      <a:pt x="7656" y="4477"/>
                    </a:lnTo>
                    <a:lnTo>
                      <a:pt x="7656" y="2358"/>
                    </a:lnTo>
                    <a:close/>
                    <a:moveTo>
                      <a:pt x="2427" y="2392"/>
                    </a:moveTo>
                    <a:lnTo>
                      <a:pt x="2427" y="4545"/>
                    </a:lnTo>
                    <a:lnTo>
                      <a:pt x="821" y="4545"/>
                    </a:lnTo>
                    <a:lnTo>
                      <a:pt x="821" y="2392"/>
                    </a:lnTo>
                    <a:close/>
                    <a:moveTo>
                      <a:pt x="7212" y="2392"/>
                    </a:moveTo>
                    <a:lnTo>
                      <a:pt x="7212" y="4545"/>
                    </a:lnTo>
                    <a:lnTo>
                      <a:pt x="5264" y="4545"/>
                    </a:lnTo>
                    <a:lnTo>
                      <a:pt x="5264" y="2392"/>
                    </a:lnTo>
                    <a:close/>
                    <a:moveTo>
                      <a:pt x="2393" y="4921"/>
                    </a:moveTo>
                    <a:lnTo>
                      <a:pt x="2393" y="6083"/>
                    </a:lnTo>
                    <a:lnTo>
                      <a:pt x="787" y="6083"/>
                    </a:lnTo>
                    <a:lnTo>
                      <a:pt x="787" y="4921"/>
                    </a:lnTo>
                    <a:close/>
                    <a:moveTo>
                      <a:pt x="4444" y="4921"/>
                    </a:moveTo>
                    <a:lnTo>
                      <a:pt x="4444" y="6083"/>
                    </a:lnTo>
                    <a:lnTo>
                      <a:pt x="2837" y="6083"/>
                    </a:lnTo>
                    <a:lnTo>
                      <a:pt x="2837" y="4921"/>
                    </a:lnTo>
                    <a:close/>
                    <a:moveTo>
                      <a:pt x="7212" y="4921"/>
                    </a:moveTo>
                    <a:lnTo>
                      <a:pt x="7212" y="6083"/>
                    </a:lnTo>
                    <a:lnTo>
                      <a:pt x="5264" y="6083"/>
                    </a:lnTo>
                    <a:lnTo>
                      <a:pt x="5264" y="4921"/>
                    </a:lnTo>
                    <a:close/>
                    <a:moveTo>
                      <a:pt x="9160" y="4921"/>
                    </a:moveTo>
                    <a:lnTo>
                      <a:pt x="9160" y="6083"/>
                    </a:lnTo>
                    <a:lnTo>
                      <a:pt x="7656" y="6083"/>
                    </a:lnTo>
                    <a:lnTo>
                      <a:pt x="7656" y="4921"/>
                    </a:lnTo>
                    <a:close/>
                    <a:moveTo>
                      <a:pt x="1" y="0"/>
                    </a:moveTo>
                    <a:lnTo>
                      <a:pt x="1" y="6835"/>
                    </a:lnTo>
                    <a:lnTo>
                      <a:pt x="9946" y="6835"/>
                    </a:lnTo>
                    <a:lnTo>
                      <a:pt x="99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0"/>
              <p:cNvSpPr/>
              <p:nvPr/>
            </p:nvSpPr>
            <p:spPr>
              <a:xfrm>
                <a:off x="6138742" y="4280569"/>
                <a:ext cx="190939" cy="126581"/>
              </a:xfrm>
              <a:custGeom>
                <a:avLst/>
                <a:gdLst/>
                <a:ahLst/>
                <a:cxnLst/>
                <a:rect l="l" t="t" r="r" b="b"/>
                <a:pathLst>
                  <a:path w="9126" h="6050" extrusionOk="0">
                    <a:moveTo>
                      <a:pt x="1" y="0"/>
                    </a:moveTo>
                    <a:lnTo>
                      <a:pt x="1" y="6050"/>
                    </a:lnTo>
                    <a:lnTo>
                      <a:pt x="9126" y="6050"/>
                    </a:lnTo>
                    <a:lnTo>
                      <a:pt x="91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0"/>
              <p:cNvSpPr/>
              <p:nvPr/>
            </p:nvSpPr>
            <p:spPr>
              <a:xfrm>
                <a:off x="6130163" y="4271280"/>
                <a:ext cx="208116" cy="143026"/>
              </a:xfrm>
              <a:custGeom>
                <a:avLst/>
                <a:gdLst/>
                <a:ahLst/>
                <a:cxnLst/>
                <a:rect l="l" t="t" r="r" b="b"/>
                <a:pathLst>
                  <a:path w="9947" h="6836" extrusionOk="0">
                    <a:moveTo>
                      <a:pt x="2427" y="820"/>
                    </a:moveTo>
                    <a:lnTo>
                      <a:pt x="2427" y="1948"/>
                    </a:lnTo>
                    <a:lnTo>
                      <a:pt x="787" y="1948"/>
                    </a:lnTo>
                    <a:lnTo>
                      <a:pt x="787" y="820"/>
                    </a:lnTo>
                    <a:close/>
                    <a:moveTo>
                      <a:pt x="7246" y="820"/>
                    </a:moveTo>
                    <a:lnTo>
                      <a:pt x="7246" y="1948"/>
                    </a:lnTo>
                    <a:lnTo>
                      <a:pt x="5298" y="1948"/>
                    </a:lnTo>
                    <a:lnTo>
                      <a:pt x="5298" y="820"/>
                    </a:lnTo>
                    <a:close/>
                    <a:moveTo>
                      <a:pt x="4478" y="820"/>
                    </a:moveTo>
                    <a:lnTo>
                      <a:pt x="4478" y="1982"/>
                    </a:lnTo>
                    <a:lnTo>
                      <a:pt x="2837" y="1982"/>
                    </a:lnTo>
                    <a:lnTo>
                      <a:pt x="2837" y="820"/>
                    </a:lnTo>
                    <a:close/>
                    <a:moveTo>
                      <a:pt x="9160" y="820"/>
                    </a:moveTo>
                    <a:lnTo>
                      <a:pt x="9160" y="1982"/>
                    </a:lnTo>
                    <a:lnTo>
                      <a:pt x="7690" y="1982"/>
                    </a:lnTo>
                    <a:lnTo>
                      <a:pt x="7690" y="820"/>
                    </a:lnTo>
                    <a:close/>
                    <a:moveTo>
                      <a:pt x="4478" y="2358"/>
                    </a:moveTo>
                    <a:lnTo>
                      <a:pt x="4478" y="4477"/>
                    </a:lnTo>
                    <a:lnTo>
                      <a:pt x="2837" y="4477"/>
                    </a:lnTo>
                    <a:lnTo>
                      <a:pt x="2837" y="2358"/>
                    </a:lnTo>
                    <a:close/>
                    <a:moveTo>
                      <a:pt x="9160" y="2358"/>
                    </a:moveTo>
                    <a:lnTo>
                      <a:pt x="9160" y="4477"/>
                    </a:lnTo>
                    <a:lnTo>
                      <a:pt x="7690" y="4477"/>
                    </a:lnTo>
                    <a:lnTo>
                      <a:pt x="7690" y="2358"/>
                    </a:lnTo>
                    <a:close/>
                    <a:moveTo>
                      <a:pt x="2427" y="2392"/>
                    </a:moveTo>
                    <a:lnTo>
                      <a:pt x="2427" y="4545"/>
                    </a:lnTo>
                    <a:lnTo>
                      <a:pt x="787" y="4545"/>
                    </a:lnTo>
                    <a:lnTo>
                      <a:pt x="787" y="2392"/>
                    </a:lnTo>
                    <a:close/>
                    <a:moveTo>
                      <a:pt x="7246" y="2392"/>
                    </a:moveTo>
                    <a:lnTo>
                      <a:pt x="7246" y="4545"/>
                    </a:lnTo>
                    <a:lnTo>
                      <a:pt x="5298" y="4545"/>
                    </a:lnTo>
                    <a:lnTo>
                      <a:pt x="5298" y="2392"/>
                    </a:lnTo>
                    <a:close/>
                    <a:moveTo>
                      <a:pt x="2427" y="4921"/>
                    </a:moveTo>
                    <a:lnTo>
                      <a:pt x="2427" y="6083"/>
                    </a:lnTo>
                    <a:lnTo>
                      <a:pt x="787" y="6083"/>
                    </a:lnTo>
                    <a:lnTo>
                      <a:pt x="787" y="4921"/>
                    </a:lnTo>
                    <a:close/>
                    <a:moveTo>
                      <a:pt x="4478" y="4921"/>
                    </a:moveTo>
                    <a:lnTo>
                      <a:pt x="4478" y="6083"/>
                    </a:lnTo>
                    <a:lnTo>
                      <a:pt x="2837" y="6083"/>
                    </a:lnTo>
                    <a:lnTo>
                      <a:pt x="2837" y="4921"/>
                    </a:lnTo>
                    <a:close/>
                    <a:moveTo>
                      <a:pt x="7246" y="4921"/>
                    </a:moveTo>
                    <a:lnTo>
                      <a:pt x="7246" y="6083"/>
                    </a:lnTo>
                    <a:lnTo>
                      <a:pt x="5298" y="6083"/>
                    </a:lnTo>
                    <a:lnTo>
                      <a:pt x="5298" y="4921"/>
                    </a:lnTo>
                    <a:close/>
                    <a:moveTo>
                      <a:pt x="9160" y="4921"/>
                    </a:moveTo>
                    <a:lnTo>
                      <a:pt x="9160" y="6083"/>
                    </a:lnTo>
                    <a:lnTo>
                      <a:pt x="7690" y="6083"/>
                    </a:lnTo>
                    <a:lnTo>
                      <a:pt x="7690" y="4921"/>
                    </a:lnTo>
                    <a:close/>
                    <a:moveTo>
                      <a:pt x="1" y="0"/>
                    </a:moveTo>
                    <a:lnTo>
                      <a:pt x="1" y="6835"/>
                    </a:lnTo>
                    <a:lnTo>
                      <a:pt x="9946" y="6835"/>
                    </a:lnTo>
                    <a:lnTo>
                      <a:pt x="99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0"/>
              <p:cNvSpPr/>
              <p:nvPr/>
            </p:nvSpPr>
            <p:spPr>
              <a:xfrm>
                <a:off x="6452188" y="4307015"/>
                <a:ext cx="204517" cy="264607"/>
              </a:xfrm>
              <a:custGeom>
                <a:avLst/>
                <a:gdLst/>
                <a:ahLst/>
                <a:cxnLst/>
                <a:rect l="l" t="t" r="r" b="b"/>
                <a:pathLst>
                  <a:path w="9775" h="12647" extrusionOk="0">
                    <a:moveTo>
                      <a:pt x="0" y="1"/>
                    </a:moveTo>
                    <a:lnTo>
                      <a:pt x="0" y="12646"/>
                    </a:lnTo>
                    <a:lnTo>
                      <a:pt x="9775" y="12646"/>
                    </a:lnTo>
                    <a:lnTo>
                      <a:pt x="97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0"/>
              <p:cNvSpPr/>
              <p:nvPr/>
            </p:nvSpPr>
            <p:spPr>
              <a:xfrm>
                <a:off x="6571593" y="4446463"/>
                <a:ext cx="17910" cy="17889"/>
              </a:xfrm>
              <a:custGeom>
                <a:avLst/>
                <a:gdLst/>
                <a:ahLst/>
                <a:cxnLst/>
                <a:rect l="l" t="t" r="r" b="b"/>
                <a:pathLst>
                  <a:path w="856" h="855" extrusionOk="0">
                    <a:moveTo>
                      <a:pt x="445" y="0"/>
                    </a:moveTo>
                    <a:cubicBezTo>
                      <a:pt x="240" y="0"/>
                      <a:pt x="1" y="171"/>
                      <a:pt x="1" y="445"/>
                    </a:cubicBezTo>
                    <a:cubicBezTo>
                      <a:pt x="1" y="650"/>
                      <a:pt x="172" y="855"/>
                      <a:pt x="445" y="855"/>
                    </a:cubicBezTo>
                    <a:cubicBezTo>
                      <a:pt x="650" y="855"/>
                      <a:pt x="855" y="684"/>
                      <a:pt x="855" y="445"/>
                    </a:cubicBezTo>
                    <a:cubicBezTo>
                      <a:pt x="855" y="205"/>
                      <a:pt x="650"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0"/>
              <p:cNvSpPr/>
              <p:nvPr/>
            </p:nvSpPr>
            <p:spPr>
              <a:xfrm>
                <a:off x="6452188" y="4307015"/>
                <a:ext cx="204517" cy="264607"/>
              </a:xfrm>
              <a:custGeom>
                <a:avLst/>
                <a:gdLst/>
                <a:ahLst/>
                <a:cxnLst/>
                <a:rect l="l" t="t" r="r" b="b"/>
                <a:pathLst>
                  <a:path w="9775" h="12647" extrusionOk="0">
                    <a:moveTo>
                      <a:pt x="0" y="1"/>
                    </a:moveTo>
                    <a:lnTo>
                      <a:pt x="0" y="1812"/>
                    </a:lnTo>
                    <a:lnTo>
                      <a:pt x="7656" y="1812"/>
                    </a:lnTo>
                    <a:lnTo>
                      <a:pt x="7656" y="12646"/>
                    </a:lnTo>
                    <a:lnTo>
                      <a:pt x="9775" y="12646"/>
                    </a:lnTo>
                    <a:lnTo>
                      <a:pt x="977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0"/>
              <p:cNvSpPr/>
              <p:nvPr/>
            </p:nvSpPr>
            <p:spPr>
              <a:xfrm>
                <a:off x="6653106" y="2814325"/>
                <a:ext cx="327521" cy="477347"/>
              </a:xfrm>
              <a:custGeom>
                <a:avLst/>
                <a:gdLst/>
                <a:ahLst/>
                <a:cxnLst/>
                <a:rect l="l" t="t" r="r" b="b"/>
                <a:pathLst>
                  <a:path w="15654" h="22815" extrusionOk="0">
                    <a:moveTo>
                      <a:pt x="5142" y="0"/>
                    </a:moveTo>
                    <a:cubicBezTo>
                      <a:pt x="4750" y="0"/>
                      <a:pt x="4357" y="118"/>
                      <a:pt x="3965" y="258"/>
                    </a:cubicBezTo>
                    <a:cubicBezTo>
                      <a:pt x="2701" y="770"/>
                      <a:pt x="1573" y="1761"/>
                      <a:pt x="889" y="2958"/>
                    </a:cubicBezTo>
                    <a:cubicBezTo>
                      <a:pt x="308" y="4017"/>
                      <a:pt x="35" y="5247"/>
                      <a:pt x="35" y="6512"/>
                    </a:cubicBezTo>
                    <a:cubicBezTo>
                      <a:pt x="1" y="7571"/>
                      <a:pt x="206" y="8733"/>
                      <a:pt x="821" y="9622"/>
                    </a:cubicBezTo>
                    <a:cubicBezTo>
                      <a:pt x="1846" y="11228"/>
                      <a:pt x="3931" y="11878"/>
                      <a:pt x="5811" y="12322"/>
                    </a:cubicBezTo>
                    <a:cubicBezTo>
                      <a:pt x="4717" y="13176"/>
                      <a:pt x="3726" y="14407"/>
                      <a:pt x="3555" y="15808"/>
                    </a:cubicBezTo>
                    <a:cubicBezTo>
                      <a:pt x="3350" y="17209"/>
                      <a:pt x="4102" y="18816"/>
                      <a:pt x="5469" y="19226"/>
                    </a:cubicBezTo>
                    <a:cubicBezTo>
                      <a:pt x="5059" y="19738"/>
                      <a:pt x="4888" y="20524"/>
                      <a:pt x="5059" y="21140"/>
                    </a:cubicBezTo>
                    <a:cubicBezTo>
                      <a:pt x="5161" y="21823"/>
                      <a:pt x="5674" y="22404"/>
                      <a:pt x="6289" y="22677"/>
                    </a:cubicBezTo>
                    <a:lnTo>
                      <a:pt x="11928" y="22814"/>
                    </a:lnTo>
                    <a:cubicBezTo>
                      <a:pt x="12270" y="22814"/>
                      <a:pt x="12133" y="22233"/>
                      <a:pt x="12270" y="21960"/>
                    </a:cubicBezTo>
                    <a:cubicBezTo>
                      <a:pt x="12338" y="21823"/>
                      <a:pt x="12475" y="21755"/>
                      <a:pt x="12612" y="21652"/>
                    </a:cubicBezTo>
                    <a:cubicBezTo>
                      <a:pt x="13159" y="21276"/>
                      <a:pt x="13466" y="20524"/>
                      <a:pt x="13364" y="19841"/>
                    </a:cubicBezTo>
                    <a:cubicBezTo>
                      <a:pt x="13295" y="19157"/>
                      <a:pt x="12851" y="18508"/>
                      <a:pt x="12304" y="18064"/>
                    </a:cubicBezTo>
                    <a:lnTo>
                      <a:pt x="12168" y="17961"/>
                    </a:lnTo>
                    <a:cubicBezTo>
                      <a:pt x="12099" y="17790"/>
                      <a:pt x="12236" y="17619"/>
                      <a:pt x="12338" y="17517"/>
                    </a:cubicBezTo>
                    <a:cubicBezTo>
                      <a:pt x="12954" y="17038"/>
                      <a:pt x="13535" y="16594"/>
                      <a:pt x="14047" y="16013"/>
                    </a:cubicBezTo>
                    <a:cubicBezTo>
                      <a:pt x="15517" y="14373"/>
                      <a:pt x="15654" y="11707"/>
                      <a:pt x="14526" y="9793"/>
                    </a:cubicBezTo>
                    <a:cubicBezTo>
                      <a:pt x="13466" y="7811"/>
                      <a:pt x="11313" y="6580"/>
                      <a:pt x="9092" y="6341"/>
                    </a:cubicBezTo>
                    <a:cubicBezTo>
                      <a:pt x="9228" y="5521"/>
                      <a:pt x="9263" y="4666"/>
                      <a:pt x="9228" y="3812"/>
                    </a:cubicBezTo>
                    <a:cubicBezTo>
                      <a:pt x="9194" y="3334"/>
                      <a:pt x="9160" y="2821"/>
                      <a:pt x="8921" y="2411"/>
                    </a:cubicBezTo>
                    <a:cubicBezTo>
                      <a:pt x="8682" y="1898"/>
                      <a:pt x="8237" y="1488"/>
                      <a:pt x="7793" y="1146"/>
                    </a:cubicBezTo>
                    <a:cubicBezTo>
                      <a:pt x="7041" y="599"/>
                      <a:pt x="6289" y="53"/>
                      <a:pt x="5401" y="18"/>
                    </a:cubicBezTo>
                    <a:cubicBezTo>
                      <a:pt x="5314" y="6"/>
                      <a:pt x="5228" y="0"/>
                      <a:pt x="51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0"/>
              <p:cNvSpPr/>
              <p:nvPr/>
            </p:nvSpPr>
            <p:spPr>
              <a:xfrm>
                <a:off x="6756798" y="3288783"/>
                <a:ext cx="177360" cy="37912"/>
              </a:xfrm>
              <a:custGeom>
                <a:avLst/>
                <a:gdLst/>
                <a:ahLst/>
                <a:cxnLst/>
                <a:rect l="l" t="t" r="r" b="b"/>
                <a:pathLst>
                  <a:path w="8477" h="1812" extrusionOk="0">
                    <a:moveTo>
                      <a:pt x="0" y="0"/>
                    </a:moveTo>
                    <a:lnTo>
                      <a:pt x="0" y="1812"/>
                    </a:lnTo>
                    <a:lnTo>
                      <a:pt x="8476" y="1812"/>
                    </a:lnTo>
                    <a:lnTo>
                      <a:pt x="84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0" name="Google Shape;1790;p50"/>
            <p:cNvGrpSpPr/>
            <p:nvPr/>
          </p:nvGrpSpPr>
          <p:grpSpPr>
            <a:xfrm>
              <a:off x="4838507" y="3326694"/>
              <a:ext cx="3407789" cy="1120501"/>
              <a:chOff x="4838507" y="3326694"/>
              <a:chExt cx="3407789" cy="1120501"/>
            </a:xfrm>
          </p:grpSpPr>
          <p:sp>
            <p:nvSpPr>
              <p:cNvPr id="1796" name="Google Shape;1796;p50"/>
              <p:cNvSpPr/>
              <p:nvPr/>
            </p:nvSpPr>
            <p:spPr>
              <a:xfrm>
                <a:off x="4838507" y="3326694"/>
                <a:ext cx="181649" cy="338944"/>
              </a:xfrm>
              <a:custGeom>
                <a:avLst/>
                <a:gdLst/>
                <a:ahLst/>
                <a:cxnLst/>
                <a:rect l="l" t="t" r="r" b="b"/>
                <a:pathLst>
                  <a:path w="8682" h="16200" extrusionOk="0">
                    <a:moveTo>
                      <a:pt x="2393" y="547"/>
                    </a:moveTo>
                    <a:lnTo>
                      <a:pt x="2393" y="3008"/>
                    </a:lnTo>
                    <a:lnTo>
                      <a:pt x="548" y="3008"/>
                    </a:lnTo>
                    <a:lnTo>
                      <a:pt x="548" y="547"/>
                    </a:lnTo>
                    <a:close/>
                    <a:moveTo>
                      <a:pt x="5982" y="547"/>
                    </a:moveTo>
                    <a:lnTo>
                      <a:pt x="5982" y="3008"/>
                    </a:lnTo>
                    <a:lnTo>
                      <a:pt x="3008" y="3008"/>
                    </a:lnTo>
                    <a:lnTo>
                      <a:pt x="3008" y="547"/>
                    </a:lnTo>
                    <a:close/>
                    <a:moveTo>
                      <a:pt x="8135" y="547"/>
                    </a:moveTo>
                    <a:lnTo>
                      <a:pt x="8135" y="3008"/>
                    </a:lnTo>
                    <a:lnTo>
                      <a:pt x="6597" y="3008"/>
                    </a:lnTo>
                    <a:lnTo>
                      <a:pt x="6597" y="547"/>
                    </a:lnTo>
                    <a:close/>
                    <a:moveTo>
                      <a:pt x="2393" y="3555"/>
                    </a:moveTo>
                    <a:lnTo>
                      <a:pt x="2393" y="8442"/>
                    </a:lnTo>
                    <a:lnTo>
                      <a:pt x="548" y="8442"/>
                    </a:lnTo>
                    <a:lnTo>
                      <a:pt x="548" y="3555"/>
                    </a:lnTo>
                    <a:close/>
                    <a:moveTo>
                      <a:pt x="8169" y="3555"/>
                    </a:moveTo>
                    <a:lnTo>
                      <a:pt x="8169" y="8442"/>
                    </a:lnTo>
                    <a:lnTo>
                      <a:pt x="6631" y="8442"/>
                    </a:lnTo>
                    <a:lnTo>
                      <a:pt x="6631" y="3555"/>
                    </a:lnTo>
                    <a:close/>
                    <a:moveTo>
                      <a:pt x="6016" y="3589"/>
                    </a:moveTo>
                    <a:lnTo>
                      <a:pt x="6016" y="8510"/>
                    </a:lnTo>
                    <a:lnTo>
                      <a:pt x="3043" y="8510"/>
                    </a:lnTo>
                    <a:lnTo>
                      <a:pt x="3043" y="3589"/>
                    </a:lnTo>
                    <a:close/>
                    <a:moveTo>
                      <a:pt x="2393" y="9057"/>
                    </a:moveTo>
                    <a:lnTo>
                      <a:pt x="2393" y="13158"/>
                    </a:lnTo>
                    <a:lnTo>
                      <a:pt x="548" y="13158"/>
                    </a:lnTo>
                    <a:lnTo>
                      <a:pt x="548" y="9057"/>
                    </a:lnTo>
                    <a:close/>
                    <a:moveTo>
                      <a:pt x="8169" y="9057"/>
                    </a:moveTo>
                    <a:lnTo>
                      <a:pt x="8169" y="13158"/>
                    </a:lnTo>
                    <a:lnTo>
                      <a:pt x="6631" y="13158"/>
                    </a:lnTo>
                    <a:lnTo>
                      <a:pt x="6631" y="9057"/>
                    </a:lnTo>
                    <a:close/>
                    <a:moveTo>
                      <a:pt x="5982" y="9091"/>
                    </a:moveTo>
                    <a:lnTo>
                      <a:pt x="5982" y="13192"/>
                    </a:lnTo>
                    <a:lnTo>
                      <a:pt x="3008" y="13192"/>
                    </a:lnTo>
                    <a:lnTo>
                      <a:pt x="3008" y="9091"/>
                    </a:lnTo>
                    <a:close/>
                    <a:moveTo>
                      <a:pt x="8169" y="13773"/>
                    </a:moveTo>
                    <a:lnTo>
                      <a:pt x="8169" y="15585"/>
                    </a:lnTo>
                    <a:lnTo>
                      <a:pt x="6631" y="15585"/>
                    </a:lnTo>
                    <a:lnTo>
                      <a:pt x="6631" y="13773"/>
                    </a:lnTo>
                    <a:close/>
                    <a:moveTo>
                      <a:pt x="2393" y="13808"/>
                    </a:moveTo>
                    <a:lnTo>
                      <a:pt x="2393" y="15653"/>
                    </a:lnTo>
                    <a:lnTo>
                      <a:pt x="548" y="15653"/>
                    </a:lnTo>
                    <a:lnTo>
                      <a:pt x="548" y="13808"/>
                    </a:lnTo>
                    <a:close/>
                    <a:moveTo>
                      <a:pt x="6016" y="13808"/>
                    </a:moveTo>
                    <a:lnTo>
                      <a:pt x="6016" y="15653"/>
                    </a:lnTo>
                    <a:lnTo>
                      <a:pt x="3043" y="15653"/>
                    </a:lnTo>
                    <a:lnTo>
                      <a:pt x="3043" y="13808"/>
                    </a:lnTo>
                    <a:close/>
                    <a:moveTo>
                      <a:pt x="1" y="0"/>
                    </a:moveTo>
                    <a:lnTo>
                      <a:pt x="1" y="547"/>
                    </a:lnTo>
                    <a:lnTo>
                      <a:pt x="1" y="15653"/>
                    </a:lnTo>
                    <a:lnTo>
                      <a:pt x="1" y="16200"/>
                    </a:lnTo>
                    <a:lnTo>
                      <a:pt x="8682" y="16200"/>
                    </a:lnTo>
                    <a:lnTo>
                      <a:pt x="8682" y="15653"/>
                    </a:lnTo>
                    <a:lnTo>
                      <a:pt x="8682" y="547"/>
                    </a:lnTo>
                    <a:lnTo>
                      <a:pt x="86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50"/>
              <p:cNvSpPr/>
              <p:nvPr/>
            </p:nvSpPr>
            <p:spPr>
              <a:xfrm>
                <a:off x="8208384" y="4409995"/>
                <a:ext cx="37912" cy="37200"/>
              </a:xfrm>
              <a:custGeom>
                <a:avLst/>
                <a:gdLst/>
                <a:ahLst/>
                <a:cxnLst/>
                <a:rect l="l" t="t" r="r" b="b"/>
                <a:pathLst>
                  <a:path w="1812" h="1778" extrusionOk="0">
                    <a:moveTo>
                      <a:pt x="889" y="0"/>
                    </a:moveTo>
                    <a:cubicBezTo>
                      <a:pt x="410" y="0"/>
                      <a:pt x="0" y="376"/>
                      <a:pt x="0" y="889"/>
                    </a:cubicBezTo>
                    <a:cubicBezTo>
                      <a:pt x="0" y="1367"/>
                      <a:pt x="376" y="1777"/>
                      <a:pt x="889" y="1777"/>
                    </a:cubicBezTo>
                    <a:cubicBezTo>
                      <a:pt x="1367" y="1777"/>
                      <a:pt x="1811" y="1402"/>
                      <a:pt x="1811" y="889"/>
                    </a:cubicBezTo>
                    <a:cubicBezTo>
                      <a:pt x="1811" y="376"/>
                      <a:pt x="1367" y="0"/>
                      <a:pt x="889" y="0"/>
                    </a:cubicBezTo>
                    <a:close/>
                  </a:path>
                </a:pathLst>
              </a:custGeom>
              <a:solidFill>
                <a:srgbClr val="EADC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7" name="Google Shape;1807;p50"/>
            <p:cNvGrpSpPr/>
            <p:nvPr/>
          </p:nvGrpSpPr>
          <p:grpSpPr>
            <a:xfrm>
              <a:off x="7164083" y="3927314"/>
              <a:ext cx="122036" cy="644310"/>
              <a:chOff x="6090725" y="734900"/>
              <a:chExt cx="136950" cy="723050"/>
            </a:xfrm>
          </p:grpSpPr>
          <p:sp>
            <p:nvSpPr>
              <p:cNvPr id="1808" name="Google Shape;1808;p50"/>
              <p:cNvSpPr/>
              <p:nvPr/>
            </p:nvSpPr>
            <p:spPr>
              <a:xfrm>
                <a:off x="6130600" y="1337075"/>
                <a:ext cx="57175" cy="120875"/>
              </a:xfrm>
              <a:custGeom>
                <a:avLst/>
                <a:gdLst/>
                <a:ahLst/>
                <a:cxnLst/>
                <a:rect l="l" t="t" r="r" b="b"/>
                <a:pathLst>
                  <a:path w="2287" h="4835" extrusionOk="0">
                    <a:moveTo>
                      <a:pt x="251" y="0"/>
                    </a:moveTo>
                    <a:lnTo>
                      <a:pt x="1" y="4834"/>
                    </a:lnTo>
                    <a:lnTo>
                      <a:pt x="2287" y="4834"/>
                    </a:lnTo>
                    <a:lnTo>
                      <a:pt x="2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0"/>
              <p:cNvSpPr/>
              <p:nvPr/>
            </p:nvSpPr>
            <p:spPr>
              <a:xfrm>
                <a:off x="6149075" y="902500"/>
                <a:ext cx="20250" cy="440550"/>
              </a:xfrm>
              <a:custGeom>
                <a:avLst/>
                <a:gdLst/>
                <a:ahLst/>
                <a:cxnLst/>
                <a:rect l="l" t="t" r="r" b="b"/>
                <a:pathLst>
                  <a:path w="810" h="17622" extrusionOk="0">
                    <a:moveTo>
                      <a:pt x="0" y="0"/>
                    </a:moveTo>
                    <a:lnTo>
                      <a:pt x="0" y="17621"/>
                    </a:lnTo>
                    <a:lnTo>
                      <a:pt x="810" y="17621"/>
                    </a:lnTo>
                    <a:lnTo>
                      <a:pt x="8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0"/>
              <p:cNvSpPr/>
              <p:nvPr/>
            </p:nvSpPr>
            <p:spPr>
              <a:xfrm>
                <a:off x="6144300" y="1288850"/>
                <a:ext cx="29800" cy="48250"/>
              </a:xfrm>
              <a:custGeom>
                <a:avLst/>
                <a:gdLst/>
                <a:ahLst/>
                <a:cxnLst/>
                <a:rect l="l" t="t" r="r" b="b"/>
                <a:pathLst>
                  <a:path w="1192" h="1930" extrusionOk="0">
                    <a:moveTo>
                      <a:pt x="1" y="0"/>
                    </a:moveTo>
                    <a:lnTo>
                      <a:pt x="1" y="1929"/>
                    </a:lnTo>
                    <a:lnTo>
                      <a:pt x="1191" y="1929"/>
                    </a:lnTo>
                    <a:lnTo>
                      <a:pt x="1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0"/>
              <p:cNvSpPr/>
              <p:nvPr/>
            </p:nvSpPr>
            <p:spPr>
              <a:xfrm>
                <a:off x="6133575" y="872425"/>
                <a:ext cx="51225" cy="10750"/>
              </a:xfrm>
              <a:custGeom>
                <a:avLst/>
                <a:gdLst/>
                <a:ahLst/>
                <a:cxnLst/>
                <a:rect l="l" t="t" r="r" b="b"/>
                <a:pathLst>
                  <a:path w="2049" h="430" extrusionOk="0">
                    <a:moveTo>
                      <a:pt x="1" y="1"/>
                    </a:moveTo>
                    <a:lnTo>
                      <a:pt x="1" y="429"/>
                    </a:lnTo>
                    <a:lnTo>
                      <a:pt x="2049" y="429"/>
                    </a:lnTo>
                    <a:lnTo>
                      <a:pt x="20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0"/>
              <p:cNvSpPr/>
              <p:nvPr/>
            </p:nvSpPr>
            <p:spPr>
              <a:xfrm>
                <a:off x="6118400" y="789075"/>
                <a:ext cx="81600" cy="10750"/>
              </a:xfrm>
              <a:custGeom>
                <a:avLst/>
                <a:gdLst/>
                <a:ahLst/>
                <a:cxnLst/>
                <a:rect l="l" t="t" r="r" b="b"/>
                <a:pathLst>
                  <a:path w="3264" h="430" extrusionOk="0">
                    <a:moveTo>
                      <a:pt x="1" y="1"/>
                    </a:moveTo>
                    <a:lnTo>
                      <a:pt x="1" y="430"/>
                    </a:lnTo>
                    <a:lnTo>
                      <a:pt x="3263" y="430"/>
                    </a:lnTo>
                    <a:lnTo>
                      <a:pt x="32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0"/>
              <p:cNvSpPr/>
              <p:nvPr/>
            </p:nvSpPr>
            <p:spPr>
              <a:xfrm>
                <a:off x="6138650" y="883150"/>
                <a:ext cx="41100" cy="19375"/>
              </a:xfrm>
              <a:custGeom>
                <a:avLst/>
                <a:gdLst/>
                <a:ahLst/>
                <a:cxnLst/>
                <a:rect l="l" t="t" r="r" b="b"/>
                <a:pathLst>
                  <a:path w="1644" h="775" extrusionOk="0">
                    <a:moveTo>
                      <a:pt x="0" y="0"/>
                    </a:moveTo>
                    <a:lnTo>
                      <a:pt x="417" y="774"/>
                    </a:lnTo>
                    <a:lnTo>
                      <a:pt x="1227" y="774"/>
                    </a:lnTo>
                    <a:lnTo>
                      <a:pt x="1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0"/>
              <p:cNvSpPr/>
              <p:nvPr/>
            </p:nvSpPr>
            <p:spPr>
              <a:xfrm>
                <a:off x="6125550" y="764375"/>
                <a:ext cx="67000" cy="24725"/>
              </a:xfrm>
              <a:custGeom>
                <a:avLst/>
                <a:gdLst/>
                <a:ahLst/>
                <a:cxnLst/>
                <a:rect l="l" t="t" r="r" b="b"/>
                <a:pathLst>
                  <a:path w="2680" h="989" extrusionOk="0">
                    <a:moveTo>
                      <a:pt x="322" y="1"/>
                    </a:moveTo>
                    <a:lnTo>
                      <a:pt x="1" y="989"/>
                    </a:lnTo>
                    <a:lnTo>
                      <a:pt x="2679" y="989"/>
                    </a:lnTo>
                    <a:lnTo>
                      <a:pt x="2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0"/>
              <p:cNvSpPr/>
              <p:nvPr/>
            </p:nvSpPr>
            <p:spPr>
              <a:xfrm>
                <a:off x="6144000" y="758425"/>
                <a:ext cx="30400" cy="5975"/>
              </a:xfrm>
              <a:custGeom>
                <a:avLst/>
                <a:gdLst/>
                <a:ahLst/>
                <a:cxnLst/>
                <a:rect l="l" t="t" r="r" b="b"/>
                <a:pathLst>
                  <a:path w="1216" h="239" extrusionOk="0">
                    <a:moveTo>
                      <a:pt x="1" y="1"/>
                    </a:moveTo>
                    <a:lnTo>
                      <a:pt x="1" y="239"/>
                    </a:lnTo>
                    <a:lnTo>
                      <a:pt x="1215" y="239"/>
                    </a:lnTo>
                    <a:lnTo>
                      <a:pt x="1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0"/>
              <p:cNvSpPr/>
              <p:nvPr/>
            </p:nvSpPr>
            <p:spPr>
              <a:xfrm>
                <a:off x="6127625" y="799800"/>
                <a:ext cx="63125" cy="72650"/>
              </a:xfrm>
              <a:custGeom>
                <a:avLst/>
                <a:gdLst/>
                <a:ahLst/>
                <a:cxnLst/>
                <a:rect l="l" t="t" r="r" b="b"/>
                <a:pathLst>
                  <a:path w="2525" h="2906" extrusionOk="0">
                    <a:moveTo>
                      <a:pt x="1" y="1"/>
                    </a:moveTo>
                    <a:lnTo>
                      <a:pt x="239" y="2906"/>
                    </a:lnTo>
                    <a:lnTo>
                      <a:pt x="2287" y="2906"/>
                    </a:lnTo>
                    <a:lnTo>
                      <a:pt x="2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0"/>
              <p:cNvSpPr/>
              <p:nvPr/>
            </p:nvSpPr>
            <p:spPr>
              <a:xfrm>
                <a:off x="6152050" y="734900"/>
                <a:ext cx="14900" cy="29800"/>
              </a:xfrm>
              <a:custGeom>
                <a:avLst/>
                <a:gdLst/>
                <a:ahLst/>
                <a:cxnLst/>
                <a:rect l="l" t="t" r="r" b="b"/>
                <a:pathLst>
                  <a:path w="596" h="1192" extrusionOk="0">
                    <a:moveTo>
                      <a:pt x="298" y="1"/>
                    </a:moveTo>
                    <a:cubicBezTo>
                      <a:pt x="131" y="1"/>
                      <a:pt x="0" y="263"/>
                      <a:pt x="0" y="596"/>
                    </a:cubicBezTo>
                    <a:cubicBezTo>
                      <a:pt x="0" y="930"/>
                      <a:pt x="131" y="1192"/>
                      <a:pt x="298" y="1192"/>
                    </a:cubicBezTo>
                    <a:cubicBezTo>
                      <a:pt x="453" y="1192"/>
                      <a:pt x="595" y="930"/>
                      <a:pt x="595" y="596"/>
                    </a:cubicBezTo>
                    <a:cubicBezTo>
                      <a:pt x="595" y="275"/>
                      <a:pt x="453" y="1"/>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0"/>
              <p:cNvSpPr/>
              <p:nvPr/>
            </p:nvSpPr>
            <p:spPr>
              <a:xfrm>
                <a:off x="6109475" y="942675"/>
                <a:ext cx="99450" cy="10150"/>
              </a:xfrm>
              <a:custGeom>
                <a:avLst/>
                <a:gdLst/>
                <a:ahLst/>
                <a:cxnLst/>
                <a:rect l="l" t="t" r="r" b="b"/>
                <a:pathLst>
                  <a:path w="3978" h="406" extrusionOk="0">
                    <a:moveTo>
                      <a:pt x="1" y="1"/>
                    </a:moveTo>
                    <a:lnTo>
                      <a:pt x="1" y="405"/>
                    </a:lnTo>
                    <a:lnTo>
                      <a:pt x="3977" y="405"/>
                    </a:lnTo>
                    <a:lnTo>
                      <a:pt x="3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0"/>
              <p:cNvSpPr/>
              <p:nvPr/>
            </p:nvSpPr>
            <p:spPr>
              <a:xfrm>
                <a:off x="6201450" y="936700"/>
                <a:ext cx="26225" cy="22250"/>
              </a:xfrm>
              <a:custGeom>
                <a:avLst/>
                <a:gdLst/>
                <a:ahLst/>
                <a:cxnLst/>
                <a:rect l="l" t="t" r="r" b="b"/>
                <a:pathLst>
                  <a:path w="1049" h="890" extrusionOk="0">
                    <a:moveTo>
                      <a:pt x="617" y="1"/>
                    </a:moveTo>
                    <a:cubicBezTo>
                      <a:pt x="610" y="1"/>
                      <a:pt x="603" y="1"/>
                      <a:pt x="596" y="1"/>
                    </a:cubicBezTo>
                    <a:cubicBezTo>
                      <a:pt x="203" y="1"/>
                      <a:pt x="1" y="478"/>
                      <a:pt x="286" y="763"/>
                    </a:cubicBezTo>
                    <a:cubicBezTo>
                      <a:pt x="373" y="850"/>
                      <a:pt x="482" y="889"/>
                      <a:pt x="590" y="889"/>
                    </a:cubicBezTo>
                    <a:cubicBezTo>
                      <a:pt x="821" y="889"/>
                      <a:pt x="1048" y="710"/>
                      <a:pt x="1048" y="442"/>
                    </a:cubicBezTo>
                    <a:cubicBezTo>
                      <a:pt x="1048" y="199"/>
                      <a:pt x="857"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0"/>
              <p:cNvSpPr/>
              <p:nvPr/>
            </p:nvSpPr>
            <p:spPr>
              <a:xfrm>
                <a:off x="6090725" y="936725"/>
                <a:ext cx="25550" cy="21900"/>
              </a:xfrm>
              <a:custGeom>
                <a:avLst/>
                <a:gdLst/>
                <a:ahLst/>
                <a:cxnLst/>
                <a:rect l="l" t="t" r="r" b="b"/>
                <a:pathLst>
                  <a:path w="1022" h="876" extrusionOk="0">
                    <a:moveTo>
                      <a:pt x="455" y="0"/>
                    </a:moveTo>
                    <a:cubicBezTo>
                      <a:pt x="451" y="0"/>
                      <a:pt x="446" y="0"/>
                      <a:pt x="441" y="0"/>
                    </a:cubicBezTo>
                    <a:cubicBezTo>
                      <a:pt x="191" y="0"/>
                      <a:pt x="0" y="191"/>
                      <a:pt x="0" y="441"/>
                    </a:cubicBezTo>
                    <a:cubicBezTo>
                      <a:pt x="8" y="704"/>
                      <a:pt x="219" y="876"/>
                      <a:pt x="439" y="876"/>
                    </a:cubicBezTo>
                    <a:cubicBezTo>
                      <a:pt x="548" y="876"/>
                      <a:pt x="660" y="833"/>
                      <a:pt x="751" y="739"/>
                    </a:cubicBezTo>
                    <a:cubicBezTo>
                      <a:pt x="1021" y="468"/>
                      <a:pt x="839" y="0"/>
                      <a:pt x="4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1" name="Google Shape;1821;p50"/>
            <p:cNvGrpSpPr/>
            <p:nvPr/>
          </p:nvGrpSpPr>
          <p:grpSpPr>
            <a:xfrm>
              <a:off x="5452225" y="4168307"/>
              <a:ext cx="292429" cy="403308"/>
              <a:chOff x="5605250" y="1168900"/>
              <a:chExt cx="208075" cy="286950"/>
            </a:xfrm>
          </p:grpSpPr>
          <p:sp>
            <p:nvSpPr>
              <p:cNvPr id="1822" name="Google Shape;1822;p50"/>
              <p:cNvSpPr/>
              <p:nvPr/>
            </p:nvSpPr>
            <p:spPr>
              <a:xfrm>
                <a:off x="5605250" y="1168900"/>
                <a:ext cx="208075" cy="208375"/>
              </a:xfrm>
              <a:custGeom>
                <a:avLst/>
                <a:gdLst/>
                <a:ahLst/>
                <a:cxnLst/>
                <a:rect l="l" t="t" r="r" b="b"/>
                <a:pathLst>
                  <a:path w="8323" h="8335" extrusionOk="0">
                    <a:moveTo>
                      <a:pt x="4156" y="0"/>
                    </a:moveTo>
                    <a:cubicBezTo>
                      <a:pt x="1858" y="0"/>
                      <a:pt x="0" y="1870"/>
                      <a:pt x="0" y="4167"/>
                    </a:cubicBezTo>
                    <a:cubicBezTo>
                      <a:pt x="0" y="6465"/>
                      <a:pt x="1858" y="8335"/>
                      <a:pt x="4156" y="8335"/>
                    </a:cubicBezTo>
                    <a:cubicBezTo>
                      <a:pt x="6465" y="8335"/>
                      <a:pt x="8323" y="6465"/>
                      <a:pt x="8323" y="4167"/>
                    </a:cubicBezTo>
                    <a:cubicBezTo>
                      <a:pt x="8323" y="1870"/>
                      <a:pt x="6465" y="0"/>
                      <a:pt x="41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0"/>
              <p:cNvSpPr/>
              <p:nvPr/>
            </p:nvSpPr>
            <p:spPr>
              <a:xfrm>
                <a:off x="5709125" y="1168900"/>
                <a:ext cx="104200" cy="208375"/>
              </a:xfrm>
              <a:custGeom>
                <a:avLst/>
                <a:gdLst/>
                <a:ahLst/>
                <a:cxnLst/>
                <a:rect l="l" t="t" r="r" b="b"/>
                <a:pathLst>
                  <a:path w="4168" h="8335" extrusionOk="0">
                    <a:moveTo>
                      <a:pt x="1" y="0"/>
                    </a:moveTo>
                    <a:lnTo>
                      <a:pt x="1" y="8335"/>
                    </a:lnTo>
                    <a:cubicBezTo>
                      <a:pt x="2310" y="8335"/>
                      <a:pt x="4168" y="6465"/>
                      <a:pt x="4168" y="4167"/>
                    </a:cubicBezTo>
                    <a:cubicBezTo>
                      <a:pt x="4168" y="1870"/>
                      <a:pt x="2310"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0"/>
              <p:cNvSpPr/>
              <p:nvPr/>
            </p:nvSpPr>
            <p:spPr>
              <a:xfrm>
                <a:off x="5699600" y="1259300"/>
                <a:ext cx="19375" cy="196550"/>
              </a:xfrm>
              <a:custGeom>
                <a:avLst/>
                <a:gdLst/>
                <a:ahLst/>
                <a:cxnLst/>
                <a:rect l="l" t="t" r="r" b="b"/>
                <a:pathLst>
                  <a:path w="775" h="7862" extrusionOk="0">
                    <a:moveTo>
                      <a:pt x="388" y="1"/>
                    </a:moveTo>
                    <a:cubicBezTo>
                      <a:pt x="194" y="1"/>
                      <a:pt x="1" y="129"/>
                      <a:pt x="1" y="385"/>
                    </a:cubicBezTo>
                    <a:lnTo>
                      <a:pt x="1" y="7469"/>
                    </a:lnTo>
                    <a:cubicBezTo>
                      <a:pt x="1" y="7695"/>
                      <a:pt x="167" y="7862"/>
                      <a:pt x="394" y="7862"/>
                    </a:cubicBezTo>
                    <a:cubicBezTo>
                      <a:pt x="608" y="7862"/>
                      <a:pt x="775" y="7695"/>
                      <a:pt x="775" y="7469"/>
                    </a:cubicBezTo>
                    <a:lnTo>
                      <a:pt x="775" y="385"/>
                    </a:lnTo>
                    <a:cubicBezTo>
                      <a:pt x="775" y="129"/>
                      <a:pt x="581" y="1"/>
                      <a:pt x="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0"/>
              <p:cNvSpPr/>
              <p:nvPr/>
            </p:nvSpPr>
            <p:spPr>
              <a:xfrm>
                <a:off x="5665375" y="1310575"/>
                <a:ext cx="43775" cy="36050"/>
              </a:xfrm>
              <a:custGeom>
                <a:avLst/>
                <a:gdLst/>
                <a:ahLst/>
                <a:cxnLst/>
                <a:rect l="l" t="t" r="r" b="b"/>
                <a:pathLst>
                  <a:path w="1751" h="1442" extrusionOk="0">
                    <a:moveTo>
                      <a:pt x="0" y="1"/>
                    </a:moveTo>
                    <a:lnTo>
                      <a:pt x="1751" y="1441"/>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0"/>
              <p:cNvSpPr/>
              <p:nvPr/>
            </p:nvSpPr>
            <p:spPr>
              <a:xfrm>
                <a:off x="5651075" y="1300725"/>
                <a:ext cx="69100" cy="55725"/>
              </a:xfrm>
              <a:custGeom>
                <a:avLst/>
                <a:gdLst/>
                <a:ahLst/>
                <a:cxnLst/>
                <a:rect l="l" t="t" r="r" b="b"/>
                <a:pathLst>
                  <a:path w="2764" h="2229" extrusionOk="0">
                    <a:moveTo>
                      <a:pt x="571" y="0"/>
                    </a:moveTo>
                    <a:cubicBezTo>
                      <a:pt x="251" y="0"/>
                      <a:pt x="0" y="439"/>
                      <a:pt x="322" y="704"/>
                    </a:cubicBezTo>
                    <a:lnTo>
                      <a:pt x="2085" y="2145"/>
                    </a:lnTo>
                    <a:cubicBezTo>
                      <a:pt x="2156" y="2204"/>
                      <a:pt x="2239" y="2228"/>
                      <a:pt x="2335" y="2228"/>
                    </a:cubicBezTo>
                    <a:cubicBezTo>
                      <a:pt x="2442" y="2228"/>
                      <a:pt x="2561" y="2181"/>
                      <a:pt x="2632" y="2085"/>
                    </a:cubicBezTo>
                    <a:cubicBezTo>
                      <a:pt x="2763" y="1919"/>
                      <a:pt x="2739" y="1681"/>
                      <a:pt x="2573" y="1538"/>
                    </a:cubicBezTo>
                    <a:lnTo>
                      <a:pt x="822" y="97"/>
                    </a:lnTo>
                    <a:cubicBezTo>
                      <a:pt x="740" y="29"/>
                      <a:pt x="653"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0"/>
              <p:cNvSpPr/>
              <p:nvPr/>
            </p:nvSpPr>
            <p:spPr>
              <a:xfrm>
                <a:off x="5709125" y="1289150"/>
                <a:ext cx="31275" cy="29775"/>
              </a:xfrm>
              <a:custGeom>
                <a:avLst/>
                <a:gdLst/>
                <a:ahLst/>
                <a:cxnLst/>
                <a:rect l="l" t="t" r="r" b="b"/>
                <a:pathLst>
                  <a:path w="1251" h="1191" extrusionOk="0">
                    <a:moveTo>
                      <a:pt x="1" y="1191"/>
                    </a:moveTo>
                    <a:lnTo>
                      <a:pt x="1251" y="0"/>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0"/>
              <p:cNvSpPr/>
              <p:nvPr/>
            </p:nvSpPr>
            <p:spPr>
              <a:xfrm>
                <a:off x="5696025" y="1279325"/>
                <a:ext cx="58350" cy="49425"/>
              </a:xfrm>
              <a:custGeom>
                <a:avLst/>
                <a:gdLst/>
                <a:ahLst/>
                <a:cxnLst/>
                <a:rect l="l" t="t" r="r" b="b"/>
                <a:pathLst>
                  <a:path w="2334" h="1977" extrusionOk="0">
                    <a:moveTo>
                      <a:pt x="1773" y="0"/>
                    </a:moveTo>
                    <a:cubicBezTo>
                      <a:pt x="1683" y="0"/>
                      <a:pt x="1588" y="35"/>
                      <a:pt x="1501" y="120"/>
                    </a:cubicBezTo>
                    <a:lnTo>
                      <a:pt x="263" y="1310"/>
                    </a:lnTo>
                    <a:cubicBezTo>
                      <a:pt x="1" y="1548"/>
                      <a:pt x="179" y="1977"/>
                      <a:pt x="537" y="1977"/>
                    </a:cubicBezTo>
                    <a:cubicBezTo>
                      <a:pt x="632" y="1977"/>
                      <a:pt x="727" y="1941"/>
                      <a:pt x="799" y="1870"/>
                    </a:cubicBezTo>
                    <a:lnTo>
                      <a:pt x="2049" y="679"/>
                    </a:lnTo>
                    <a:cubicBezTo>
                      <a:pt x="2334" y="403"/>
                      <a:pt x="2079" y="0"/>
                      <a:pt x="17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9" name="Google Shape;1829;p50"/>
            <p:cNvGrpSpPr/>
            <p:nvPr/>
          </p:nvGrpSpPr>
          <p:grpSpPr>
            <a:xfrm>
              <a:off x="5773957" y="4083311"/>
              <a:ext cx="259699" cy="480695"/>
              <a:chOff x="6691700" y="1068275"/>
              <a:chExt cx="221775" cy="410500"/>
            </a:xfrm>
          </p:grpSpPr>
          <p:sp>
            <p:nvSpPr>
              <p:cNvPr id="1830" name="Google Shape;1830;p50"/>
              <p:cNvSpPr/>
              <p:nvPr/>
            </p:nvSpPr>
            <p:spPr>
              <a:xfrm>
                <a:off x="6691700" y="1068275"/>
                <a:ext cx="221775" cy="317325"/>
              </a:xfrm>
              <a:custGeom>
                <a:avLst/>
                <a:gdLst/>
                <a:ahLst/>
                <a:cxnLst/>
                <a:rect l="l" t="t" r="r" b="b"/>
                <a:pathLst>
                  <a:path w="8871" h="12693" extrusionOk="0">
                    <a:moveTo>
                      <a:pt x="4429" y="1"/>
                    </a:moveTo>
                    <a:cubicBezTo>
                      <a:pt x="3810" y="1"/>
                      <a:pt x="0" y="3430"/>
                      <a:pt x="0" y="7657"/>
                    </a:cubicBezTo>
                    <a:cubicBezTo>
                      <a:pt x="0" y="11883"/>
                      <a:pt x="3715" y="12693"/>
                      <a:pt x="4429" y="12693"/>
                    </a:cubicBezTo>
                    <a:cubicBezTo>
                      <a:pt x="5144" y="12693"/>
                      <a:pt x="8870" y="11883"/>
                      <a:pt x="8870" y="7657"/>
                    </a:cubicBezTo>
                    <a:cubicBezTo>
                      <a:pt x="8870" y="3430"/>
                      <a:pt x="5060" y="1"/>
                      <a:pt x="4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0"/>
              <p:cNvSpPr/>
              <p:nvPr/>
            </p:nvSpPr>
            <p:spPr>
              <a:xfrm>
                <a:off x="6802425" y="1068275"/>
                <a:ext cx="111050" cy="317325"/>
              </a:xfrm>
              <a:custGeom>
                <a:avLst/>
                <a:gdLst/>
                <a:ahLst/>
                <a:cxnLst/>
                <a:rect l="l" t="t" r="r" b="b"/>
                <a:pathLst>
                  <a:path w="4442" h="12693" extrusionOk="0">
                    <a:moveTo>
                      <a:pt x="0" y="1"/>
                    </a:moveTo>
                    <a:lnTo>
                      <a:pt x="0" y="12693"/>
                    </a:lnTo>
                    <a:cubicBezTo>
                      <a:pt x="727" y="12693"/>
                      <a:pt x="4441" y="11883"/>
                      <a:pt x="4441" y="7657"/>
                    </a:cubicBezTo>
                    <a:cubicBezTo>
                      <a:pt x="4441" y="3430"/>
                      <a:pt x="63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0"/>
              <p:cNvSpPr/>
              <p:nvPr/>
            </p:nvSpPr>
            <p:spPr>
              <a:xfrm>
                <a:off x="6792600" y="1285875"/>
                <a:ext cx="19675" cy="192900"/>
              </a:xfrm>
              <a:custGeom>
                <a:avLst/>
                <a:gdLst/>
                <a:ahLst/>
                <a:cxnLst/>
                <a:rect l="l" t="t" r="r" b="b"/>
                <a:pathLst>
                  <a:path w="787" h="7716" extrusionOk="0">
                    <a:moveTo>
                      <a:pt x="393" y="0"/>
                    </a:moveTo>
                    <a:cubicBezTo>
                      <a:pt x="197" y="0"/>
                      <a:pt x="0" y="131"/>
                      <a:pt x="0" y="393"/>
                    </a:cubicBezTo>
                    <a:lnTo>
                      <a:pt x="0" y="7323"/>
                    </a:lnTo>
                    <a:cubicBezTo>
                      <a:pt x="0" y="7537"/>
                      <a:pt x="179" y="7716"/>
                      <a:pt x="393" y="7716"/>
                    </a:cubicBezTo>
                    <a:cubicBezTo>
                      <a:pt x="608" y="7716"/>
                      <a:pt x="786" y="7537"/>
                      <a:pt x="786" y="7323"/>
                    </a:cubicBezTo>
                    <a:lnTo>
                      <a:pt x="786" y="393"/>
                    </a:lnTo>
                    <a:cubicBezTo>
                      <a:pt x="786" y="131"/>
                      <a:pt x="590"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0"/>
              <p:cNvSpPr/>
              <p:nvPr/>
            </p:nvSpPr>
            <p:spPr>
              <a:xfrm>
                <a:off x="6759550" y="1295700"/>
                <a:ext cx="42900" cy="48825"/>
              </a:xfrm>
              <a:custGeom>
                <a:avLst/>
                <a:gdLst/>
                <a:ahLst/>
                <a:cxnLst/>
                <a:rect l="l" t="t" r="r" b="b"/>
                <a:pathLst>
                  <a:path w="1716" h="1953" extrusionOk="0">
                    <a:moveTo>
                      <a:pt x="1" y="0"/>
                    </a:moveTo>
                    <a:lnTo>
                      <a:pt x="1715"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0"/>
              <p:cNvSpPr/>
              <p:nvPr/>
            </p:nvSpPr>
            <p:spPr>
              <a:xfrm>
                <a:off x="6744850" y="1285400"/>
                <a:ext cx="70600" cy="69000"/>
              </a:xfrm>
              <a:custGeom>
                <a:avLst/>
                <a:gdLst/>
                <a:ahLst/>
                <a:cxnLst/>
                <a:rect l="l" t="t" r="r" b="b"/>
                <a:pathLst>
                  <a:path w="2824" h="2760" extrusionOk="0">
                    <a:moveTo>
                      <a:pt x="571" y="1"/>
                    </a:moveTo>
                    <a:cubicBezTo>
                      <a:pt x="271" y="1"/>
                      <a:pt x="0" y="383"/>
                      <a:pt x="291" y="674"/>
                    </a:cubicBezTo>
                    <a:lnTo>
                      <a:pt x="2006" y="2627"/>
                    </a:lnTo>
                    <a:cubicBezTo>
                      <a:pt x="2071" y="2703"/>
                      <a:pt x="2166" y="2759"/>
                      <a:pt x="2273" y="2759"/>
                    </a:cubicBezTo>
                    <a:cubicBezTo>
                      <a:pt x="2283" y="2759"/>
                      <a:pt x="2293" y="2759"/>
                      <a:pt x="2303" y="2758"/>
                    </a:cubicBezTo>
                    <a:cubicBezTo>
                      <a:pt x="2308" y="2758"/>
                      <a:pt x="2313" y="2758"/>
                      <a:pt x="2318" y="2758"/>
                    </a:cubicBezTo>
                    <a:cubicBezTo>
                      <a:pt x="2642" y="2758"/>
                      <a:pt x="2824" y="2361"/>
                      <a:pt x="2601" y="2115"/>
                    </a:cubicBezTo>
                    <a:lnTo>
                      <a:pt x="875" y="162"/>
                    </a:lnTo>
                    <a:cubicBezTo>
                      <a:pt x="785" y="48"/>
                      <a:pt x="676" y="1"/>
                      <a:pt x="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0"/>
              <p:cNvSpPr/>
              <p:nvPr/>
            </p:nvSpPr>
            <p:spPr>
              <a:xfrm>
                <a:off x="6802425" y="1295700"/>
                <a:ext cx="43175" cy="48825"/>
              </a:xfrm>
              <a:custGeom>
                <a:avLst/>
                <a:gdLst/>
                <a:ahLst/>
                <a:cxnLst/>
                <a:rect l="l" t="t" r="r" b="b"/>
                <a:pathLst>
                  <a:path w="1727" h="1953" extrusionOk="0">
                    <a:moveTo>
                      <a:pt x="1727" y="0"/>
                    </a:moveTo>
                    <a:lnTo>
                      <a:pt x="0"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0"/>
              <p:cNvSpPr/>
              <p:nvPr/>
            </p:nvSpPr>
            <p:spPr>
              <a:xfrm>
                <a:off x="6789325" y="1285400"/>
                <a:ext cx="70700" cy="69000"/>
              </a:xfrm>
              <a:custGeom>
                <a:avLst/>
                <a:gdLst/>
                <a:ahLst/>
                <a:cxnLst/>
                <a:rect l="l" t="t" r="r" b="b"/>
                <a:pathLst>
                  <a:path w="2828" h="2760" extrusionOk="0">
                    <a:moveTo>
                      <a:pt x="2252" y="1"/>
                    </a:moveTo>
                    <a:cubicBezTo>
                      <a:pt x="2147" y="1"/>
                      <a:pt x="2040" y="48"/>
                      <a:pt x="1953" y="162"/>
                    </a:cubicBezTo>
                    <a:lnTo>
                      <a:pt x="227" y="2115"/>
                    </a:lnTo>
                    <a:cubicBezTo>
                      <a:pt x="0" y="2365"/>
                      <a:pt x="191" y="2758"/>
                      <a:pt x="524" y="2758"/>
                    </a:cubicBezTo>
                    <a:cubicBezTo>
                      <a:pt x="535" y="2759"/>
                      <a:pt x="545" y="2759"/>
                      <a:pt x="555" y="2759"/>
                    </a:cubicBezTo>
                    <a:cubicBezTo>
                      <a:pt x="662" y="2759"/>
                      <a:pt x="757" y="2703"/>
                      <a:pt x="822" y="2627"/>
                    </a:cubicBezTo>
                    <a:lnTo>
                      <a:pt x="2536" y="674"/>
                    </a:lnTo>
                    <a:cubicBezTo>
                      <a:pt x="2827" y="383"/>
                      <a:pt x="2550" y="1"/>
                      <a:pt x="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7" name="Google Shape;1837;p50"/>
            <p:cNvSpPr/>
            <p:nvPr/>
          </p:nvSpPr>
          <p:spPr>
            <a:xfrm flipV="1">
              <a:off x="5316527" y="4525110"/>
              <a:ext cx="1969592" cy="7447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8" name="Google Shape;1838;p50"/>
          <p:cNvGrpSpPr/>
          <p:nvPr/>
        </p:nvGrpSpPr>
        <p:grpSpPr>
          <a:xfrm>
            <a:off x="11600132" y="4101195"/>
            <a:ext cx="175063" cy="924275"/>
            <a:chOff x="6090725" y="734900"/>
            <a:chExt cx="136950" cy="723050"/>
          </a:xfrm>
        </p:grpSpPr>
        <p:sp>
          <p:nvSpPr>
            <p:cNvPr id="1839" name="Google Shape;1839;p50"/>
            <p:cNvSpPr/>
            <p:nvPr/>
          </p:nvSpPr>
          <p:spPr>
            <a:xfrm>
              <a:off x="6130600" y="1337075"/>
              <a:ext cx="57175" cy="120875"/>
            </a:xfrm>
            <a:custGeom>
              <a:avLst/>
              <a:gdLst/>
              <a:ahLst/>
              <a:cxnLst/>
              <a:rect l="l" t="t" r="r" b="b"/>
              <a:pathLst>
                <a:path w="2287" h="4835" extrusionOk="0">
                  <a:moveTo>
                    <a:pt x="251" y="0"/>
                  </a:moveTo>
                  <a:lnTo>
                    <a:pt x="1" y="4834"/>
                  </a:lnTo>
                  <a:lnTo>
                    <a:pt x="2287" y="4834"/>
                  </a:lnTo>
                  <a:lnTo>
                    <a:pt x="2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0"/>
            <p:cNvSpPr/>
            <p:nvPr/>
          </p:nvSpPr>
          <p:spPr>
            <a:xfrm>
              <a:off x="6149075" y="902500"/>
              <a:ext cx="20250" cy="440550"/>
            </a:xfrm>
            <a:custGeom>
              <a:avLst/>
              <a:gdLst/>
              <a:ahLst/>
              <a:cxnLst/>
              <a:rect l="l" t="t" r="r" b="b"/>
              <a:pathLst>
                <a:path w="810" h="17622" extrusionOk="0">
                  <a:moveTo>
                    <a:pt x="0" y="0"/>
                  </a:moveTo>
                  <a:lnTo>
                    <a:pt x="0" y="17621"/>
                  </a:lnTo>
                  <a:lnTo>
                    <a:pt x="810" y="17621"/>
                  </a:lnTo>
                  <a:lnTo>
                    <a:pt x="8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0"/>
            <p:cNvSpPr/>
            <p:nvPr/>
          </p:nvSpPr>
          <p:spPr>
            <a:xfrm>
              <a:off x="6144300" y="1288850"/>
              <a:ext cx="29800" cy="48250"/>
            </a:xfrm>
            <a:custGeom>
              <a:avLst/>
              <a:gdLst/>
              <a:ahLst/>
              <a:cxnLst/>
              <a:rect l="l" t="t" r="r" b="b"/>
              <a:pathLst>
                <a:path w="1192" h="1930" extrusionOk="0">
                  <a:moveTo>
                    <a:pt x="1" y="0"/>
                  </a:moveTo>
                  <a:lnTo>
                    <a:pt x="1" y="1929"/>
                  </a:lnTo>
                  <a:lnTo>
                    <a:pt x="1191" y="1929"/>
                  </a:lnTo>
                  <a:lnTo>
                    <a:pt x="1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0"/>
            <p:cNvSpPr/>
            <p:nvPr/>
          </p:nvSpPr>
          <p:spPr>
            <a:xfrm>
              <a:off x="6133575" y="872425"/>
              <a:ext cx="51225" cy="10750"/>
            </a:xfrm>
            <a:custGeom>
              <a:avLst/>
              <a:gdLst/>
              <a:ahLst/>
              <a:cxnLst/>
              <a:rect l="l" t="t" r="r" b="b"/>
              <a:pathLst>
                <a:path w="2049" h="430" extrusionOk="0">
                  <a:moveTo>
                    <a:pt x="1" y="1"/>
                  </a:moveTo>
                  <a:lnTo>
                    <a:pt x="1" y="429"/>
                  </a:lnTo>
                  <a:lnTo>
                    <a:pt x="2049" y="429"/>
                  </a:lnTo>
                  <a:lnTo>
                    <a:pt x="20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0"/>
            <p:cNvSpPr/>
            <p:nvPr/>
          </p:nvSpPr>
          <p:spPr>
            <a:xfrm>
              <a:off x="6118400" y="789075"/>
              <a:ext cx="81600" cy="10750"/>
            </a:xfrm>
            <a:custGeom>
              <a:avLst/>
              <a:gdLst/>
              <a:ahLst/>
              <a:cxnLst/>
              <a:rect l="l" t="t" r="r" b="b"/>
              <a:pathLst>
                <a:path w="3264" h="430" extrusionOk="0">
                  <a:moveTo>
                    <a:pt x="1" y="1"/>
                  </a:moveTo>
                  <a:lnTo>
                    <a:pt x="1" y="430"/>
                  </a:lnTo>
                  <a:lnTo>
                    <a:pt x="3263" y="430"/>
                  </a:lnTo>
                  <a:lnTo>
                    <a:pt x="32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0"/>
            <p:cNvSpPr/>
            <p:nvPr/>
          </p:nvSpPr>
          <p:spPr>
            <a:xfrm>
              <a:off x="6138650" y="883150"/>
              <a:ext cx="41100" cy="19375"/>
            </a:xfrm>
            <a:custGeom>
              <a:avLst/>
              <a:gdLst/>
              <a:ahLst/>
              <a:cxnLst/>
              <a:rect l="l" t="t" r="r" b="b"/>
              <a:pathLst>
                <a:path w="1644" h="775" extrusionOk="0">
                  <a:moveTo>
                    <a:pt x="0" y="0"/>
                  </a:moveTo>
                  <a:lnTo>
                    <a:pt x="417" y="774"/>
                  </a:lnTo>
                  <a:lnTo>
                    <a:pt x="1227" y="774"/>
                  </a:lnTo>
                  <a:lnTo>
                    <a:pt x="1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0"/>
            <p:cNvSpPr/>
            <p:nvPr/>
          </p:nvSpPr>
          <p:spPr>
            <a:xfrm>
              <a:off x="6125550" y="764375"/>
              <a:ext cx="67000" cy="24725"/>
            </a:xfrm>
            <a:custGeom>
              <a:avLst/>
              <a:gdLst/>
              <a:ahLst/>
              <a:cxnLst/>
              <a:rect l="l" t="t" r="r" b="b"/>
              <a:pathLst>
                <a:path w="2680" h="989" extrusionOk="0">
                  <a:moveTo>
                    <a:pt x="322" y="1"/>
                  </a:moveTo>
                  <a:lnTo>
                    <a:pt x="1" y="989"/>
                  </a:lnTo>
                  <a:lnTo>
                    <a:pt x="2679" y="989"/>
                  </a:lnTo>
                  <a:lnTo>
                    <a:pt x="2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0"/>
            <p:cNvSpPr/>
            <p:nvPr/>
          </p:nvSpPr>
          <p:spPr>
            <a:xfrm>
              <a:off x="6144000" y="758425"/>
              <a:ext cx="30400" cy="5975"/>
            </a:xfrm>
            <a:custGeom>
              <a:avLst/>
              <a:gdLst/>
              <a:ahLst/>
              <a:cxnLst/>
              <a:rect l="l" t="t" r="r" b="b"/>
              <a:pathLst>
                <a:path w="1216" h="239" extrusionOk="0">
                  <a:moveTo>
                    <a:pt x="1" y="1"/>
                  </a:moveTo>
                  <a:lnTo>
                    <a:pt x="1" y="239"/>
                  </a:lnTo>
                  <a:lnTo>
                    <a:pt x="1215" y="239"/>
                  </a:lnTo>
                  <a:lnTo>
                    <a:pt x="1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0"/>
            <p:cNvSpPr/>
            <p:nvPr/>
          </p:nvSpPr>
          <p:spPr>
            <a:xfrm>
              <a:off x="6127625" y="799800"/>
              <a:ext cx="63125" cy="72650"/>
            </a:xfrm>
            <a:custGeom>
              <a:avLst/>
              <a:gdLst/>
              <a:ahLst/>
              <a:cxnLst/>
              <a:rect l="l" t="t" r="r" b="b"/>
              <a:pathLst>
                <a:path w="2525" h="2906" extrusionOk="0">
                  <a:moveTo>
                    <a:pt x="1" y="1"/>
                  </a:moveTo>
                  <a:lnTo>
                    <a:pt x="239" y="2906"/>
                  </a:lnTo>
                  <a:lnTo>
                    <a:pt x="2287" y="2906"/>
                  </a:lnTo>
                  <a:lnTo>
                    <a:pt x="2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0"/>
            <p:cNvSpPr/>
            <p:nvPr/>
          </p:nvSpPr>
          <p:spPr>
            <a:xfrm>
              <a:off x="6152050" y="734900"/>
              <a:ext cx="14900" cy="29800"/>
            </a:xfrm>
            <a:custGeom>
              <a:avLst/>
              <a:gdLst/>
              <a:ahLst/>
              <a:cxnLst/>
              <a:rect l="l" t="t" r="r" b="b"/>
              <a:pathLst>
                <a:path w="596" h="1192" extrusionOk="0">
                  <a:moveTo>
                    <a:pt x="298" y="1"/>
                  </a:moveTo>
                  <a:cubicBezTo>
                    <a:pt x="131" y="1"/>
                    <a:pt x="0" y="263"/>
                    <a:pt x="0" y="596"/>
                  </a:cubicBezTo>
                  <a:cubicBezTo>
                    <a:pt x="0" y="930"/>
                    <a:pt x="131" y="1192"/>
                    <a:pt x="298" y="1192"/>
                  </a:cubicBezTo>
                  <a:cubicBezTo>
                    <a:pt x="453" y="1192"/>
                    <a:pt x="595" y="930"/>
                    <a:pt x="595" y="596"/>
                  </a:cubicBezTo>
                  <a:cubicBezTo>
                    <a:pt x="595" y="275"/>
                    <a:pt x="453" y="1"/>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0"/>
            <p:cNvSpPr/>
            <p:nvPr/>
          </p:nvSpPr>
          <p:spPr>
            <a:xfrm>
              <a:off x="6109475" y="942675"/>
              <a:ext cx="99450" cy="10150"/>
            </a:xfrm>
            <a:custGeom>
              <a:avLst/>
              <a:gdLst/>
              <a:ahLst/>
              <a:cxnLst/>
              <a:rect l="l" t="t" r="r" b="b"/>
              <a:pathLst>
                <a:path w="3978" h="406" extrusionOk="0">
                  <a:moveTo>
                    <a:pt x="1" y="1"/>
                  </a:moveTo>
                  <a:lnTo>
                    <a:pt x="1" y="405"/>
                  </a:lnTo>
                  <a:lnTo>
                    <a:pt x="3977" y="405"/>
                  </a:lnTo>
                  <a:lnTo>
                    <a:pt x="3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0"/>
            <p:cNvSpPr/>
            <p:nvPr/>
          </p:nvSpPr>
          <p:spPr>
            <a:xfrm>
              <a:off x="6201450" y="936700"/>
              <a:ext cx="26225" cy="22250"/>
            </a:xfrm>
            <a:custGeom>
              <a:avLst/>
              <a:gdLst/>
              <a:ahLst/>
              <a:cxnLst/>
              <a:rect l="l" t="t" r="r" b="b"/>
              <a:pathLst>
                <a:path w="1049" h="890" extrusionOk="0">
                  <a:moveTo>
                    <a:pt x="617" y="1"/>
                  </a:moveTo>
                  <a:cubicBezTo>
                    <a:pt x="610" y="1"/>
                    <a:pt x="603" y="1"/>
                    <a:pt x="596" y="1"/>
                  </a:cubicBezTo>
                  <a:cubicBezTo>
                    <a:pt x="203" y="1"/>
                    <a:pt x="1" y="478"/>
                    <a:pt x="286" y="763"/>
                  </a:cubicBezTo>
                  <a:cubicBezTo>
                    <a:pt x="373" y="850"/>
                    <a:pt x="482" y="889"/>
                    <a:pt x="590" y="889"/>
                  </a:cubicBezTo>
                  <a:cubicBezTo>
                    <a:pt x="821" y="889"/>
                    <a:pt x="1048" y="710"/>
                    <a:pt x="1048" y="442"/>
                  </a:cubicBezTo>
                  <a:cubicBezTo>
                    <a:pt x="1048" y="199"/>
                    <a:pt x="857"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0"/>
            <p:cNvSpPr/>
            <p:nvPr/>
          </p:nvSpPr>
          <p:spPr>
            <a:xfrm>
              <a:off x="6090725" y="936725"/>
              <a:ext cx="25550" cy="21900"/>
            </a:xfrm>
            <a:custGeom>
              <a:avLst/>
              <a:gdLst/>
              <a:ahLst/>
              <a:cxnLst/>
              <a:rect l="l" t="t" r="r" b="b"/>
              <a:pathLst>
                <a:path w="1022" h="876" extrusionOk="0">
                  <a:moveTo>
                    <a:pt x="455" y="0"/>
                  </a:moveTo>
                  <a:cubicBezTo>
                    <a:pt x="451" y="0"/>
                    <a:pt x="446" y="0"/>
                    <a:pt x="441" y="0"/>
                  </a:cubicBezTo>
                  <a:cubicBezTo>
                    <a:pt x="191" y="0"/>
                    <a:pt x="0" y="191"/>
                    <a:pt x="0" y="441"/>
                  </a:cubicBezTo>
                  <a:cubicBezTo>
                    <a:pt x="8" y="704"/>
                    <a:pt x="219" y="876"/>
                    <a:pt x="439" y="876"/>
                  </a:cubicBezTo>
                  <a:cubicBezTo>
                    <a:pt x="548" y="876"/>
                    <a:pt x="660" y="833"/>
                    <a:pt x="751" y="739"/>
                  </a:cubicBezTo>
                  <a:cubicBezTo>
                    <a:pt x="1021" y="468"/>
                    <a:pt x="839" y="0"/>
                    <a:pt x="4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2" name="Google Shape;1852;p50"/>
          <p:cNvGrpSpPr/>
          <p:nvPr/>
        </p:nvGrpSpPr>
        <p:grpSpPr>
          <a:xfrm>
            <a:off x="11821246" y="4324961"/>
            <a:ext cx="372538" cy="689558"/>
            <a:chOff x="6691700" y="1068275"/>
            <a:chExt cx="221775" cy="410500"/>
          </a:xfrm>
        </p:grpSpPr>
        <p:sp>
          <p:nvSpPr>
            <p:cNvPr id="1853" name="Google Shape;1853;p50"/>
            <p:cNvSpPr/>
            <p:nvPr/>
          </p:nvSpPr>
          <p:spPr>
            <a:xfrm>
              <a:off x="6691700" y="1068275"/>
              <a:ext cx="221775" cy="317325"/>
            </a:xfrm>
            <a:custGeom>
              <a:avLst/>
              <a:gdLst/>
              <a:ahLst/>
              <a:cxnLst/>
              <a:rect l="l" t="t" r="r" b="b"/>
              <a:pathLst>
                <a:path w="8871" h="12693" extrusionOk="0">
                  <a:moveTo>
                    <a:pt x="4429" y="1"/>
                  </a:moveTo>
                  <a:cubicBezTo>
                    <a:pt x="3810" y="1"/>
                    <a:pt x="0" y="3430"/>
                    <a:pt x="0" y="7657"/>
                  </a:cubicBezTo>
                  <a:cubicBezTo>
                    <a:pt x="0" y="11883"/>
                    <a:pt x="3715" y="12693"/>
                    <a:pt x="4429" y="12693"/>
                  </a:cubicBezTo>
                  <a:cubicBezTo>
                    <a:pt x="5144" y="12693"/>
                    <a:pt x="8870" y="11883"/>
                    <a:pt x="8870" y="7657"/>
                  </a:cubicBezTo>
                  <a:cubicBezTo>
                    <a:pt x="8870" y="3430"/>
                    <a:pt x="5060" y="1"/>
                    <a:pt x="4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0"/>
            <p:cNvSpPr/>
            <p:nvPr/>
          </p:nvSpPr>
          <p:spPr>
            <a:xfrm>
              <a:off x="6802425" y="1068275"/>
              <a:ext cx="111050" cy="317325"/>
            </a:xfrm>
            <a:custGeom>
              <a:avLst/>
              <a:gdLst/>
              <a:ahLst/>
              <a:cxnLst/>
              <a:rect l="l" t="t" r="r" b="b"/>
              <a:pathLst>
                <a:path w="4442" h="12693" extrusionOk="0">
                  <a:moveTo>
                    <a:pt x="0" y="1"/>
                  </a:moveTo>
                  <a:lnTo>
                    <a:pt x="0" y="12693"/>
                  </a:lnTo>
                  <a:cubicBezTo>
                    <a:pt x="727" y="12693"/>
                    <a:pt x="4441" y="11883"/>
                    <a:pt x="4441" y="7657"/>
                  </a:cubicBezTo>
                  <a:cubicBezTo>
                    <a:pt x="4441" y="3430"/>
                    <a:pt x="63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0"/>
            <p:cNvSpPr/>
            <p:nvPr/>
          </p:nvSpPr>
          <p:spPr>
            <a:xfrm>
              <a:off x="6792600" y="1285875"/>
              <a:ext cx="19675" cy="192900"/>
            </a:xfrm>
            <a:custGeom>
              <a:avLst/>
              <a:gdLst/>
              <a:ahLst/>
              <a:cxnLst/>
              <a:rect l="l" t="t" r="r" b="b"/>
              <a:pathLst>
                <a:path w="787" h="7716" extrusionOk="0">
                  <a:moveTo>
                    <a:pt x="393" y="0"/>
                  </a:moveTo>
                  <a:cubicBezTo>
                    <a:pt x="197" y="0"/>
                    <a:pt x="0" y="131"/>
                    <a:pt x="0" y="393"/>
                  </a:cubicBezTo>
                  <a:lnTo>
                    <a:pt x="0" y="7323"/>
                  </a:lnTo>
                  <a:cubicBezTo>
                    <a:pt x="0" y="7537"/>
                    <a:pt x="179" y="7716"/>
                    <a:pt x="393" y="7716"/>
                  </a:cubicBezTo>
                  <a:cubicBezTo>
                    <a:pt x="608" y="7716"/>
                    <a:pt x="786" y="7537"/>
                    <a:pt x="786" y="7323"/>
                  </a:cubicBezTo>
                  <a:lnTo>
                    <a:pt x="786" y="393"/>
                  </a:lnTo>
                  <a:cubicBezTo>
                    <a:pt x="786" y="131"/>
                    <a:pt x="590"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0"/>
            <p:cNvSpPr/>
            <p:nvPr/>
          </p:nvSpPr>
          <p:spPr>
            <a:xfrm>
              <a:off x="6759550" y="1295700"/>
              <a:ext cx="42900" cy="48825"/>
            </a:xfrm>
            <a:custGeom>
              <a:avLst/>
              <a:gdLst/>
              <a:ahLst/>
              <a:cxnLst/>
              <a:rect l="l" t="t" r="r" b="b"/>
              <a:pathLst>
                <a:path w="1716" h="1953" extrusionOk="0">
                  <a:moveTo>
                    <a:pt x="1" y="0"/>
                  </a:moveTo>
                  <a:lnTo>
                    <a:pt x="1715"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0"/>
            <p:cNvSpPr/>
            <p:nvPr/>
          </p:nvSpPr>
          <p:spPr>
            <a:xfrm>
              <a:off x="6744850" y="1285400"/>
              <a:ext cx="70600" cy="69000"/>
            </a:xfrm>
            <a:custGeom>
              <a:avLst/>
              <a:gdLst/>
              <a:ahLst/>
              <a:cxnLst/>
              <a:rect l="l" t="t" r="r" b="b"/>
              <a:pathLst>
                <a:path w="2824" h="2760" extrusionOk="0">
                  <a:moveTo>
                    <a:pt x="571" y="1"/>
                  </a:moveTo>
                  <a:cubicBezTo>
                    <a:pt x="271" y="1"/>
                    <a:pt x="0" y="383"/>
                    <a:pt x="291" y="674"/>
                  </a:cubicBezTo>
                  <a:lnTo>
                    <a:pt x="2006" y="2627"/>
                  </a:lnTo>
                  <a:cubicBezTo>
                    <a:pt x="2071" y="2703"/>
                    <a:pt x="2166" y="2759"/>
                    <a:pt x="2273" y="2759"/>
                  </a:cubicBezTo>
                  <a:cubicBezTo>
                    <a:pt x="2283" y="2759"/>
                    <a:pt x="2293" y="2759"/>
                    <a:pt x="2303" y="2758"/>
                  </a:cubicBezTo>
                  <a:cubicBezTo>
                    <a:pt x="2308" y="2758"/>
                    <a:pt x="2313" y="2758"/>
                    <a:pt x="2318" y="2758"/>
                  </a:cubicBezTo>
                  <a:cubicBezTo>
                    <a:pt x="2642" y="2758"/>
                    <a:pt x="2824" y="2361"/>
                    <a:pt x="2601" y="2115"/>
                  </a:cubicBezTo>
                  <a:lnTo>
                    <a:pt x="875" y="162"/>
                  </a:lnTo>
                  <a:cubicBezTo>
                    <a:pt x="785" y="48"/>
                    <a:pt x="676" y="1"/>
                    <a:pt x="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0"/>
            <p:cNvSpPr/>
            <p:nvPr/>
          </p:nvSpPr>
          <p:spPr>
            <a:xfrm>
              <a:off x="6802425" y="1295700"/>
              <a:ext cx="43175" cy="48825"/>
            </a:xfrm>
            <a:custGeom>
              <a:avLst/>
              <a:gdLst/>
              <a:ahLst/>
              <a:cxnLst/>
              <a:rect l="l" t="t" r="r" b="b"/>
              <a:pathLst>
                <a:path w="1727" h="1953" extrusionOk="0">
                  <a:moveTo>
                    <a:pt x="1727" y="0"/>
                  </a:moveTo>
                  <a:lnTo>
                    <a:pt x="0"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0"/>
            <p:cNvSpPr/>
            <p:nvPr/>
          </p:nvSpPr>
          <p:spPr>
            <a:xfrm>
              <a:off x="6789325" y="1285400"/>
              <a:ext cx="70700" cy="69000"/>
            </a:xfrm>
            <a:custGeom>
              <a:avLst/>
              <a:gdLst/>
              <a:ahLst/>
              <a:cxnLst/>
              <a:rect l="l" t="t" r="r" b="b"/>
              <a:pathLst>
                <a:path w="2828" h="2760" extrusionOk="0">
                  <a:moveTo>
                    <a:pt x="2252" y="1"/>
                  </a:moveTo>
                  <a:cubicBezTo>
                    <a:pt x="2147" y="1"/>
                    <a:pt x="2040" y="48"/>
                    <a:pt x="1953" y="162"/>
                  </a:cubicBezTo>
                  <a:lnTo>
                    <a:pt x="227" y="2115"/>
                  </a:lnTo>
                  <a:cubicBezTo>
                    <a:pt x="0" y="2365"/>
                    <a:pt x="191" y="2758"/>
                    <a:pt x="524" y="2758"/>
                  </a:cubicBezTo>
                  <a:cubicBezTo>
                    <a:pt x="535" y="2759"/>
                    <a:pt x="545" y="2759"/>
                    <a:pt x="555" y="2759"/>
                  </a:cubicBezTo>
                  <a:cubicBezTo>
                    <a:pt x="662" y="2759"/>
                    <a:pt x="757" y="2703"/>
                    <a:pt x="822" y="2627"/>
                  </a:cubicBezTo>
                  <a:lnTo>
                    <a:pt x="2536" y="674"/>
                  </a:lnTo>
                  <a:cubicBezTo>
                    <a:pt x="2827" y="383"/>
                    <a:pt x="2550" y="1"/>
                    <a:pt x="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TextBox 144">
            <a:extLst>
              <a:ext uri="{FF2B5EF4-FFF2-40B4-BE49-F238E27FC236}">
                <a16:creationId xmlns:a16="http://schemas.microsoft.com/office/drawing/2014/main" id="{D7B7AE53-334D-471E-A13E-FD0366E69D55}"/>
              </a:ext>
            </a:extLst>
          </p:cNvPr>
          <p:cNvSpPr txBox="1"/>
          <p:nvPr/>
        </p:nvSpPr>
        <p:spPr>
          <a:xfrm>
            <a:off x="1218233" y="313385"/>
            <a:ext cx="7330314" cy="369332"/>
          </a:xfrm>
          <a:prstGeom prst="rect">
            <a:avLst/>
          </a:prstGeom>
          <a:noFill/>
        </p:spPr>
        <p:txBody>
          <a:bodyPr wrap="square">
            <a:spAutoFit/>
          </a:bodyPr>
          <a:lstStyle/>
          <a:p>
            <a:r>
              <a:rPr lang="en-US" sz="1800" b="1" i="0" dirty="0">
                <a:solidFill>
                  <a:schemeClr val="accent4"/>
                </a:solidFill>
                <a:effectLst/>
                <a:latin typeface="Bitter" panose="020B0604020202020204" charset="0"/>
              </a:rPr>
              <a:t>Prediction results</a:t>
            </a:r>
            <a:endParaRPr lang="en-US" sz="1800" b="1" dirty="0">
              <a:solidFill>
                <a:schemeClr val="accent4"/>
              </a:solidFill>
              <a:latin typeface="Bitter" panose="020B0604020202020204" charset="0"/>
            </a:endParaRPr>
          </a:p>
        </p:txBody>
      </p:sp>
      <p:sp>
        <p:nvSpPr>
          <p:cNvPr id="191" name="Google Shape;10600;p65">
            <a:extLst>
              <a:ext uri="{FF2B5EF4-FFF2-40B4-BE49-F238E27FC236}">
                <a16:creationId xmlns:a16="http://schemas.microsoft.com/office/drawing/2014/main" id="{5A8A3E61-2899-4DCA-A1B7-2DAF1EC25C68}"/>
              </a:ext>
            </a:extLst>
          </p:cNvPr>
          <p:cNvSpPr/>
          <p:nvPr/>
        </p:nvSpPr>
        <p:spPr>
          <a:xfrm>
            <a:off x="368159" y="4290703"/>
            <a:ext cx="730180" cy="672336"/>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BBCBE417-D690-4E28-B9C4-A1EE60A827DD}"/>
              </a:ext>
            </a:extLst>
          </p:cNvPr>
          <p:cNvPicPr>
            <a:picLocks noChangeAspect="1"/>
          </p:cNvPicPr>
          <p:nvPr/>
        </p:nvPicPr>
        <p:blipFill rotWithShape="1">
          <a:blip r:embed="rId3"/>
          <a:srcRect l="1770"/>
          <a:stretch/>
        </p:blipFill>
        <p:spPr>
          <a:xfrm>
            <a:off x="791024" y="1136597"/>
            <a:ext cx="4266533" cy="2983644"/>
          </a:xfrm>
          <a:prstGeom prst="rect">
            <a:avLst/>
          </a:prstGeom>
        </p:spPr>
      </p:pic>
      <p:sp>
        <p:nvSpPr>
          <p:cNvPr id="149" name="TextBox 148">
            <a:extLst>
              <a:ext uri="{FF2B5EF4-FFF2-40B4-BE49-F238E27FC236}">
                <a16:creationId xmlns:a16="http://schemas.microsoft.com/office/drawing/2014/main" id="{D36FCD88-1D5B-446D-B0EC-BA95073E7238}"/>
              </a:ext>
            </a:extLst>
          </p:cNvPr>
          <p:cNvSpPr txBox="1"/>
          <p:nvPr/>
        </p:nvSpPr>
        <p:spPr>
          <a:xfrm>
            <a:off x="5257692" y="1773506"/>
            <a:ext cx="3671837" cy="1322863"/>
          </a:xfrm>
          <a:prstGeom prst="rect">
            <a:avLst/>
          </a:prstGeom>
          <a:noFill/>
        </p:spPr>
        <p:txBody>
          <a:bodyPr wrap="square">
            <a:spAutoFit/>
          </a:bodyPr>
          <a:lstStyle/>
          <a:p>
            <a:pPr algn="l">
              <a:lnSpc>
                <a:spcPct val="200000"/>
              </a:lnSpc>
            </a:pPr>
            <a:r>
              <a:rPr lang="en-US" sz="1400" b="1" i="0" dirty="0">
                <a:solidFill>
                  <a:schemeClr val="bg2"/>
                </a:solidFill>
                <a:effectLst/>
                <a:latin typeface="lato" panose="020F0502020204030203" pitchFamily="34" charset="0"/>
              </a:rPr>
              <a:t>In this scatter plot, we see data is in a line form, which means our model has done good predictions.</a:t>
            </a:r>
            <a:endParaRPr lang="en-US" sz="1100" b="1" i="0" dirty="0">
              <a:solidFill>
                <a:schemeClr val="bg2"/>
              </a:solidFill>
              <a:effectLst/>
              <a:latin typeface="Bitter" panose="020B0604020202020204" charset="0"/>
            </a:endParaRPr>
          </a:p>
        </p:txBody>
      </p:sp>
    </p:spTree>
    <p:extLst>
      <p:ext uri="{BB962C8B-B14F-4D97-AF65-F5344CB8AC3E}">
        <p14:creationId xmlns:p14="http://schemas.microsoft.com/office/powerpoint/2010/main" val="2741987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7"/>
        <p:cNvGrpSpPr/>
        <p:nvPr/>
      </p:nvGrpSpPr>
      <p:grpSpPr>
        <a:xfrm>
          <a:off x="0" y="0"/>
          <a:ext cx="0" cy="0"/>
          <a:chOff x="0" y="0"/>
          <a:chExt cx="0" cy="0"/>
        </a:xfrm>
      </p:grpSpPr>
      <p:grpSp>
        <p:nvGrpSpPr>
          <p:cNvPr id="1727" name="Google Shape;1727;p50"/>
          <p:cNvGrpSpPr/>
          <p:nvPr/>
        </p:nvGrpSpPr>
        <p:grpSpPr>
          <a:xfrm flipH="1">
            <a:off x="-2888342" y="2942021"/>
            <a:ext cx="1226730" cy="2199258"/>
            <a:chOff x="4838507" y="2814325"/>
            <a:chExt cx="3407789" cy="1785260"/>
          </a:xfrm>
        </p:grpSpPr>
        <p:grpSp>
          <p:nvGrpSpPr>
            <p:cNvPr id="1728" name="Google Shape;1728;p50"/>
            <p:cNvGrpSpPr/>
            <p:nvPr/>
          </p:nvGrpSpPr>
          <p:grpSpPr>
            <a:xfrm>
              <a:off x="6033706" y="2814325"/>
              <a:ext cx="1084057" cy="1757300"/>
              <a:chOff x="6008131" y="2814325"/>
              <a:chExt cx="1084057" cy="1757300"/>
            </a:xfrm>
          </p:grpSpPr>
          <p:sp>
            <p:nvSpPr>
              <p:cNvPr id="1729" name="Google Shape;1729;p50"/>
              <p:cNvSpPr/>
              <p:nvPr/>
            </p:nvSpPr>
            <p:spPr>
              <a:xfrm>
                <a:off x="6776109" y="3308806"/>
                <a:ext cx="138737" cy="268164"/>
              </a:xfrm>
              <a:custGeom>
                <a:avLst/>
                <a:gdLst/>
                <a:ahLst/>
                <a:cxnLst/>
                <a:rect l="l" t="t" r="r" b="b"/>
                <a:pathLst>
                  <a:path w="6631" h="12817" extrusionOk="0">
                    <a:moveTo>
                      <a:pt x="0" y="0"/>
                    </a:moveTo>
                    <a:lnTo>
                      <a:pt x="0" y="12817"/>
                    </a:lnTo>
                    <a:lnTo>
                      <a:pt x="6630" y="12817"/>
                    </a:lnTo>
                    <a:lnTo>
                      <a:pt x="66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0"/>
              <p:cNvSpPr/>
              <p:nvPr/>
            </p:nvSpPr>
            <p:spPr>
              <a:xfrm>
                <a:off x="6058910" y="3492568"/>
                <a:ext cx="991078" cy="1079057"/>
              </a:xfrm>
              <a:custGeom>
                <a:avLst/>
                <a:gdLst/>
                <a:ahLst/>
                <a:cxnLst/>
                <a:rect l="l" t="t" r="r" b="b"/>
                <a:pathLst>
                  <a:path w="47369" h="51574" extrusionOk="0">
                    <a:moveTo>
                      <a:pt x="23719" y="1"/>
                    </a:moveTo>
                    <a:lnTo>
                      <a:pt x="0" y="9399"/>
                    </a:lnTo>
                    <a:lnTo>
                      <a:pt x="0" y="51573"/>
                    </a:lnTo>
                    <a:lnTo>
                      <a:pt x="47369" y="51573"/>
                    </a:lnTo>
                    <a:lnTo>
                      <a:pt x="47369" y="9399"/>
                    </a:lnTo>
                    <a:lnTo>
                      <a:pt x="237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0"/>
              <p:cNvSpPr/>
              <p:nvPr/>
            </p:nvSpPr>
            <p:spPr>
              <a:xfrm>
                <a:off x="6056755" y="3481123"/>
                <a:ext cx="993233" cy="1086924"/>
              </a:xfrm>
              <a:custGeom>
                <a:avLst/>
                <a:gdLst/>
                <a:ahLst/>
                <a:cxnLst/>
                <a:rect l="l" t="t" r="r" b="b"/>
                <a:pathLst>
                  <a:path w="47472" h="51950" extrusionOk="0">
                    <a:moveTo>
                      <a:pt x="23206" y="10425"/>
                    </a:moveTo>
                    <a:lnTo>
                      <a:pt x="23206" y="19140"/>
                    </a:lnTo>
                    <a:lnTo>
                      <a:pt x="9228" y="19140"/>
                    </a:lnTo>
                    <a:lnTo>
                      <a:pt x="9228" y="10425"/>
                    </a:lnTo>
                    <a:close/>
                    <a:moveTo>
                      <a:pt x="38449" y="10425"/>
                    </a:moveTo>
                    <a:lnTo>
                      <a:pt x="38449" y="18832"/>
                    </a:lnTo>
                    <a:lnTo>
                      <a:pt x="37902" y="19140"/>
                    </a:lnTo>
                    <a:lnTo>
                      <a:pt x="24505" y="19140"/>
                    </a:lnTo>
                    <a:lnTo>
                      <a:pt x="24505" y="10425"/>
                    </a:lnTo>
                    <a:close/>
                    <a:moveTo>
                      <a:pt x="23206" y="20404"/>
                    </a:moveTo>
                    <a:lnTo>
                      <a:pt x="23206" y="30862"/>
                    </a:lnTo>
                    <a:lnTo>
                      <a:pt x="9228" y="30862"/>
                    </a:lnTo>
                    <a:lnTo>
                      <a:pt x="9228" y="20404"/>
                    </a:lnTo>
                    <a:close/>
                    <a:moveTo>
                      <a:pt x="38449" y="20404"/>
                    </a:moveTo>
                    <a:lnTo>
                      <a:pt x="38449" y="30862"/>
                    </a:lnTo>
                    <a:lnTo>
                      <a:pt x="24505" y="30862"/>
                    </a:lnTo>
                    <a:lnTo>
                      <a:pt x="24505" y="20404"/>
                    </a:lnTo>
                    <a:close/>
                    <a:moveTo>
                      <a:pt x="23753" y="1"/>
                    </a:moveTo>
                    <a:lnTo>
                      <a:pt x="23172" y="240"/>
                    </a:lnTo>
                    <a:lnTo>
                      <a:pt x="23172" y="7110"/>
                    </a:lnTo>
                    <a:lnTo>
                      <a:pt x="15722" y="3111"/>
                    </a:lnTo>
                    <a:lnTo>
                      <a:pt x="14150" y="3726"/>
                    </a:lnTo>
                    <a:lnTo>
                      <a:pt x="23138" y="8511"/>
                    </a:lnTo>
                    <a:lnTo>
                      <a:pt x="23138" y="9092"/>
                    </a:lnTo>
                    <a:lnTo>
                      <a:pt x="9160" y="9092"/>
                    </a:lnTo>
                    <a:lnTo>
                      <a:pt x="9160" y="5674"/>
                    </a:lnTo>
                    <a:lnTo>
                      <a:pt x="7861" y="6187"/>
                    </a:lnTo>
                    <a:lnTo>
                      <a:pt x="7861" y="9092"/>
                    </a:lnTo>
                    <a:lnTo>
                      <a:pt x="513" y="9092"/>
                    </a:lnTo>
                    <a:lnTo>
                      <a:pt x="1" y="9331"/>
                    </a:lnTo>
                    <a:lnTo>
                      <a:pt x="1" y="10391"/>
                    </a:lnTo>
                    <a:lnTo>
                      <a:pt x="7861" y="10391"/>
                    </a:lnTo>
                    <a:lnTo>
                      <a:pt x="7861" y="18456"/>
                    </a:lnTo>
                    <a:lnTo>
                      <a:pt x="1" y="14287"/>
                    </a:lnTo>
                    <a:lnTo>
                      <a:pt x="1" y="15722"/>
                    </a:lnTo>
                    <a:lnTo>
                      <a:pt x="6289" y="19106"/>
                    </a:lnTo>
                    <a:lnTo>
                      <a:pt x="1" y="19106"/>
                    </a:lnTo>
                    <a:lnTo>
                      <a:pt x="1" y="20370"/>
                    </a:lnTo>
                    <a:lnTo>
                      <a:pt x="7861" y="20370"/>
                    </a:lnTo>
                    <a:lnTo>
                      <a:pt x="7861" y="30794"/>
                    </a:lnTo>
                    <a:lnTo>
                      <a:pt x="1" y="30794"/>
                    </a:lnTo>
                    <a:lnTo>
                      <a:pt x="1" y="32093"/>
                    </a:lnTo>
                    <a:lnTo>
                      <a:pt x="7861" y="32093"/>
                    </a:lnTo>
                    <a:lnTo>
                      <a:pt x="7861" y="51437"/>
                    </a:lnTo>
                    <a:lnTo>
                      <a:pt x="7861" y="51949"/>
                    </a:lnTo>
                    <a:lnTo>
                      <a:pt x="9160" y="51949"/>
                    </a:lnTo>
                    <a:lnTo>
                      <a:pt x="9160" y="51437"/>
                    </a:lnTo>
                    <a:lnTo>
                      <a:pt x="9160" y="32093"/>
                    </a:lnTo>
                    <a:lnTo>
                      <a:pt x="23138" y="32093"/>
                    </a:lnTo>
                    <a:lnTo>
                      <a:pt x="23138" y="51437"/>
                    </a:lnTo>
                    <a:lnTo>
                      <a:pt x="23138" y="51949"/>
                    </a:lnTo>
                    <a:lnTo>
                      <a:pt x="24403" y="51949"/>
                    </a:lnTo>
                    <a:lnTo>
                      <a:pt x="24403" y="51437"/>
                    </a:lnTo>
                    <a:lnTo>
                      <a:pt x="24403" y="32093"/>
                    </a:lnTo>
                    <a:lnTo>
                      <a:pt x="38381" y="32093"/>
                    </a:lnTo>
                    <a:lnTo>
                      <a:pt x="38381" y="51437"/>
                    </a:lnTo>
                    <a:lnTo>
                      <a:pt x="38381" y="51949"/>
                    </a:lnTo>
                    <a:lnTo>
                      <a:pt x="39645" y="51949"/>
                    </a:lnTo>
                    <a:lnTo>
                      <a:pt x="39645" y="51437"/>
                    </a:lnTo>
                    <a:lnTo>
                      <a:pt x="39645" y="32093"/>
                    </a:lnTo>
                    <a:lnTo>
                      <a:pt x="47472" y="32093"/>
                    </a:lnTo>
                    <a:lnTo>
                      <a:pt x="47472" y="30794"/>
                    </a:lnTo>
                    <a:lnTo>
                      <a:pt x="39714" y="30794"/>
                    </a:lnTo>
                    <a:lnTo>
                      <a:pt x="39714" y="20370"/>
                    </a:lnTo>
                    <a:lnTo>
                      <a:pt x="47472" y="20370"/>
                    </a:lnTo>
                    <a:lnTo>
                      <a:pt x="47472" y="19106"/>
                    </a:lnTo>
                    <a:lnTo>
                      <a:pt x="40602" y="19106"/>
                    </a:lnTo>
                    <a:lnTo>
                      <a:pt x="47472" y="15415"/>
                    </a:lnTo>
                    <a:lnTo>
                      <a:pt x="47472" y="14013"/>
                    </a:lnTo>
                    <a:lnTo>
                      <a:pt x="39714" y="18149"/>
                    </a:lnTo>
                    <a:lnTo>
                      <a:pt x="39714" y="10425"/>
                    </a:lnTo>
                    <a:lnTo>
                      <a:pt x="46549" y="10425"/>
                    </a:lnTo>
                    <a:lnTo>
                      <a:pt x="46549" y="9126"/>
                    </a:lnTo>
                    <a:lnTo>
                      <a:pt x="39714" y="9126"/>
                    </a:lnTo>
                    <a:lnTo>
                      <a:pt x="39714" y="6221"/>
                    </a:lnTo>
                    <a:lnTo>
                      <a:pt x="38928" y="5948"/>
                    </a:lnTo>
                    <a:lnTo>
                      <a:pt x="38415" y="5948"/>
                    </a:lnTo>
                    <a:lnTo>
                      <a:pt x="38415" y="9126"/>
                    </a:lnTo>
                    <a:lnTo>
                      <a:pt x="24437" y="9126"/>
                    </a:lnTo>
                    <a:lnTo>
                      <a:pt x="24437" y="8545"/>
                    </a:lnTo>
                    <a:lnTo>
                      <a:pt x="33425" y="3760"/>
                    </a:lnTo>
                    <a:lnTo>
                      <a:pt x="31853" y="3145"/>
                    </a:lnTo>
                    <a:lnTo>
                      <a:pt x="24437" y="7144"/>
                    </a:lnTo>
                    <a:lnTo>
                      <a:pt x="24437" y="240"/>
                    </a:lnTo>
                    <a:lnTo>
                      <a:pt x="237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0"/>
              <p:cNvSpPr/>
              <p:nvPr/>
            </p:nvSpPr>
            <p:spPr>
              <a:xfrm>
                <a:off x="6917691" y="3631304"/>
                <a:ext cx="125137" cy="3578"/>
              </a:xfrm>
              <a:custGeom>
                <a:avLst/>
                <a:gdLst/>
                <a:ahLst/>
                <a:cxnLst/>
                <a:rect l="l" t="t" r="r" b="b"/>
                <a:pathLst>
                  <a:path w="5981" h="171"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0"/>
              <p:cNvSpPr/>
              <p:nvPr/>
            </p:nvSpPr>
            <p:spPr>
              <a:xfrm>
                <a:off x="6855468" y="3591259"/>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0"/>
              <p:cNvSpPr/>
              <p:nvPr/>
            </p:nvSpPr>
            <p:spPr>
              <a:xfrm>
                <a:off x="6855468" y="4560156"/>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0"/>
              <p:cNvSpPr/>
              <p:nvPr/>
            </p:nvSpPr>
            <p:spPr>
              <a:xfrm>
                <a:off x="6792554" y="4357794"/>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0"/>
              <p:cNvSpPr/>
              <p:nvPr/>
            </p:nvSpPr>
            <p:spPr>
              <a:xfrm>
                <a:off x="6855468" y="4560156"/>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0"/>
              <p:cNvSpPr/>
              <p:nvPr/>
            </p:nvSpPr>
            <p:spPr>
              <a:xfrm>
                <a:off x="6731042" y="4560156"/>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0"/>
              <p:cNvSpPr/>
              <p:nvPr/>
            </p:nvSpPr>
            <p:spPr>
              <a:xfrm>
                <a:off x="6731042" y="4560156"/>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0"/>
              <p:cNvSpPr/>
              <p:nvPr/>
            </p:nvSpPr>
            <p:spPr>
              <a:xfrm>
                <a:off x="6605926" y="4560156"/>
                <a:ext cx="125137" cy="3599"/>
              </a:xfrm>
              <a:custGeom>
                <a:avLst/>
                <a:gdLst/>
                <a:ahLst/>
                <a:cxnLst/>
                <a:rect l="l" t="t" r="r" b="b"/>
                <a:pathLst>
                  <a:path w="5981"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0"/>
              <p:cNvSpPr/>
              <p:nvPr/>
            </p:nvSpPr>
            <p:spPr>
              <a:xfrm>
                <a:off x="6542992" y="3470411"/>
                <a:ext cx="125158" cy="3599"/>
              </a:xfrm>
              <a:custGeom>
                <a:avLst/>
                <a:gdLst/>
                <a:ahLst/>
                <a:cxnLst/>
                <a:rect l="l" t="t" r="r" b="b"/>
                <a:pathLst>
                  <a:path w="5982" h="172" extrusionOk="0">
                    <a:moveTo>
                      <a:pt x="1" y="0"/>
                    </a:moveTo>
                    <a:lnTo>
                      <a:pt x="1"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0"/>
              <p:cNvSpPr/>
              <p:nvPr/>
            </p:nvSpPr>
            <p:spPr>
              <a:xfrm>
                <a:off x="6480789" y="3430365"/>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0"/>
              <p:cNvSpPr/>
              <p:nvPr/>
            </p:nvSpPr>
            <p:spPr>
              <a:xfrm>
                <a:off x="6605926" y="4560156"/>
                <a:ext cx="125137" cy="3599"/>
              </a:xfrm>
              <a:custGeom>
                <a:avLst/>
                <a:gdLst/>
                <a:ahLst/>
                <a:cxnLst/>
                <a:rect l="l" t="t" r="r" b="b"/>
                <a:pathLst>
                  <a:path w="5981"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0"/>
              <p:cNvSpPr/>
              <p:nvPr/>
            </p:nvSpPr>
            <p:spPr>
              <a:xfrm>
                <a:off x="6480789" y="4560156"/>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0"/>
              <p:cNvSpPr/>
              <p:nvPr/>
            </p:nvSpPr>
            <p:spPr>
              <a:xfrm>
                <a:off x="6417855" y="3470411"/>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0"/>
              <p:cNvSpPr/>
              <p:nvPr/>
            </p:nvSpPr>
            <p:spPr>
              <a:xfrm>
                <a:off x="6480789" y="3430365"/>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0"/>
              <p:cNvSpPr/>
              <p:nvPr/>
            </p:nvSpPr>
            <p:spPr>
              <a:xfrm>
                <a:off x="6480789" y="4560156"/>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0"/>
              <p:cNvSpPr/>
              <p:nvPr/>
            </p:nvSpPr>
            <p:spPr>
              <a:xfrm>
                <a:off x="6355652" y="4560156"/>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0"/>
              <p:cNvSpPr/>
              <p:nvPr/>
            </p:nvSpPr>
            <p:spPr>
              <a:xfrm>
                <a:off x="6293429" y="3550502"/>
                <a:ext cx="125158" cy="3578"/>
              </a:xfrm>
              <a:custGeom>
                <a:avLst/>
                <a:gdLst/>
                <a:ahLst/>
                <a:cxnLst/>
                <a:rect l="l" t="t" r="r" b="b"/>
                <a:pathLst>
                  <a:path w="5982" h="171"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0"/>
              <p:cNvSpPr/>
              <p:nvPr/>
            </p:nvSpPr>
            <p:spPr>
              <a:xfrm>
                <a:off x="6355652" y="3510456"/>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0"/>
              <p:cNvSpPr/>
              <p:nvPr/>
            </p:nvSpPr>
            <p:spPr>
              <a:xfrm>
                <a:off x="6355652" y="4560156"/>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0"/>
              <p:cNvSpPr/>
              <p:nvPr/>
            </p:nvSpPr>
            <p:spPr>
              <a:xfrm>
                <a:off x="6231227" y="4560156"/>
                <a:ext cx="125158" cy="3599"/>
              </a:xfrm>
              <a:custGeom>
                <a:avLst/>
                <a:gdLst/>
                <a:ahLst/>
                <a:cxnLst/>
                <a:rect l="l" t="t" r="r" b="b"/>
                <a:pathLst>
                  <a:path w="5982" h="172" extrusionOk="0">
                    <a:moveTo>
                      <a:pt x="1" y="0"/>
                    </a:moveTo>
                    <a:lnTo>
                      <a:pt x="1"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0"/>
              <p:cNvSpPr/>
              <p:nvPr/>
            </p:nvSpPr>
            <p:spPr>
              <a:xfrm>
                <a:off x="6168313" y="4357794"/>
                <a:ext cx="125137" cy="3599"/>
              </a:xfrm>
              <a:custGeom>
                <a:avLst/>
                <a:gdLst/>
                <a:ahLst/>
                <a:cxnLst/>
                <a:rect l="l" t="t" r="r" b="b"/>
                <a:pathLst>
                  <a:path w="5981"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0"/>
              <p:cNvSpPr/>
              <p:nvPr/>
            </p:nvSpPr>
            <p:spPr>
              <a:xfrm>
                <a:off x="6231227" y="4560156"/>
                <a:ext cx="125158" cy="3599"/>
              </a:xfrm>
              <a:custGeom>
                <a:avLst/>
                <a:gdLst/>
                <a:ahLst/>
                <a:cxnLst/>
                <a:rect l="l" t="t" r="r" b="b"/>
                <a:pathLst>
                  <a:path w="5982" h="172" extrusionOk="0">
                    <a:moveTo>
                      <a:pt x="1" y="0"/>
                    </a:moveTo>
                    <a:lnTo>
                      <a:pt x="1"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0"/>
              <p:cNvSpPr/>
              <p:nvPr/>
            </p:nvSpPr>
            <p:spPr>
              <a:xfrm>
                <a:off x="6106090" y="4560156"/>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0"/>
              <p:cNvSpPr/>
              <p:nvPr/>
            </p:nvSpPr>
            <p:spPr>
              <a:xfrm>
                <a:off x="6043176" y="3631304"/>
                <a:ext cx="125158" cy="3578"/>
              </a:xfrm>
              <a:custGeom>
                <a:avLst/>
                <a:gdLst/>
                <a:ahLst/>
                <a:cxnLst/>
                <a:rect l="l" t="t" r="r" b="b"/>
                <a:pathLst>
                  <a:path w="5982" h="171"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0"/>
              <p:cNvSpPr/>
              <p:nvPr/>
            </p:nvSpPr>
            <p:spPr>
              <a:xfrm>
                <a:off x="6106090" y="4560156"/>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0"/>
              <p:cNvSpPr/>
              <p:nvPr/>
            </p:nvSpPr>
            <p:spPr>
              <a:xfrm>
                <a:off x="6040310" y="4525822"/>
                <a:ext cx="1028989" cy="45799"/>
              </a:xfrm>
              <a:custGeom>
                <a:avLst/>
                <a:gdLst/>
                <a:ahLst/>
                <a:cxnLst/>
                <a:rect l="l" t="t" r="r" b="b"/>
                <a:pathLst>
                  <a:path w="49181" h="2189" extrusionOk="0">
                    <a:moveTo>
                      <a:pt x="0" y="1"/>
                    </a:moveTo>
                    <a:lnTo>
                      <a:pt x="0" y="2188"/>
                    </a:lnTo>
                    <a:lnTo>
                      <a:pt x="49180" y="2188"/>
                    </a:lnTo>
                    <a:lnTo>
                      <a:pt x="491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0"/>
              <p:cNvSpPr/>
              <p:nvPr/>
            </p:nvSpPr>
            <p:spPr>
              <a:xfrm>
                <a:off x="6735475" y="3730482"/>
                <a:ext cx="107270" cy="127292"/>
              </a:xfrm>
              <a:custGeom>
                <a:avLst/>
                <a:gdLst/>
                <a:ahLst/>
                <a:cxnLst/>
                <a:rect l="l" t="t" r="r" b="b"/>
                <a:pathLst>
                  <a:path w="5127" h="6084" extrusionOk="0">
                    <a:moveTo>
                      <a:pt x="1" y="0"/>
                    </a:moveTo>
                    <a:lnTo>
                      <a:pt x="1" y="6084"/>
                    </a:lnTo>
                    <a:lnTo>
                      <a:pt x="5127" y="6084"/>
                    </a:lnTo>
                    <a:lnTo>
                      <a:pt x="51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0"/>
              <p:cNvSpPr/>
              <p:nvPr/>
            </p:nvSpPr>
            <p:spPr>
              <a:xfrm>
                <a:off x="6727608" y="3721904"/>
                <a:ext cx="123736" cy="143026"/>
              </a:xfrm>
              <a:custGeom>
                <a:avLst/>
                <a:gdLst/>
                <a:ahLst/>
                <a:cxnLst/>
                <a:rect l="l" t="t" r="r" b="b"/>
                <a:pathLst>
                  <a:path w="5914" h="6836" extrusionOk="0">
                    <a:moveTo>
                      <a:pt x="1880" y="410"/>
                    </a:moveTo>
                    <a:lnTo>
                      <a:pt x="1880" y="1948"/>
                    </a:lnTo>
                    <a:lnTo>
                      <a:pt x="377" y="1948"/>
                    </a:lnTo>
                    <a:lnTo>
                      <a:pt x="377" y="410"/>
                    </a:lnTo>
                    <a:close/>
                    <a:moveTo>
                      <a:pt x="3726" y="410"/>
                    </a:moveTo>
                    <a:lnTo>
                      <a:pt x="3726" y="1948"/>
                    </a:lnTo>
                    <a:lnTo>
                      <a:pt x="2256" y="1948"/>
                    </a:lnTo>
                    <a:lnTo>
                      <a:pt x="2256" y="410"/>
                    </a:lnTo>
                    <a:close/>
                    <a:moveTo>
                      <a:pt x="5503" y="410"/>
                    </a:moveTo>
                    <a:lnTo>
                      <a:pt x="5503" y="1948"/>
                    </a:lnTo>
                    <a:lnTo>
                      <a:pt x="4136" y="1948"/>
                    </a:lnTo>
                    <a:lnTo>
                      <a:pt x="4136" y="410"/>
                    </a:lnTo>
                    <a:close/>
                    <a:moveTo>
                      <a:pt x="5503" y="2359"/>
                    </a:moveTo>
                    <a:lnTo>
                      <a:pt x="5503" y="4477"/>
                    </a:lnTo>
                    <a:lnTo>
                      <a:pt x="4136" y="4477"/>
                    </a:lnTo>
                    <a:lnTo>
                      <a:pt x="4136" y="2359"/>
                    </a:lnTo>
                    <a:close/>
                    <a:moveTo>
                      <a:pt x="1880" y="2393"/>
                    </a:moveTo>
                    <a:lnTo>
                      <a:pt x="1880" y="4512"/>
                    </a:lnTo>
                    <a:lnTo>
                      <a:pt x="377" y="4512"/>
                    </a:lnTo>
                    <a:lnTo>
                      <a:pt x="377" y="2393"/>
                    </a:lnTo>
                    <a:close/>
                    <a:moveTo>
                      <a:pt x="3726" y="2393"/>
                    </a:moveTo>
                    <a:lnTo>
                      <a:pt x="3726" y="4512"/>
                    </a:lnTo>
                    <a:lnTo>
                      <a:pt x="2256" y="4512"/>
                    </a:lnTo>
                    <a:lnTo>
                      <a:pt x="2256" y="2393"/>
                    </a:lnTo>
                    <a:close/>
                    <a:moveTo>
                      <a:pt x="1880" y="4922"/>
                    </a:moveTo>
                    <a:lnTo>
                      <a:pt x="1880" y="6426"/>
                    </a:lnTo>
                    <a:lnTo>
                      <a:pt x="377" y="6426"/>
                    </a:lnTo>
                    <a:lnTo>
                      <a:pt x="377" y="4922"/>
                    </a:lnTo>
                    <a:close/>
                    <a:moveTo>
                      <a:pt x="3726" y="4922"/>
                    </a:moveTo>
                    <a:lnTo>
                      <a:pt x="3726" y="6426"/>
                    </a:lnTo>
                    <a:lnTo>
                      <a:pt x="2256" y="6426"/>
                    </a:lnTo>
                    <a:lnTo>
                      <a:pt x="2256" y="4922"/>
                    </a:lnTo>
                    <a:close/>
                    <a:moveTo>
                      <a:pt x="5503" y="4922"/>
                    </a:moveTo>
                    <a:lnTo>
                      <a:pt x="5503" y="6426"/>
                    </a:lnTo>
                    <a:lnTo>
                      <a:pt x="4136" y="6426"/>
                    </a:lnTo>
                    <a:lnTo>
                      <a:pt x="4136" y="4922"/>
                    </a:lnTo>
                    <a:close/>
                    <a:moveTo>
                      <a:pt x="1" y="0"/>
                    </a:moveTo>
                    <a:lnTo>
                      <a:pt x="1" y="376"/>
                    </a:lnTo>
                    <a:lnTo>
                      <a:pt x="1" y="6426"/>
                    </a:lnTo>
                    <a:lnTo>
                      <a:pt x="1" y="6836"/>
                    </a:lnTo>
                    <a:lnTo>
                      <a:pt x="5913" y="6836"/>
                    </a:lnTo>
                    <a:lnTo>
                      <a:pt x="5913" y="6426"/>
                    </a:lnTo>
                    <a:lnTo>
                      <a:pt x="5913" y="376"/>
                    </a:lnTo>
                    <a:lnTo>
                      <a:pt x="59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0"/>
              <p:cNvSpPr/>
              <p:nvPr/>
            </p:nvSpPr>
            <p:spPr>
              <a:xfrm>
                <a:off x="6499368" y="3730482"/>
                <a:ext cx="107291" cy="127292"/>
              </a:xfrm>
              <a:custGeom>
                <a:avLst/>
                <a:gdLst/>
                <a:ahLst/>
                <a:cxnLst/>
                <a:rect l="l" t="t" r="r" b="b"/>
                <a:pathLst>
                  <a:path w="5128" h="6084" extrusionOk="0">
                    <a:moveTo>
                      <a:pt x="1" y="0"/>
                    </a:moveTo>
                    <a:lnTo>
                      <a:pt x="1" y="6084"/>
                    </a:lnTo>
                    <a:lnTo>
                      <a:pt x="5127" y="6084"/>
                    </a:lnTo>
                    <a:lnTo>
                      <a:pt x="51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0"/>
              <p:cNvSpPr/>
              <p:nvPr/>
            </p:nvSpPr>
            <p:spPr>
              <a:xfrm>
                <a:off x="6491502" y="3721904"/>
                <a:ext cx="123024" cy="143026"/>
              </a:xfrm>
              <a:custGeom>
                <a:avLst/>
                <a:gdLst/>
                <a:ahLst/>
                <a:cxnLst/>
                <a:rect l="l" t="t" r="r" b="b"/>
                <a:pathLst>
                  <a:path w="5880" h="6836" extrusionOk="0">
                    <a:moveTo>
                      <a:pt x="1881" y="410"/>
                    </a:moveTo>
                    <a:lnTo>
                      <a:pt x="1881" y="1948"/>
                    </a:lnTo>
                    <a:lnTo>
                      <a:pt x="377" y="1948"/>
                    </a:lnTo>
                    <a:lnTo>
                      <a:pt x="377" y="410"/>
                    </a:lnTo>
                    <a:close/>
                    <a:moveTo>
                      <a:pt x="3726" y="410"/>
                    </a:moveTo>
                    <a:lnTo>
                      <a:pt x="3726" y="1948"/>
                    </a:lnTo>
                    <a:lnTo>
                      <a:pt x="2257" y="1948"/>
                    </a:lnTo>
                    <a:lnTo>
                      <a:pt x="2257" y="410"/>
                    </a:lnTo>
                    <a:close/>
                    <a:moveTo>
                      <a:pt x="5503" y="410"/>
                    </a:moveTo>
                    <a:lnTo>
                      <a:pt x="5503" y="1948"/>
                    </a:lnTo>
                    <a:lnTo>
                      <a:pt x="4136" y="1948"/>
                    </a:lnTo>
                    <a:lnTo>
                      <a:pt x="4136" y="410"/>
                    </a:lnTo>
                    <a:close/>
                    <a:moveTo>
                      <a:pt x="5503" y="2359"/>
                    </a:moveTo>
                    <a:lnTo>
                      <a:pt x="5503" y="4477"/>
                    </a:lnTo>
                    <a:lnTo>
                      <a:pt x="4136" y="4477"/>
                    </a:lnTo>
                    <a:lnTo>
                      <a:pt x="4136" y="2359"/>
                    </a:lnTo>
                    <a:close/>
                    <a:moveTo>
                      <a:pt x="1881" y="2393"/>
                    </a:moveTo>
                    <a:lnTo>
                      <a:pt x="1881" y="4512"/>
                    </a:lnTo>
                    <a:lnTo>
                      <a:pt x="377" y="4512"/>
                    </a:lnTo>
                    <a:lnTo>
                      <a:pt x="377" y="2393"/>
                    </a:lnTo>
                    <a:close/>
                    <a:moveTo>
                      <a:pt x="3726" y="2393"/>
                    </a:moveTo>
                    <a:lnTo>
                      <a:pt x="3726" y="4512"/>
                    </a:lnTo>
                    <a:lnTo>
                      <a:pt x="2257" y="4512"/>
                    </a:lnTo>
                    <a:lnTo>
                      <a:pt x="2257" y="2393"/>
                    </a:lnTo>
                    <a:close/>
                    <a:moveTo>
                      <a:pt x="1881" y="4922"/>
                    </a:moveTo>
                    <a:lnTo>
                      <a:pt x="1881" y="6426"/>
                    </a:lnTo>
                    <a:lnTo>
                      <a:pt x="377" y="6426"/>
                    </a:lnTo>
                    <a:lnTo>
                      <a:pt x="377" y="4922"/>
                    </a:lnTo>
                    <a:close/>
                    <a:moveTo>
                      <a:pt x="3726" y="4922"/>
                    </a:moveTo>
                    <a:lnTo>
                      <a:pt x="3726" y="6426"/>
                    </a:lnTo>
                    <a:lnTo>
                      <a:pt x="2257" y="6426"/>
                    </a:lnTo>
                    <a:lnTo>
                      <a:pt x="2257" y="4922"/>
                    </a:lnTo>
                    <a:close/>
                    <a:moveTo>
                      <a:pt x="5503" y="4922"/>
                    </a:moveTo>
                    <a:lnTo>
                      <a:pt x="5503" y="6426"/>
                    </a:lnTo>
                    <a:lnTo>
                      <a:pt x="4136" y="6426"/>
                    </a:lnTo>
                    <a:lnTo>
                      <a:pt x="4136" y="4922"/>
                    </a:lnTo>
                    <a:close/>
                    <a:moveTo>
                      <a:pt x="1" y="0"/>
                    </a:moveTo>
                    <a:lnTo>
                      <a:pt x="1" y="376"/>
                    </a:lnTo>
                    <a:lnTo>
                      <a:pt x="1" y="6426"/>
                    </a:lnTo>
                    <a:lnTo>
                      <a:pt x="1" y="6836"/>
                    </a:lnTo>
                    <a:lnTo>
                      <a:pt x="5879" y="6836"/>
                    </a:lnTo>
                    <a:lnTo>
                      <a:pt x="5879" y="6426"/>
                    </a:lnTo>
                    <a:lnTo>
                      <a:pt x="5879" y="376"/>
                    </a:lnTo>
                    <a:lnTo>
                      <a:pt x="58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0"/>
              <p:cNvSpPr/>
              <p:nvPr/>
            </p:nvSpPr>
            <p:spPr>
              <a:xfrm>
                <a:off x="6495079" y="3531190"/>
                <a:ext cx="115157" cy="133025"/>
              </a:xfrm>
              <a:custGeom>
                <a:avLst/>
                <a:gdLst/>
                <a:ahLst/>
                <a:cxnLst/>
                <a:rect l="l" t="t" r="r" b="b"/>
                <a:pathLst>
                  <a:path w="5504" h="6358" extrusionOk="0">
                    <a:moveTo>
                      <a:pt x="5127" y="376"/>
                    </a:moveTo>
                    <a:lnTo>
                      <a:pt x="5127" y="5981"/>
                    </a:lnTo>
                    <a:lnTo>
                      <a:pt x="377" y="5981"/>
                    </a:lnTo>
                    <a:lnTo>
                      <a:pt x="377" y="376"/>
                    </a:lnTo>
                    <a:close/>
                    <a:moveTo>
                      <a:pt x="1" y="0"/>
                    </a:moveTo>
                    <a:lnTo>
                      <a:pt x="1" y="376"/>
                    </a:lnTo>
                    <a:lnTo>
                      <a:pt x="1" y="5981"/>
                    </a:lnTo>
                    <a:lnTo>
                      <a:pt x="1" y="6357"/>
                    </a:lnTo>
                    <a:lnTo>
                      <a:pt x="5503" y="6357"/>
                    </a:lnTo>
                    <a:lnTo>
                      <a:pt x="5503" y="5981"/>
                    </a:lnTo>
                    <a:lnTo>
                      <a:pt x="5503" y="376"/>
                    </a:lnTo>
                    <a:lnTo>
                      <a:pt x="55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0"/>
              <p:cNvSpPr/>
              <p:nvPr/>
            </p:nvSpPr>
            <p:spPr>
              <a:xfrm>
                <a:off x="6502946" y="3539057"/>
                <a:ext cx="99424" cy="117292"/>
              </a:xfrm>
              <a:custGeom>
                <a:avLst/>
                <a:gdLst/>
                <a:ahLst/>
                <a:cxnLst/>
                <a:rect l="l" t="t" r="r" b="b"/>
                <a:pathLst>
                  <a:path w="4752" h="5606" extrusionOk="0">
                    <a:moveTo>
                      <a:pt x="1" y="0"/>
                    </a:moveTo>
                    <a:lnTo>
                      <a:pt x="1" y="5605"/>
                    </a:lnTo>
                    <a:lnTo>
                      <a:pt x="4751" y="5605"/>
                    </a:lnTo>
                    <a:lnTo>
                      <a:pt x="47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0"/>
              <p:cNvSpPr/>
              <p:nvPr/>
            </p:nvSpPr>
            <p:spPr>
              <a:xfrm>
                <a:off x="6502235" y="3568370"/>
                <a:ext cx="103713" cy="8599"/>
              </a:xfrm>
              <a:custGeom>
                <a:avLst/>
                <a:gdLst/>
                <a:ahLst/>
                <a:cxnLst/>
                <a:rect l="l" t="t" r="r" b="b"/>
                <a:pathLst>
                  <a:path w="4957" h="411" extrusionOk="0">
                    <a:moveTo>
                      <a:pt x="1" y="0"/>
                    </a:moveTo>
                    <a:lnTo>
                      <a:pt x="1" y="411"/>
                    </a:lnTo>
                    <a:lnTo>
                      <a:pt x="4956" y="411"/>
                    </a:lnTo>
                    <a:lnTo>
                      <a:pt x="4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0"/>
              <p:cNvSpPr/>
              <p:nvPr/>
            </p:nvSpPr>
            <p:spPr>
              <a:xfrm>
                <a:off x="6499368" y="3619148"/>
                <a:ext cx="107291" cy="7867"/>
              </a:xfrm>
              <a:custGeom>
                <a:avLst/>
                <a:gdLst/>
                <a:ahLst/>
                <a:cxnLst/>
                <a:rect l="l" t="t" r="r" b="b"/>
                <a:pathLst>
                  <a:path w="5128" h="376" extrusionOk="0">
                    <a:moveTo>
                      <a:pt x="1" y="0"/>
                    </a:moveTo>
                    <a:lnTo>
                      <a:pt x="1" y="376"/>
                    </a:lnTo>
                    <a:lnTo>
                      <a:pt x="5127" y="376"/>
                    </a:lnTo>
                    <a:lnTo>
                      <a:pt x="51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0"/>
              <p:cNvSpPr/>
              <p:nvPr/>
            </p:nvSpPr>
            <p:spPr>
              <a:xfrm>
                <a:off x="6531547" y="3538346"/>
                <a:ext cx="7888" cy="120848"/>
              </a:xfrm>
              <a:custGeom>
                <a:avLst/>
                <a:gdLst/>
                <a:ahLst/>
                <a:cxnLst/>
                <a:rect l="l" t="t" r="r" b="b"/>
                <a:pathLst>
                  <a:path w="377" h="5776" extrusionOk="0">
                    <a:moveTo>
                      <a:pt x="1" y="0"/>
                    </a:moveTo>
                    <a:lnTo>
                      <a:pt x="1" y="5776"/>
                    </a:lnTo>
                    <a:lnTo>
                      <a:pt x="377" y="5776"/>
                    </a:lnTo>
                    <a:lnTo>
                      <a:pt x="3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0"/>
              <p:cNvSpPr/>
              <p:nvPr/>
            </p:nvSpPr>
            <p:spPr>
              <a:xfrm>
                <a:off x="6568015" y="3538346"/>
                <a:ext cx="8599" cy="120848"/>
              </a:xfrm>
              <a:custGeom>
                <a:avLst/>
                <a:gdLst/>
                <a:ahLst/>
                <a:cxnLst/>
                <a:rect l="l" t="t" r="r" b="b"/>
                <a:pathLst>
                  <a:path w="411" h="5776" extrusionOk="0">
                    <a:moveTo>
                      <a:pt x="1" y="0"/>
                    </a:moveTo>
                    <a:lnTo>
                      <a:pt x="1" y="5776"/>
                    </a:lnTo>
                    <a:lnTo>
                      <a:pt x="411" y="5776"/>
                    </a:lnTo>
                    <a:lnTo>
                      <a:pt x="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0"/>
              <p:cNvSpPr/>
              <p:nvPr/>
            </p:nvSpPr>
            <p:spPr>
              <a:xfrm>
                <a:off x="6267149" y="3730482"/>
                <a:ext cx="107270" cy="127292"/>
              </a:xfrm>
              <a:custGeom>
                <a:avLst/>
                <a:gdLst/>
                <a:ahLst/>
                <a:cxnLst/>
                <a:rect l="l" t="t" r="r" b="b"/>
                <a:pathLst>
                  <a:path w="5127" h="6084" extrusionOk="0">
                    <a:moveTo>
                      <a:pt x="0" y="0"/>
                    </a:moveTo>
                    <a:lnTo>
                      <a:pt x="0" y="6084"/>
                    </a:lnTo>
                    <a:lnTo>
                      <a:pt x="5127" y="6084"/>
                    </a:lnTo>
                    <a:lnTo>
                      <a:pt x="51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0"/>
              <p:cNvSpPr/>
              <p:nvPr/>
            </p:nvSpPr>
            <p:spPr>
              <a:xfrm>
                <a:off x="6259282" y="3721904"/>
                <a:ext cx="123003" cy="143026"/>
              </a:xfrm>
              <a:custGeom>
                <a:avLst/>
                <a:gdLst/>
                <a:ahLst/>
                <a:cxnLst/>
                <a:rect l="l" t="t" r="r" b="b"/>
                <a:pathLst>
                  <a:path w="5879" h="6836" extrusionOk="0">
                    <a:moveTo>
                      <a:pt x="1880" y="410"/>
                    </a:moveTo>
                    <a:lnTo>
                      <a:pt x="1880" y="1948"/>
                    </a:lnTo>
                    <a:lnTo>
                      <a:pt x="376" y="1948"/>
                    </a:lnTo>
                    <a:lnTo>
                      <a:pt x="376" y="410"/>
                    </a:lnTo>
                    <a:close/>
                    <a:moveTo>
                      <a:pt x="3691" y="410"/>
                    </a:moveTo>
                    <a:lnTo>
                      <a:pt x="3691" y="1948"/>
                    </a:lnTo>
                    <a:lnTo>
                      <a:pt x="2256" y="1948"/>
                    </a:lnTo>
                    <a:lnTo>
                      <a:pt x="2256" y="410"/>
                    </a:lnTo>
                    <a:close/>
                    <a:moveTo>
                      <a:pt x="5503" y="410"/>
                    </a:moveTo>
                    <a:lnTo>
                      <a:pt x="5503" y="1948"/>
                    </a:lnTo>
                    <a:lnTo>
                      <a:pt x="4135" y="1948"/>
                    </a:lnTo>
                    <a:lnTo>
                      <a:pt x="4135" y="410"/>
                    </a:lnTo>
                    <a:close/>
                    <a:moveTo>
                      <a:pt x="5503" y="2359"/>
                    </a:moveTo>
                    <a:lnTo>
                      <a:pt x="5503" y="4477"/>
                    </a:lnTo>
                    <a:lnTo>
                      <a:pt x="4135" y="4477"/>
                    </a:lnTo>
                    <a:lnTo>
                      <a:pt x="4135" y="2359"/>
                    </a:lnTo>
                    <a:close/>
                    <a:moveTo>
                      <a:pt x="1880" y="2393"/>
                    </a:moveTo>
                    <a:lnTo>
                      <a:pt x="1880" y="4512"/>
                    </a:lnTo>
                    <a:lnTo>
                      <a:pt x="376" y="4512"/>
                    </a:lnTo>
                    <a:lnTo>
                      <a:pt x="376" y="2393"/>
                    </a:lnTo>
                    <a:close/>
                    <a:moveTo>
                      <a:pt x="3691" y="2393"/>
                    </a:moveTo>
                    <a:lnTo>
                      <a:pt x="3691" y="4512"/>
                    </a:lnTo>
                    <a:lnTo>
                      <a:pt x="2256" y="4512"/>
                    </a:lnTo>
                    <a:lnTo>
                      <a:pt x="2256" y="2393"/>
                    </a:lnTo>
                    <a:close/>
                    <a:moveTo>
                      <a:pt x="1880" y="4922"/>
                    </a:moveTo>
                    <a:lnTo>
                      <a:pt x="1880" y="6426"/>
                    </a:lnTo>
                    <a:lnTo>
                      <a:pt x="376" y="6426"/>
                    </a:lnTo>
                    <a:lnTo>
                      <a:pt x="376" y="4922"/>
                    </a:lnTo>
                    <a:close/>
                    <a:moveTo>
                      <a:pt x="3691" y="4922"/>
                    </a:moveTo>
                    <a:lnTo>
                      <a:pt x="3691" y="6426"/>
                    </a:lnTo>
                    <a:lnTo>
                      <a:pt x="2256" y="6426"/>
                    </a:lnTo>
                    <a:lnTo>
                      <a:pt x="2256" y="4922"/>
                    </a:lnTo>
                    <a:close/>
                    <a:moveTo>
                      <a:pt x="5503" y="4922"/>
                    </a:moveTo>
                    <a:lnTo>
                      <a:pt x="5503" y="6426"/>
                    </a:lnTo>
                    <a:lnTo>
                      <a:pt x="4135" y="6426"/>
                    </a:lnTo>
                    <a:lnTo>
                      <a:pt x="4135" y="4922"/>
                    </a:lnTo>
                    <a:close/>
                    <a:moveTo>
                      <a:pt x="0" y="0"/>
                    </a:moveTo>
                    <a:lnTo>
                      <a:pt x="0" y="376"/>
                    </a:lnTo>
                    <a:lnTo>
                      <a:pt x="0" y="6426"/>
                    </a:lnTo>
                    <a:lnTo>
                      <a:pt x="0" y="6836"/>
                    </a:lnTo>
                    <a:lnTo>
                      <a:pt x="5878" y="6836"/>
                    </a:lnTo>
                    <a:lnTo>
                      <a:pt x="5878" y="6426"/>
                    </a:lnTo>
                    <a:lnTo>
                      <a:pt x="5878" y="376"/>
                    </a:lnTo>
                    <a:lnTo>
                      <a:pt x="58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0"/>
              <p:cNvSpPr/>
              <p:nvPr/>
            </p:nvSpPr>
            <p:spPr>
              <a:xfrm>
                <a:off x="6735475" y="3955876"/>
                <a:ext cx="107270" cy="126581"/>
              </a:xfrm>
              <a:custGeom>
                <a:avLst/>
                <a:gdLst/>
                <a:ahLst/>
                <a:cxnLst/>
                <a:rect l="l" t="t" r="r" b="b"/>
                <a:pathLst>
                  <a:path w="5127" h="6050" extrusionOk="0">
                    <a:moveTo>
                      <a:pt x="1" y="1"/>
                    </a:moveTo>
                    <a:lnTo>
                      <a:pt x="1" y="6050"/>
                    </a:lnTo>
                    <a:lnTo>
                      <a:pt x="5127" y="6050"/>
                    </a:lnTo>
                    <a:lnTo>
                      <a:pt x="51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0"/>
              <p:cNvSpPr/>
              <p:nvPr/>
            </p:nvSpPr>
            <p:spPr>
              <a:xfrm>
                <a:off x="6727608" y="3948009"/>
                <a:ext cx="123736" cy="143047"/>
              </a:xfrm>
              <a:custGeom>
                <a:avLst/>
                <a:gdLst/>
                <a:ahLst/>
                <a:cxnLst/>
                <a:rect l="l" t="t" r="r" b="b"/>
                <a:pathLst>
                  <a:path w="5914" h="6837" extrusionOk="0">
                    <a:moveTo>
                      <a:pt x="1880" y="377"/>
                    </a:moveTo>
                    <a:lnTo>
                      <a:pt x="1880" y="1915"/>
                    </a:lnTo>
                    <a:lnTo>
                      <a:pt x="377" y="1915"/>
                    </a:lnTo>
                    <a:lnTo>
                      <a:pt x="377" y="377"/>
                    </a:lnTo>
                    <a:close/>
                    <a:moveTo>
                      <a:pt x="3726" y="411"/>
                    </a:moveTo>
                    <a:lnTo>
                      <a:pt x="3726" y="1949"/>
                    </a:lnTo>
                    <a:lnTo>
                      <a:pt x="2256" y="1949"/>
                    </a:lnTo>
                    <a:lnTo>
                      <a:pt x="2256" y="411"/>
                    </a:lnTo>
                    <a:close/>
                    <a:moveTo>
                      <a:pt x="5503" y="411"/>
                    </a:moveTo>
                    <a:lnTo>
                      <a:pt x="5503" y="1949"/>
                    </a:lnTo>
                    <a:lnTo>
                      <a:pt x="4136" y="1949"/>
                    </a:lnTo>
                    <a:lnTo>
                      <a:pt x="4136" y="411"/>
                    </a:lnTo>
                    <a:close/>
                    <a:moveTo>
                      <a:pt x="1880" y="2359"/>
                    </a:moveTo>
                    <a:lnTo>
                      <a:pt x="1880" y="4478"/>
                    </a:lnTo>
                    <a:lnTo>
                      <a:pt x="377" y="4478"/>
                    </a:lnTo>
                    <a:lnTo>
                      <a:pt x="377" y="2359"/>
                    </a:lnTo>
                    <a:close/>
                    <a:moveTo>
                      <a:pt x="3726" y="2359"/>
                    </a:moveTo>
                    <a:lnTo>
                      <a:pt x="3726" y="4478"/>
                    </a:lnTo>
                    <a:lnTo>
                      <a:pt x="2256" y="4478"/>
                    </a:lnTo>
                    <a:lnTo>
                      <a:pt x="2256" y="2359"/>
                    </a:lnTo>
                    <a:close/>
                    <a:moveTo>
                      <a:pt x="5503" y="2359"/>
                    </a:moveTo>
                    <a:lnTo>
                      <a:pt x="5503" y="4478"/>
                    </a:lnTo>
                    <a:lnTo>
                      <a:pt x="4136" y="4478"/>
                    </a:lnTo>
                    <a:lnTo>
                      <a:pt x="4136" y="2359"/>
                    </a:lnTo>
                    <a:close/>
                    <a:moveTo>
                      <a:pt x="1880" y="4922"/>
                    </a:moveTo>
                    <a:lnTo>
                      <a:pt x="1880" y="6460"/>
                    </a:lnTo>
                    <a:lnTo>
                      <a:pt x="377" y="6460"/>
                    </a:lnTo>
                    <a:lnTo>
                      <a:pt x="377" y="4922"/>
                    </a:lnTo>
                    <a:close/>
                    <a:moveTo>
                      <a:pt x="3726" y="4922"/>
                    </a:moveTo>
                    <a:lnTo>
                      <a:pt x="3726" y="6460"/>
                    </a:lnTo>
                    <a:lnTo>
                      <a:pt x="2256" y="6460"/>
                    </a:lnTo>
                    <a:lnTo>
                      <a:pt x="2256" y="4922"/>
                    </a:lnTo>
                    <a:close/>
                    <a:moveTo>
                      <a:pt x="5503" y="4922"/>
                    </a:moveTo>
                    <a:lnTo>
                      <a:pt x="5503" y="6460"/>
                    </a:lnTo>
                    <a:lnTo>
                      <a:pt x="4136" y="6460"/>
                    </a:lnTo>
                    <a:lnTo>
                      <a:pt x="4136" y="4922"/>
                    </a:lnTo>
                    <a:close/>
                    <a:moveTo>
                      <a:pt x="1" y="1"/>
                    </a:moveTo>
                    <a:lnTo>
                      <a:pt x="1" y="377"/>
                    </a:lnTo>
                    <a:lnTo>
                      <a:pt x="1" y="6460"/>
                    </a:lnTo>
                    <a:lnTo>
                      <a:pt x="1" y="6836"/>
                    </a:lnTo>
                    <a:lnTo>
                      <a:pt x="5913" y="6836"/>
                    </a:lnTo>
                    <a:lnTo>
                      <a:pt x="5913" y="6460"/>
                    </a:lnTo>
                    <a:lnTo>
                      <a:pt x="5913" y="377"/>
                    </a:lnTo>
                    <a:lnTo>
                      <a:pt x="59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0"/>
              <p:cNvSpPr/>
              <p:nvPr/>
            </p:nvSpPr>
            <p:spPr>
              <a:xfrm>
                <a:off x="6499368" y="3955876"/>
                <a:ext cx="107291" cy="126581"/>
              </a:xfrm>
              <a:custGeom>
                <a:avLst/>
                <a:gdLst/>
                <a:ahLst/>
                <a:cxnLst/>
                <a:rect l="l" t="t" r="r" b="b"/>
                <a:pathLst>
                  <a:path w="5128" h="6050" extrusionOk="0">
                    <a:moveTo>
                      <a:pt x="1" y="1"/>
                    </a:moveTo>
                    <a:lnTo>
                      <a:pt x="1" y="6050"/>
                    </a:lnTo>
                    <a:lnTo>
                      <a:pt x="5127" y="6050"/>
                    </a:lnTo>
                    <a:lnTo>
                      <a:pt x="51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0"/>
              <p:cNvSpPr/>
              <p:nvPr/>
            </p:nvSpPr>
            <p:spPr>
              <a:xfrm>
                <a:off x="6491502" y="3948009"/>
                <a:ext cx="123024" cy="143047"/>
              </a:xfrm>
              <a:custGeom>
                <a:avLst/>
                <a:gdLst/>
                <a:ahLst/>
                <a:cxnLst/>
                <a:rect l="l" t="t" r="r" b="b"/>
                <a:pathLst>
                  <a:path w="5880" h="6837" extrusionOk="0">
                    <a:moveTo>
                      <a:pt x="1881" y="377"/>
                    </a:moveTo>
                    <a:lnTo>
                      <a:pt x="1881" y="1915"/>
                    </a:lnTo>
                    <a:lnTo>
                      <a:pt x="377" y="1915"/>
                    </a:lnTo>
                    <a:lnTo>
                      <a:pt x="377" y="377"/>
                    </a:lnTo>
                    <a:close/>
                    <a:moveTo>
                      <a:pt x="3726" y="411"/>
                    </a:moveTo>
                    <a:lnTo>
                      <a:pt x="3726" y="1949"/>
                    </a:lnTo>
                    <a:lnTo>
                      <a:pt x="2257" y="1949"/>
                    </a:lnTo>
                    <a:lnTo>
                      <a:pt x="2257" y="411"/>
                    </a:lnTo>
                    <a:close/>
                    <a:moveTo>
                      <a:pt x="5503" y="411"/>
                    </a:moveTo>
                    <a:lnTo>
                      <a:pt x="5503" y="1949"/>
                    </a:lnTo>
                    <a:lnTo>
                      <a:pt x="4136" y="1949"/>
                    </a:lnTo>
                    <a:lnTo>
                      <a:pt x="4136" y="411"/>
                    </a:lnTo>
                    <a:close/>
                    <a:moveTo>
                      <a:pt x="1881" y="2359"/>
                    </a:moveTo>
                    <a:lnTo>
                      <a:pt x="1881" y="4478"/>
                    </a:lnTo>
                    <a:lnTo>
                      <a:pt x="377" y="4478"/>
                    </a:lnTo>
                    <a:lnTo>
                      <a:pt x="377" y="2359"/>
                    </a:lnTo>
                    <a:close/>
                    <a:moveTo>
                      <a:pt x="3726" y="2359"/>
                    </a:moveTo>
                    <a:lnTo>
                      <a:pt x="3726" y="4478"/>
                    </a:lnTo>
                    <a:lnTo>
                      <a:pt x="2257" y="4478"/>
                    </a:lnTo>
                    <a:lnTo>
                      <a:pt x="2257" y="2359"/>
                    </a:lnTo>
                    <a:close/>
                    <a:moveTo>
                      <a:pt x="5503" y="2359"/>
                    </a:moveTo>
                    <a:lnTo>
                      <a:pt x="5503" y="4478"/>
                    </a:lnTo>
                    <a:lnTo>
                      <a:pt x="4136" y="4478"/>
                    </a:lnTo>
                    <a:lnTo>
                      <a:pt x="4136" y="2359"/>
                    </a:lnTo>
                    <a:close/>
                    <a:moveTo>
                      <a:pt x="1881" y="4922"/>
                    </a:moveTo>
                    <a:lnTo>
                      <a:pt x="1881" y="6460"/>
                    </a:lnTo>
                    <a:lnTo>
                      <a:pt x="377" y="6460"/>
                    </a:lnTo>
                    <a:lnTo>
                      <a:pt x="377" y="4922"/>
                    </a:lnTo>
                    <a:close/>
                    <a:moveTo>
                      <a:pt x="3726" y="4922"/>
                    </a:moveTo>
                    <a:lnTo>
                      <a:pt x="3726" y="6460"/>
                    </a:lnTo>
                    <a:lnTo>
                      <a:pt x="2257" y="6460"/>
                    </a:lnTo>
                    <a:lnTo>
                      <a:pt x="2257" y="4922"/>
                    </a:lnTo>
                    <a:close/>
                    <a:moveTo>
                      <a:pt x="5503" y="4922"/>
                    </a:moveTo>
                    <a:lnTo>
                      <a:pt x="5503" y="6460"/>
                    </a:lnTo>
                    <a:lnTo>
                      <a:pt x="4136" y="6460"/>
                    </a:lnTo>
                    <a:lnTo>
                      <a:pt x="4136" y="4922"/>
                    </a:lnTo>
                    <a:close/>
                    <a:moveTo>
                      <a:pt x="1" y="1"/>
                    </a:moveTo>
                    <a:lnTo>
                      <a:pt x="1" y="377"/>
                    </a:lnTo>
                    <a:lnTo>
                      <a:pt x="1" y="6460"/>
                    </a:lnTo>
                    <a:lnTo>
                      <a:pt x="1" y="6836"/>
                    </a:lnTo>
                    <a:lnTo>
                      <a:pt x="5879" y="6836"/>
                    </a:lnTo>
                    <a:lnTo>
                      <a:pt x="5879" y="6460"/>
                    </a:lnTo>
                    <a:lnTo>
                      <a:pt x="5879" y="377"/>
                    </a:lnTo>
                    <a:lnTo>
                      <a:pt x="5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0"/>
              <p:cNvSpPr/>
              <p:nvPr/>
            </p:nvSpPr>
            <p:spPr>
              <a:xfrm>
                <a:off x="6267150" y="3955876"/>
                <a:ext cx="107270" cy="126581"/>
              </a:xfrm>
              <a:custGeom>
                <a:avLst/>
                <a:gdLst/>
                <a:ahLst/>
                <a:cxnLst/>
                <a:rect l="l" t="t" r="r" b="b"/>
                <a:pathLst>
                  <a:path w="5127" h="6050" extrusionOk="0">
                    <a:moveTo>
                      <a:pt x="0" y="1"/>
                    </a:moveTo>
                    <a:lnTo>
                      <a:pt x="0" y="6050"/>
                    </a:lnTo>
                    <a:lnTo>
                      <a:pt x="5127" y="6050"/>
                    </a:lnTo>
                    <a:lnTo>
                      <a:pt x="51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0"/>
              <p:cNvSpPr/>
              <p:nvPr/>
            </p:nvSpPr>
            <p:spPr>
              <a:xfrm>
                <a:off x="6259283" y="3948009"/>
                <a:ext cx="123003" cy="143047"/>
              </a:xfrm>
              <a:custGeom>
                <a:avLst/>
                <a:gdLst/>
                <a:ahLst/>
                <a:cxnLst/>
                <a:rect l="l" t="t" r="r" b="b"/>
                <a:pathLst>
                  <a:path w="5879" h="6837" extrusionOk="0">
                    <a:moveTo>
                      <a:pt x="1880" y="377"/>
                    </a:moveTo>
                    <a:lnTo>
                      <a:pt x="1880" y="1915"/>
                    </a:lnTo>
                    <a:lnTo>
                      <a:pt x="376" y="1915"/>
                    </a:lnTo>
                    <a:lnTo>
                      <a:pt x="376" y="377"/>
                    </a:lnTo>
                    <a:close/>
                    <a:moveTo>
                      <a:pt x="3691" y="411"/>
                    </a:moveTo>
                    <a:lnTo>
                      <a:pt x="3691" y="1949"/>
                    </a:lnTo>
                    <a:lnTo>
                      <a:pt x="2256" y="1949"/>
                    </a:lnTo>
                    <a:lnTo>
                      <a:pt x="2256" y="411"/>
                    </a:lnTo>
                    <a:close/>
                    <a:moveTo>
                      <a:pt x="5503" y="411"/>
                    </a:moveTo>
                    <a:lnTo>
                      <a:pt x="5503" y="1949"/>
                    </a:lnTo>
                    <a:lnTo>
                      <a:pt x="4135" y="1949"/>
                    </a:lnTo>
                    <a:lnTo>
                      <a:pt x="4135" y="411"/>
                    </a:lnTo>
                    <a:close/>
                    <a:moveTo>
                      <a:pt x="1880" y="2359"/>
                    </a:moveTo>
                    <a:lnTo>
                      <a:pt x="1880" y="4478"/>
                    </a:lnTo>
                    <a:lnTo>
                      <a:pt x="376" y="4478"/>
                    </a:lnTo>
                    <a:lnTo>
                      <a:pt x="376" y="2359"/>
                    </a:lnTo>
                    <a:close/>
                    <a:moveTo>
                      <a:pt x="3691" y="2359"/>
                    </a:moveTo>
                    <a:lnTo>
                      <a:pt x="3691" y="4478"/>
                    </a:lnTo>
                    <a:lnTo>
                      <a:pt x="2256" y="4478"/>
                    </a:lnTo>
                    <a:lnTo>
                      <a:pt x="2256" y="2359"/>
                    </a:lnTo>
                    <a:close/>
                    <a:moveTo>
                      <a:pt x="5503" y="2359"/>
                    </a:moveTo>
                    <a:lnTo>
                      <a:pt x="5503" y="4478"/>
                    </a:lnTo>
                    <a:lnTo>
                      <a:pt x="4135" y="4478"/>
                    </a:lnTo>
                    <a:lnTo>
                      <a:pt x="4135" y="2359"/>
                    </a:lnTo>
                    <a:close/>
                    <a:moveTo>
                      <a:pt x="1880" y="4922"/>
                    </a:moveTo>
                    <a:lnTo>
                      <a:pt x="1880" y="6460"/>
                    </a:lnTo>
                    <a:lnTo>
                      <a:pt x="376" y="6460"/>
                    </a:lnTo>
                    <a:lnTo>
                      <a:pt x="376" y="4922"/>
                    </a:lnTo>
                    <a:close/>
                    <a:moveTo>
                      <a:pt x="3691" y="4922"/>
                    </a:moveTo>
                    <a:lnTo>
                      <a:pt x="3691" y="6460"/>
                    </a:lnTo>
                    <a:lnTo>
                      <a:pt x="2256" y="6460"/>
                    </a:lnTo>
                    <a:lnTo>
                      <a:pt x="2256" y="4922"/>
                    </a:lnTo>
                    <a:close/>
                    <a:moveTo>
                      <a:pt x="5503" y="4922"/>
                    </a:moveTo>
                    <a:lnTo>
                      <a:pt x="5503" y="6460"/>
                    </a:lnTo>
                    <a:lnTo>
                      <a:pt x="4135" y="6460"/>
                    </a:lnTo>
                    <a:lnTo>
                      <a:pt x="4135" y="4922"/>
                    </a:lnTo>
                    <a:close/>
                    <a:moveTo>
                      <a:pt x="0" y="1"/>
                    </a:moveTo>
                    <a:lnTo>
                      <a:pt x="0" y="377"/>
                    </a:lnTo>
                    <a:lnTo>
                      <a:pt x="0" y="6460"/>
                    </a:lnTo>
                    <a:lnTo>
                      <a:pt x="0" y="6836"/>
                    </a:lnTo>
                    <a:lnTo>
                      <a:pt x="5878" y="6836"/>
                    </a:lnTo>
                    <a:lnTo>
                      <a:pt x="5878" y="6460"/>
                    </a:lnTo>
                    <a:lnTo>
                      <a:pt x="5878" y="377"/>
                    </a:lnTo>
                    <a:lnTo>
                      <a:pt x="5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0"/>
              <p:cNvSpPr/>
              <p:nvPr/>
            </p:nvSpPr>
            <p:spPr>
              <a:xfrm>
                <a:off x="6008131" y="3388897"/>
                <a:ext cx="1084057" cy="338798"/>
              </a:xfrm>
              <a:custGeom>
                <a:avLst/>
                <a:gdLst/>
                <a:ahLst/>
                <a:cxnLst/>
                <a:rect l="l" t="t" r="r" b="b"/>
                <a:pathLst>
                  <a:path w="51813" h="16193" extrusionOk="0">
                    <a:moveTo>
                      <a:pt x="26043" y="0"/>
                    </a:moveTo>
                    <a:lnTo>
                      <a:pt x="376" y="12133"/>
                    </a:lnTo>
                    <a:cubicBezTo>
                      <a:pt x="103" y="12372"/>
                      <a:pt x="1" y="12645"/>
                      <a:pt x="1" y="12953"/>
                    </a:cubicBezTo>
                    <a:lnTo>
                      <a:pt x="1" y="15140"/>
                    </a:lnTo>
                    <a:cubicBezTo>
                      <a:pt x="1" y="15769"/>
                      <a:pt x="514" y="16193"/>
                      <a:pt x="1057" y="16193"/>
                    </a:cubicBezTo>
                    <a:cubicBezTo>
                      <a:pt x="1281" y="16193"/>
                      <a:pt x="1510" y="16120"/>
                      <a:pt x="1709" y="15961"/>
                    </a:cubicBezTo>
                    <a:lnTo>
                      <a:pt x="25394" y="5468"/>
                    </a:lnTo>
                    <a:cubicBezTo>
                      <a:pt x="25599" y="5298"/>
                      <a:pt x="25838" y="5212"/>
                      <a:pt x="26077" y="5212"/>
                    </a:cubicBezTo>
                    <a:cubicBezTo>
                      <a:pt x="26316" y="5212"/>
                      <a:pt x="26556" y="5298"/>
                      <a:pt x="26761" y="5468"/>
                    </a:cubicBezTo>
                    <a:lnTo>
                      <a:pt x="50103" y="15961"/>
                    </a:lnTo>
                    <a:cubicBezTo>
                      <a:pt x="50303" y="16120"/>
                      <a:pt x="50532" y="16193"/>
                      <a:pt x="50756" y="16193"/>
                    </a:cubicBezTo>
                    <a:cubicBezTo>
                      <a:pt x="51299" y="16193"/>
                      <a:pt x="51812" y="15769"/>
                      <a:pt x="51812" y="15140"/>
                    </a:cubicBezTo>
                    <a:lnTo>
                      <a:pt x="51812" y="12782"/>
                    </a:lnTo>
                    <a:lnTo>
                      <a:pt x="51778" y="12782"/>
                    </a:lnTo>
                    <a:cubicBezTo>
                      <a:pt x="51778" y="12475"/>
                      <a:pt x="51641" y="12133"/>
                      <a:pt x="51368" y="11962"/>
                    </a:cubicBezTo>
                    <a:lnTo>
                      <a:pt x="260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0"/>
              <p:cNvSpPr/>
              <p:nvPr/>
            </p:nvSpPr>
            <p:spPr>
              <a:xfrm>
                <a:off x="6545147" y="3377452"/>
                <a:ext cx="15022" cy="3599"/>
              </a:xfrm>
              <a:custGeom>
                <a:avLst/>
                <a:gdLst/>
                <a:ahLst/>
                <a:cxnLst/>
                <a:rect l="l" t="t" r="r" b="b"/>
                <a:pathLst>
                  <a:path w="718" h="172" extrusionOk="0">
                    <a:moveTo>
                      <a:pt x="376" y="0"/>
                    </a:moveTo>
                    <a:lnTo>
                      <a:pt x="0" y="171"/>
                    </a:lnTo>
                    <a:lnTo>
                      <a:pt x="718" y="171"/>
                    </a:lnTo>
                    <a:lnTo>
                      <a:pt x="376" y="0"/>
                    </a:lnTo>
                    <a:close/>
                  </a:path>
                </a:pathLst>
              </a:custGeom>
              <a:solidFill>
                <a:srgbClr val="D7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0"/>
              <p:cNvSpPr/>
              <p:nvPr/>
            </p:nvSpPr>
            <p:spPr>
              <a:xfrm>
                <a:off x="7059985" y="3713529"/>
                <a:ext cx="6444" cy="2155"/>
              </a:xfrm>
              <a:custGeom>
                <a:avLst/>
                <a:gdLst/>
                <a:ahLst/>
                <a:cxnLst/>
                <a:rect l="l" t="t" r="r" b="b"/>
                <a:pathLst>
                  <a:path w="308" h="103" extrusionOk="0">
                    <a:moveTo>
                      <a:pt x="0" y="0"/>
                    </a:moveTo>
                    <a:cubicBezTo>
                      <a:pt x="69" y="35"/>
                      <a:pt x="205" y="103"/>
                      <a:pt x="308" y="103"/>
                    </a:cubicBezTo>
                    <a:cubicBezTo>
                      <a:pt x="205" y="35"/>
                      <a:pt x="69" y="35"/>
                      <a:pt x="0" y="0"/>
                    </a:cubicBezTo>
                    <a:close/>
                  </a:path>
                </a:pathLst>
              </a:custGeom>
              <a:solidFill>
                <a:srgbClr val="D7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0"/>
              <p:cNvSpPr/>
              <p:nvPr/>
            </p:nvSpPr>
            <p:spPr>
              <a:xfrm>
                <a:off x="6031731" y="3713529"/>
                <a:ext cx="6444" cy="2155"/>
              </a:xfrm>
              <a:custGeom>
                <a:avLst/>
                <a:gdLst/>
                <a:ahLst/>
                <a:cxnLst/>
                <a:rect l="l" t="t" r="r" b="b"/>
                <a:pathLst>
                  <a:path w="308" h="103" extrusionOk="0">
                    <a:moveTo>
                      <a:pt x="308" y="0"/>
                    </a:moveTo>
                    <a:lnTo>
                      <a:pt x="308" y="0"/>
                    </a:lnTo>
                    <a:cubicBezTo>
                      <a:pt x="281" y="7"/>
                      <a:pt x="256" y="15"/>
                      <a:pt x="234" y="24"/>
                    </a:cubicBezTo>
                    <a:lnTo>
                      <a:pt x="234" y="24"/>
                    </a:lnTo>
                    <a:cubicBezTo>
                      <a:pt x="263" y="17"/>
                      <a:pt x="288" y="10"/>
                      <a:pt x="308" y="0"/>
                    </a:cubicBezTo>
                    <a:close/>
                    <a:moveTo>
                      <a:pt x="234" y="24"/>
                    </a:moveTo>
                    <a:cubicBezTo>
                      <a:pt x="163" y="40"/>
                      <a:pt x="73" y="54"/>
                      <a:pt x="0" y="103"/>
                    </a:cubicBezTo>
                    <a:cubicBezTo>
                      <a:pt x="83" y="103"/>
                      <a:pt x="143" y="59"/>
                      <a:pt x="234" y="24"/>
                    </a:cubicBezTo>
                    <a:close/>
                  </a:path>
                </a:pathLst>
              </a:custGeom>
              <a:solidFill>
                <a:srgbClr val="D7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0"/>
              <p:cNvSpPr/>
              <p:nvPr/>
            </p:nvSpPr>
            <p:spPr>
              <a:xfrm>
                <a:off x="7034962" y="3702085"/>
                <a:ext cx="25044" cy="12177"/>
              </a:xfrm>
              <a:custGeom>
                <a:avLst/>
                <a:gdLst/>
                <a:ahLst/>
                <a:cxnLst/>
                <a:rect l="l" t="t" r="r" b="b"/>
                <a:pathLst>
                  <a:path w="1197" h="582" extrusionOk="0">
                    <a:moveTo>
                      <a:pt x="0" y="1"/>
                    </a:moveTo>
                    <a:lnTo>
                      <a:pt x="0" y="1"/>
                    </a:lnTo>
                    <a:cubicBezTo>
                      <a:pt x="350" y="223"/>
                      <a:pt x="700" y="387"/>
                      <a:pt x="1105" y="546"/>
                    </a:cubicBezTo>
                    <a:lnTo>
                      <a:pt x="1105" y="546"/>
                    </a:lnTo>
                    <a:cubicBezTo>
                      <a:pt x="1052" y="521"/>
                      <a:pt x="1014" y="490"/>
                      <a:pt x="991" y="445"/>
                    </a:cubicBezTo>
                    <a:lnTo>
                      <a:pt x="0" y="1"/>
                    </a:lnTo>
                    <a:close/>
                    <a:moveTo>
                      <a:pt x="1105" y="546"/>
                    </a:moveTo>
                    <a:cubicBezTo>
                      <a:pt x="1132" y="559"/>
                      <a:pt x="1162" y="570"/>
                      <a:pt x="1196" y="582"/>
                    </a:cubicBezTo>
                    <a:cubicBezTo>
                      <a:pt x="1166" y="570"/>
                      <a:pt x="1135" y="558"/>
                      <a:pt x="1105" y="546"/>
                    </a:cubicBezTo>
                    <a:close/>
                  </a:path>
                </a:pathLst>
              </a:custGeom>
              <a:solidFill>
                <a:srgbClr val="D7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0"/>
              <p:cNvSpPr/>
              <p:nvPr/>
            </p:nvSpPr>
            <p:spPr>
              <a:xfrm>
                <a:off x="6778496" y="4280569"/>
                <a:ext cx="191650" cy="126581"/>
              </a:xfrm>
              <a:custGeom>
                <a:avLst/>
                <a:gdLst/>
                <a:ahLst/>
                <a:cxnLst/>
                <a:rect l="l" t="t" r="r" b="b"/>
                <a:pathLst>
                  <a:path w="9160" h="6050" extrusionOk="0">
                    <a:moveTo>
                      <a:pt x="1" y="0"/>
                    </a:moveTo>
                    <a:lnTo>
                      <a:pt x="1" y="6050"/>
                    </a:lnTo>
                    <a:lnTo>
                      <a:pt x="9160" y="6050"/>
                    </a:lnTo>
                    <a:lnTo>
                      <a:pt x="91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0"/>
              <p:cNvSpPr/>
              <p:nvPr/>
            </p:nvSpPr>
            <p:spPr>
              <a:xfrm>
                <a:off x="6770629" y="4271280"/>
                <a:ext cx="208116" cy="143026"/>
              </a:xfrm>
              <a:custGeom>
                <a:avLst/>
                <a:gdLst/>
                <a:ahLst/>
                <a:cxnLst/>
                <a:rect l="l" t="t" r="r" b="b"/>
                <a:pathLst>
                  <a:path w="9947" h="6836" extrusionOk="0">
                    <a:moveTo>
                      <a:pt x="2427" y="820"/>
                    </a:moveTo>
                    <a:lnTo>
                      <a:pt x="2427" y="1948"/>
                    </a:lnTo>
                    <a:lnTo>
                      <a:pt x="821" y="1948"/>
                    </a:lnTo>
                    <a:lnTo>
                      <a:pt x="821" y="820"/>
                    </a:lnTo>
                    <a:close/>
                    <a:moveTo>
                      <a:pt x="7212" y="820"/>
                    </a:moveTo>
                    <a:lnTo>
                      <a:pt x="7212" y="1948"/>
                    </a:lnTo>
                    <a:lnTo>
                      <a:pt x="5264" y="1948"/>
                    </a:lnTo>
                    <a:lnTo>
                      <a:pt x="5264" y="820"/>
                    </a:lnTo>
                    <a:close/>
                    <a:moveTo>
                      <a:pt x="4444" y="820"/>
                    </a:moveTo>
                    <a:lnTo>
                      <a:pt x="4444" y="1982"/>
                    </a:lnTo>
                    <a:lnTo>
                      <a:pt x="2837" y="1982"/>
                    </a:lnTo>
                    <a:lnTo>
                      <a:pt x="2837" y="820"/>
                    </a:lnTo>
                    <a:close/>
                    <a:moveTo>
                      <a:pt x="9160" y="820"/>
                    </a:moveTo>
                    <a:lnTo>
                      <a:pt x="9160" y="1982"/>
                    </a:lnTo>
                    <a:lnTo>
                      <a:pt x="7656" y="1982"/>
                    </a:lnTo>
                    <a:lnTo>
                      <a:pt x="7656" y="820"/>
                    </a:lnTo>
                    <a:close/>
                    <a:moveTo>
                      <a:pt x="4444" y="2358"/>
                    </a:moveTo>
                    <a:lnTo>
                      <a:pt x="4444" y="4477"/>
                    </a:lnTo>
                    <a:lnTo>
                      <a:pt x="2837" y="4477"/>
                    </a:lnTo>
                    <a:lnTo>
                      <a:pt x="2837" y="2358"/>
                    </a:lnTo>
                    <a:close/>
                    <a:moveTo>
                      <a:pt x="9160" y="2358"/>
                    </a:moveTo>
                    <a:lnTo>
                      <a:pt x="9160" y="4477"/>
                    </a:lnTo>
                    <a:lnTo>
                      <a:pt x="7656" y="4477"/>
                    </a:lnTo>
                    <a:lnTo>
                      <a:pt x="7656" y="2358"/>
                    </a:lnTo>
                    <a:close/>
                    <a:moveTo>
                      <a:pt x="2427" y="2392"/>
                    </a:moveTo>
                    <a:lnTo>
                      <a:pt x="2427" y="4545"/>
                    </a:lnTo>
                    <a:lnTo>
                      <a:pt x="821" y="4545"/>
                    </a:lnTo>
                    <a:lnTo>
                      <a:pt x="821" y="2392"/>
                    </a:lnTo>
                    <a:close/>
                    <a:moveTo>
                      <a:pt x="7212" y="2392"/>
                    </a:moveTo>
                    <a:lnTo>
                      <a:pt x="7212" y="4545"/>
                    </a:lnTo>
                    <a:lnTo>
                      <a:pt x="5264" y="4545"/>
                    </a:lnTo>
                    <a:lnTo>
                      <a:pt x="5264" y="2392"/>
                    </a:lnTo>
                    <a:close/>
                    <a:moveTo>
                      <a:pt x="2393" y="4921"/>
                    </a:moveTo>
                    <a:lnTo>
                      <a:pt x="2393" y="6083"/>
                    </a:lnTo>
                    <a:lnTo>
                      <a:pt x="787" y="6083"/>
                    </a:lnTo>
                    <a:lnTo>
                      <a:pt x="787" y="4921"/>
                    </a:lnTo>
                    <a:close/>
                    <a:moveTo>
                      <a:pt x="4444" y="4921"/>
                    </a:moveTo>
                    <a:lnTo>
                      <a:pt x="4444" y="6083"/>
                    </a:lnTo>
                    <a:lnTo>
                      <a:pt x="2837" y="6083"/>
                    </a:lnTo>
                    <a:lnTo>
                      <a:pt x="2837" y="4921"/>
                    </a:lnTo>
                    <a:close/>
                    <a:moveTo>
                      <a:pt x="7212" y="4921"/>
                    </a:moveTo>
                    <a:lnTo>
                      <a:pt x="7212" y="6083"/>
                    </a:lnTo>
                    <a:lnTo>
                      <a:pt x="5264" y="6083"/>
                    </a:lnTo>
                    <a:lnTo>
                      <a:pt x="5264" y="4921"/>
                    </a:lnTo>
                    <a:close/>
                    <a:moveTo>
                      <a:pt x="9160" y="4921"/>
                    </a:moveTo>
                    <a:lnTo>
                      <a:pt x="9160" y="6083"/>
                    </a:lnTo>
                    <a:lnTo>
                      <a:pt x="7656" y="6083"/>
                    </a:lnTo>
                    <a:lnTo>
                      <a:pt x="7656" y="4921"/>
                    </a:lnTo>
                    <a:close/>
                    <a:moveTo>
                      <a:pt x="1" y="0"/>
                    </a:moveTo>
                    <a:lnTo>
                      <a:pt x="1" y="6835"/>
                    </a:lnTo>
                    <a:lnTo>
                      <a:pt x="9946" y="6835"/>
                    </a:lnTo>
                    <a:lnTo>
                      <a:pt x="99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0"/>
              <p:cNvSpPr/>
              <p:nvPr/>
            </p:nvSpPr>
            <p:spPr>
              <a:xfrm>
                <a:off x="6138742" y="4280569"/>
                <a:ext cx="190939" cy="126581"/>
              </a:xfrm>
              <a:custGeom>
                <a:avLst/>
                <a:gdLst/>
                <a:ahLst/>
                <a:cxnLst/>
                <a:rect l="l" t="t" r="r" b="b"/>
                <a:pathLst>
                  <a:path w="9126" h="6050" extrusionOk="0">
                    <a:moveTo>
                      <a:pt x="1" y="0"/>
                    </a:moveTo>
                    <a:lnTo>
                      <a:pt x="1" y="6050"/>
                    </a:lnTo>
                    <a:lnTo>
                      <a:pt x="9126" y="6050"/>
                    </a:lnTo>
                    <a:lnTo>
                      <a:pt x="91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0"/>
              <p:cNvSpPr/>
              <p:nvPr/>
            </p:nvSpPr>
            <p:spPr>
              <a:xfrm>
                <a:off x="6130163" y="4271280"/>
                <a:ext cx="208116" cy="143026"/>
              </a:xfrm>
              <a:custGeom>
                <a:avLst/>
                <a:gdLst/>
                <a:ahLst/>
                <a:cxnLst/>
                <a:rect l="l" t="t" r="r" b="b"/>
                <a:pathLst>
                  <a:path w="9947" h="6836" extrusionOk="0">
                    <a:moveTo>
                      <a:pt x="2427" y="820"/>
                    </a:moveTo>
                    <a:lnTo>
                      <a:pt x="2427" y="1948"/>
                    </a:lnTo>
                    <a:lnTo>
                      <a:pt x="787" y="1948"/>
                    </a:lnTo>
                    <a:lnTo>
                      <a:pt x="787" y="820"/>
                    </a:lnTo>
                    <a:close/>
                    <a:moveTo>
                      <a:pt x="7246" y="820"/>
                    </a:moveTo>
                    <a:lnTo>
                      <a:pt x="7246" y="1948"/>
                    </a:lnTo>
                    <a:lnTo>
                      <a:pt x="5298" y="1948"/>
                    </a:lnTo>
                    <a:lnTo>
                      <a:pt x="5298" y="820"/>
                    </a:lnTo>
                    <a:close/>
                    <a:moveTo>
                      <a:pt x="4478" y="820"/>
                    </a:moveTo>
                    <a:lnTo>
                      <a:pt x="4478" y="1982"/>
                    </a:lnTo>
                    <a:lnTo>
                      <a:pt x="2837" y="1982"/>
                    </a:lnTo>
                    <a:lnTo>
                      <a:pt x="2837" y="820"/>
                    </a:lnTo>
                    <a:close/>
                    <a:moveTo>
                      <a:pt x="9160" y="820"/>
                    </a:moveTo>
                    <a:lnTo>
                      <a:pt x="9160" y="1982"/>
                    </a:lnTo>
                    <a:lnTo>
                      <a:pt x="7690" y="1982"/>
                    </a:lnTo>
                    <a:lnTo>
                      <a:pt x="7690" y="820"/>
                    </a:lnTo>
                    <a:close/>
                    <a:moveTo>
                      <a:pt x="4478" y="2358"/>
                    </a:moveTo>
                    <a:lnTo>
                      <a:pt x="4478" y="4477"/>
                    </a:lnTo>
                    <a:lnTo>
                      <a:pt x="2837" y="4477"/>
                    </a:lnTo>
                    <a:lnTo>
                      <a:pt x="2837" y="2358"/>
                    </a:lnTo>
                    <a:close/>
                    <a:moveTo>
                      <a:pt x="9160" y="2358"/>
                    </a:moveTo>
                    <a:lnTo>
                      <a:pt x="9160" y="4477"/>
                    </a:lnTo>
                    <a:lnTo>
                      <a:pt x="7690" y="4477"/>
                    </a:lnTo>
                    <a:lnTo>
                      <a:pt x="7690" y="2358"/>
                    </a:lnTo>
                    <a:close/>
                    <a:moveTo>
                      <a:pt x="2427" y="2392"/>
                    </a:moveTo>
                    <a:lnTo>
                      <a:pt x="2427" y="4545"/>
                    </a:lnTo>
                    <a:lnTo>
                      <a:pt x="787" y="4545"/>
                    </a:lnTo>
                    <a:lnTo>
                      <a:pt x="787" y="2392"/>
                    </a:lnTo>
                    <a:close/>
                    <a:moveTo>
                      <a:pt x="7246" y="2392"/>
                    </a:moveTo>
                    <a:lnTo>
                      <a:pt x="7246" y="4545"/>
                    </a:lnTo>
                    <a:lnTo>
                      <a:pt x="5298" y="4545"/>
                    </a:lnTo>
                    <a:lnTo>
                      <a:pt x="5298" y="2392"/>
                    </a:lnTo>
                    <a:close/>
                    <a:moveTo>
                      <a:pt x="2427" y="4921"/>
                    </a:moveTo>
                    <a:lnTo>
                      <a:pt x="2427" y="6083"/>
                    </a:lnTo>
                    <a:lnTo>
                      <a:pt x="787" y="6083"/>
                    </a:lnTo>
                    <a:lnTo>
                      <a:pt x="787" y="4921"/>
                    </a:lnTo>
                    <a:close/>
                    <a:moveTo>
                      <a:pt x="4478" y="4921"/>
                    </a:moveTo>
                    <a:lnTo>
                      <a:pt x="4478" y="6083"/>
                    </a:lnTo>
                    <a:lnTo>
                      <a:pt x="2837" y="6083"/>
                    </a:lnTo>
                    <a:lnTo>
                      <a:pt x="2837" y="4921"/>
                    </a:lnTo>
                    <a:close/>
                    <a:moveTo>
                      <a:pt x="7246" y="4921"/>
                    </a:moveTo>
                    <a:lnTo>
                      <a:pt x="7246" y="6083"/>
                    </a:lnTo>
                    <a:lnTo>
                      <a:pt x="5298" y="6083"/>
                    </a:lnTo>
                    <a:lnTo>
                      <a:pt x="5298" y="4921"/>
                    </a:lnTo>
                    <a:close/>
                    <a:moveTo>
                      <a:pt x="9160" y="4921"/>
                    </a:moveTo>
                    <a:lnTo>
                      <a:pt x="9160" y="6083"/>
                    </a:lnTo>
                    <a:lnTo>
                      <a:pt x="7690" y="6083"/>
                    </a:lnTo>
                    <a:lnTo>
                      <a:pt x="7690" y="4921"/>
                    </a:lnTo>
                    <a:close/>
                    <a:moveTo>
                      <a:pt x="1" y="0"/>
                    </a:moveTo>
                    <a:lnTo>
                      <a:pt x="1" y="6835"/>
                    </a:lnTo>
                    <a:lnTo>
                      <a:pt x="9946" y="6835"/>
                    </a:lnTo>
                    <a:lnTo>
                      <a:pt x="99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0"/>
              <p:cNvSpPr/>
              <p:nvPr/>
            </p:nvSpPr>
            <p:spPr>
              <a:xfrm>
                <a:off x="6452188" y="4307015"/>
                <a:ext cx="204517" cy="264607"/>
              </a:xfrm>
              <a:custGeom>
                <a:avLst/>
                <a:gdLst/>
                <a:ahLst/>
                <a:cxnLst/>
                <a:rect l="l" t="t" r="r" b="b"/>
                <a:pathLst>
                  <a:path w="9775" h="12647" extrusionOk="0">
                    <a:moveTo>
                      <a:pt x="0" y="1"/>
                    </a:moveTo>
                    <a:lnTo>
                      <a:pt x="0" y="12646"/>
                    </a:lnTo>
                    <a:lnTo>
                      <a:pt x="9775" y="12646"/>
                    </a:lnTo>
                    <a:lnTo>
                      <a:pt x="97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0"/>
              <p:cNvSpPr/>
              <p:nvPr/>
            </p:nvSpPr>
            <p:spPr>
              <a:xfrm>
                <a:off x="6571593" y="4446463"/>
                <a:ext cx="17910" cy="17889"/>
              </a:xfrm>
              <a:custGeom>
                <a:avLst/>
                <a:gdLst/>
                <a:ahLst/>
                <a:cxnLst/>
                <a:rect l="l" t="t" r="r" b="b"/>
                <a:pathLst>
                  <a:path w="856" h="855" extrusionOk="0">
                    <a:moveTo>
                      <a:pt x="445" y="0"/>
                    </a:moveTo>
                    <a:cubicBezTo>
                      <a:pt x="240" y="0"/>
                      <a:pt x="1" y="171"/>
                      <a:pt x="1" y="445"/>
                    </a:cubicBezTo>
                    <a:cubicBezTo>
                      <a:pt x="1" y="650"/>
                      <a:pt x="172" y="855"/>
                      <a:pt x="445" y="855"/>
                    </a:cubicBezTo>
                    <a:cubicBezTo>
                      <a:pt x="650" y="855"/>
                      <a:pt x="855" y="684"/>
                      <a:pt x="855" y="445"/>
                    </a:cubicBezTo>
                    <a:cubicBezTo>
                      <a:pt x="855" y="205"/>
                      <a:pt x="650"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0"/>
              <p:cNvSpPr/>
              <p:nvPr/>
            </p:nvSpPr>
            <p:spPr>
              <a:xfrm>
                <a:off x="6452188" y="4307015"/>
                <a:ext cx="204517" cy="264607"/>
              </a:xfrm>
              <a:custGeom>
                <a:avLst/>
                <a:gdLst/>
                <a:ahLst/>
                <a:cxnLst/>
                <a:rect l="l" t="t" r="r" b="b"/>
                <a:pathLst>
                  <a:path w="9775" h="12647" extrusionOk="0">
                    <a:moveTo>
                      <a:pt x="0" y="1"/>
                    </a:moveTo>
                    <a:lnTo>
                      <a:pt x="0" y="1812"/>
                    </a:lnTo>
                    <a:lnTo>
                      <a:pt x="7656" y="1812"/>
                    </a:lnTo>
                    <a:lnTo>
                      <a:pt x="7656" y="12646"/>
                    </a:lnTo>
                    <a:lnTo>
                      <a:pt x="9775" y="12646"/>
                    </a:lnTo>
                    <a:lnTo>
                      <a:pt x="977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0"/>
              <p:cNvSpPr/>
              <p:nvPr/>
            </p:nvSpPr>
            <p:spPr>
              <a:xfrm>
                <a:off x="6653106" y="2814325"/>
                <a:ext cx="327521" cy="477347"/>
              </a:xfrm>
              <a:custGeom>
                <a:avLst/>
                <a:gdLst/>
                <a:ahLst/>
                <a:cxnLst/>
                <a:rect l="l" t="t" r="r" b="b"/>
                <a:pathLst>
                  <a:path w="15654" h="22815" extrusionOk="0">
                    <a:moveTo>
                      <a:pt x="5142" y="0"/>
                    </a:moveTo>
                    <a:cubicBezTo>
                      <a:pt x="4750" y="0"/>
                      <a:pt x="4357" y="118"/>
                      <a:pt x="3965" y="258"/>
                    </a:cubicBezTo>
                    <a:cubicBezTo>
                      <a:pt x="2701" y="770"/>
                      <a:pt x="1573" y="1761"/>
                      <a:pt x="889" y="2958"/>
                    </a:cubicBezTo>
                    <a:cubicBezTo>
                      <a:pt x="308" y="4017"/>
                      <a:pt x="35" y="5247"/>
                      <a:pt x="35" y="6512"/>
                    </a:cubicBezTo>
                    <a:cubicBezTo>
                      <a:pt x="1" y="7571"/>
                      <a:pt x="206" y="8733"/>
                      <a:pt x="821" y="9622"/>
                    </a:cubicBezTo>
                    <a:cubicBezTo>
                      <a:pt x="1846" y="11228"/>
                      <a:pt x="3931" y="11878"/>
                      <a:pt x="5811" y="12322"/>
                    </a:cubicBezTo>
                    <a:cubicBezTo>
                      <a:pt x="4717" y="13176"/>
                      <a:pt x="3726" y="14407"/>
                      <a:pt x="3555" y="15808"/>
                    </a:cubicBezTo>
                    <a:cubicBezTo>
                      <a:pt x="3350" y="17209"/>
                      <a:pt x="4102" y="18816"/>
                      <a:pt x="5469" y="19226"/>
                    </a:cubicBezTo>
                    <a:cubicBezTo>
                      <a:pt x="5059" y="19738"/>
                      <a:pt x="4888" y="20524"/>
                      <a:pt x="5059" y="21140"/>
                    </a:cubicBezTo>
                    <a:cubicBezTo>
                      <a:pt x="5161" y="21823"/>
                      <a:pt x="5674" y="22404"/>
                      <a:pt x="6289" y="22677"/>
                    </a:cubicBezTo>
                    <a:lnTo>
                      <a:pt x="11928" y="22814"/>
                    </a:lnTo>
                    <a:cubicBezTo>
                      <a:pt x="12270" y="22814"/>
                      <a:pt x="12133" y="22233"/>
                      <a:pt x="12270" y="21960"/>
                    </a:cubicBezTo>
                    <a:cubicBezTo>
                      <a:pt x="12338" y="21823"/>
                      <a:pt x="12475" y="21755"/>
                      <a:pt x="12612" y="21652"/>
                    </a:cubicBezTo>
                    <a:cubicBezTo>
                      <a:pt x="13159" y="21276"/>
                      <a:pt x="13466" y="20524"/>
                      <a:pt x="13364" y="19841"/>
                    </a:cubicBezTo>
                    <a:cubicBezTo>
                      <a:pt x="13295" y="19157"/>
                      <a:pt x="12851" y="18508"/>
                      <a:pt x="12304" y="18064"/>
                    </a:cubicBezTo>
                    <a:lnTo>
                      <a:pt x="12168" y="17961"/>
                    </a:lnTo>
                    <a:cubicBezTo>
                      <a:pt x="12099" y="17790"/>
                      <a:pt x="12236" y="17619"/>
                      <a:pt x="12338" y="17517"/>
                    </a:cubicBezTo>
                    <a:cubicBezTo>
                      <a:pt x="12954" y="17038"/>
                      <a:pt x="13535" y="16594"/>
                      <a:pt x="14047" y="16013"/>
                    </a:cubicBezTo>
                    <a:cubicBezTo>
                      <a:pt x="15517" y="14373"/>
                      <a:pt x="15654" y="11707"/>
                      <a:pt x="14526" y="9793"/>
                    </a:cubicBezTo>
                    <a:cubicBezTo>
                      <a:pt x="13466" y="7811"/>
                      <a:pt x="11313" y="6580"/>
                      <a:pt x="9092" y="6341"/>
                    </a:cubicBezTo>
                    <a:cubicBezTo>
                      <a:pt x="9228" y="5521"/>
                      <a:pt x="9263" y="4666"/>
                      <a:pt x="9228" y="3812"/>
                    </a:cubicBezTo>
                    <a:cubicBezTo>
                      <a:pt x="9194" y="3334"/>
                      <a:pt x="9160" y="2821"/>
                      <a:pt x="8921" y="2411"/>
                    </a:cubicBezTo>
                    <a:cubicBezTo>
                      <a:pt x="8682" y="1898"/>
                      <a:pt x="8237" y="1488"/>
                      <a:pt x="7793" y="1146"/>
                    </a:cubicBezTo>
                    <a:cubicBezTo>
                      <a:pt x="7041" y="599"/>
                      <a:pt x="6289" y="53"/>
                      <a:pt x="5401" y="18"/>
                    </a:cubicBezTo>
                    <a:cubicBezTo>
                      <a:pt x="5314" y="6"/>
                      <a:pt x="5228" y="0"/>
                      <a:pt x="51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0"/>
              <p:cNvSpPr/>
              <p:nvPr/>
            </p:nvSpPr>
            <p:spPr>
              <a:xfrm>
                <a:off x="6756798" y="3288783"/>
                <a:ext cx="177360" cy="37912"/>
              </a:xfrm>
              <a:custGeom>
                <a:avLst/>
                <a:gdLst/>
                <a:ahLst/>
                <a:cxnLst/>
                <a:rect l="l" t="t" r="r" b="b"/>
                <a:pathLst>
                  <a:path w="8477" h="1812" extrusionOk="0">
                    <a:moveTo>
                      <a:pt x="0" y="0"/>
                    </a:moveTo>
                    <a:lnTo>
                      <a:pt x="0" y="1812"/>
                    </a:lnTo>
                    <a:lnTo>
                      <a:pt x="8476" y="1812"/>
                    </a:lnTo>
                    <a:lnTo>
                      <a:pt x="84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0" name="Google Shape;1790;p50"/>
            <p:cNvGrpSpPr/>
            <p:nvPr/>
          </p:nvGrpSpPr>
          <p:grpSpPr>
            <a:xfrm>
              <a:off x="4838507" y="3326694"/>
              <a:ext cx="3407789" cy="1120501"/>
              <a:chOff x="4838507" y="3326694"/>
              <a:chExt cx="3407789" cy="1120501"/>
            </a:xfrm>
          </p:grpSpPr>
          <p:sp>
            <p:nvSpPr>
              <p:cNvPr id="1796" name="Google Shape;1796;p50"/>
              <p:cNvSpPr/>
              <p:nvPr/>
            </p:nvSpPr>
            <p:spPr>
              <a:xfrm>
                <a:off x="4838507" y="3326694"/>
                <a:ext cx="181649" cy="338944"/>
              </a:xfrm>
              <a:custGeom>
                <a:avLst/>
                <a:gdLst/>
                <a:ahLst/>
                <a:cxnLst/>
                <a:rect l="l" t="t" r="r" b="b"/>
                <a:pathLst>
                  <a:path w="8682" h="16200" extrusionOk="0">
                    <a:moveTo>
                      <a:pt x="2393" y="547"/>
                    </a:moveTo>
                    <a:lnTo>
                      <a:pt x="2393" y="3008"/>
                    </a:lnTo>
                    <a:lnTo>
                      <a:pt x="548" y="3008"/>
                    </a:lnTo>
                    <a:lnTo>
                      <a:pt x="548" y="547"/>
                    </a:lnTo>
                    <a:close/>
                    <a:moveTo>
                      <a:pt x="5982" y="547"/>
                    </a:moveTo>
                    <a:lnTo>
                      <a:pt x="5982" y="3008"/>
                    </a:lnTo>
                    <a:lnTo>
                      <a:pt x="3008" y="3008"/>
                    </a:lnTo>
                    <a:lnTo>
                      <a:pt x="3008" y="547"/>
                    </a:lnTo>
                    <a:close/>
                    <a:moveTo>
                      <a:pt x="8135" y="547"/>
                    </a:moveTo>
                    <a:lnTo>
                      <a:pt x="8135" y="3008"/>
                    </a:lnTo>
                    <a:lnTo>
                      <a:pt x="6597" y="3008"/>
                    </a:lnTo>
                    <a:lnTo>
                      <a:pt x="6597" y="547"/>
                    </a:lnTo>
                    <a:close/>
                    <a:moveTo>
                      <a:pt x="2393" y="3555"/>
                    </a:moveTo>
                    <a:lnTo>
                      <a:pt x="2393" y="8442"/>
                    </a:lnTo>
                    <a:lnTo>
                      <a:pt x="548" y="8442"/>
                    </a:lnTo>
                    <a:lnTo>
                      <a:pt x="548" y="3555"/>
                    </a:lnTo>
                    <a:close/>
                    <a:moveTo>
                      <a:pt x="8169" y="3555"/>
                    </a:moveTo>
                    <a:lnTo>
                      <a:pt x="8169" y="8442"/>
                    </a:lnTo>
                    <a:lnTo>
                      <a:pt x="6631" y="8442"/>
                    </a:lnTo>
                    <a:lnTo>
                      <a:pt x="6631" y="3555"/>
                    </a:lnTo>
                    <a:close/>
                    <a:moveTo>
                      <a:pt x="6016" y="3589"/>
                    </a:moveTo>
                    <a:lnTo>
                      <a:pt x="6016" y="8510"/>
                    </a:lnTo>
                    <a:lnTo>
                      <a:pt x="3043" y="8510"/>
                    </a:lnTo>
                    <a:lnTo>
                      <a:pt x="3043" y="3589"/>
                    </a:lnTo>
                    <a:close/>
                    <a:moveTo>
                      <a:pt x="2393" y="9057"/>
                    </a:moveTo>
                    <a:lnTo>
                      <a:pt x="2393" y="13158"/>
                    </a:lnTo>
                    <a:lnTo>
                      <a:pt x="548" y="13158"/>
                    </a:lnTo>
                    <a:lnTo>
                      <a:pt x="548" y="9057"/>
                    </a:lnTo>
                    <a:close/>
                    <a:moveTo>
                      <a:pt x="8169" y="9057"/>
                    </a:moveTo>
                    <a:lnTo>
                      <a:pt x="8169" y="13158"/>
                    </a:lnTo>
                    <a:lnTo>
                      <a:pt x="6631" y="13158"/>
                    </a:lnTo>
                    <a:lnTo>
                      <a:pt x="6631" y="9057"/>
                    </a:lnTo>
                    <a:close/>
                    <a:moveTo>
                      <a:pt x="5982" y="9091"/>
                    </a:moveTo>
                    <a:lnTo>
                      <a:pt x="5982" y="13192"/>
                    </a:lnTo>
                    <a:lnTo>
                      <a:pt x="3008" y="13192"/>
                    </a:lnTo>
                    <a:lnTo>
                      <a:pt x="3008" y="9091"/>
                    </a:lnTo>
                    <a:close/>
                    <a:moveTo>
                      <a:pt x="8169" y="13773"/>
                    </a:moveTo>
                    <a:lnTo>
                      <a:pt x="8169" y="15585"/>
                    </a:lnTo>
                    <a:lnTo>
                      <a:pt x="6631" y="15585"/>
                    </a:lnTo>
                    <a:lnTo>
                      <a:pt x="6631" y="13773"/>
                    </a:lnTo>
                    <a:close/>
                    <a:moveTo>
                      <a:pt x="2393" y="13808"/>
                    </a:moveTo>
                    <a:lnTo>
                      <a:pt x="2393" y="15653"/>
                    </a:lnTo>
                    <a:lnTo>
                      <a:pt x="548" y="15653"/>
                    </a:lnTo>
                    <a:lnTo>
                      <a:pt x="548" y="13808"/>
                    </a:lnTo>
                    <a:close/>
                    <a:moveTo>
                      <a:pt x="6016" y="13808"/>
                    </a:moveTo>
                    <a:lnTo>
                      <a:pt x="6016" y="15653"/>
                    </a:lnTo>
                    <a:lnTo>
                      <a:pt x="3043" y="15653"/>
                    </a:lnTo>
                    <a:lnTo>
                      <a:pt x="3043" y="13808"/>
                    </a:lnTo>
                    <a:close/>
                    <a:moveTo>
                      <a:pt x="1" y="0"/>
                    </a:moveTo>
                    <a:lnTo>
                      <a:pt x="1" y="547"/>
                    </a:lnTo>
                    <a:lnTo>
                      <a:pt x="1" y="15653"/>
                    </a:lnTo>
                    <a:lnTo>
                      <a:pt x="1" y="16200"/>
                    </a:lnTo>
                    <a:lnTo>
                      <a:pt x="8682" y="16200"/>
                    </a:lnTo>
                    <a:lnTo>
                      <a:pt x="8682" y="15653"/>
                    </a:lnTo>
                    <a:lnTo>
                      <a:pt x="8682" y="547"/>
                    </a:lnTo>
                    <a:lnTo>
                      <a:pt x="86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50"/>
              <p:cNvSpPr/>
              <p:nvPr/>
            </p:nvSpPr>
            <p:spPr>
              <a:xfrm>
                <a:off x="8208384" y="4409995"/>
                <a:ext cx="37912" cy="37200"/>
              </a:xfrm>
              <a:custGeom>
                <a:avLst/>
                <a:gdLst/>
                <a:ahLst/>
                <a:cxnLst/>
                <a:rect l="l" t="t" r="r" b="b"/>
                <a:pathLst>
                  <a:path w="1812" h="1778" extrusionOk="0">
                    <a:moveTo>
                      <a:pt x="889" y="0"/>
                    </a:moveTo>
                    <a:cubicBezTo>
                      <a:pt x="410" y="0"/>
                      <a:pt x="0" y="376"/>
                      <a:pt x="0" y="889"/>
                    </a:cubicBezTo>
                    <a:cubicBezTo>
                      <a:pt x="0" y="1367"/>
                      <a:pt x="376" y="1777"/>
                      <a:pt x="889" y="1777"/>
                    </a:cubicBezTo>
                    <a:cubicBezTo>
                      <a:pt x="1367" y="1777"/>
                      <a:pt x="1811" y="1402"/>
                      <a:pt x="1811" y="889"/>
                    </a:cubicBezTo>
                    <a:cubicBezTo>
                      <a:pt x="1811" y="376"/>
                      <a:pt x="1367" y="0"/>
                      <a:pt x="889" y="0"/>
                    </a:cubicBezTo>
                    <a:close/>
                  </a:path>
                </a:pathLst>
              </a:custGeom>
              <a:solidFill>
                <a:srgbClr val="EADC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7" name="Google Shape;1807;p50"/>
            <p:cNvGrpSpPr/>
            <p:nvPr/>
          </p:nvGrpSpPr>
          <p:grpSpPr>
            <a:xfrm>
              <a:off x="7164083" y="3927314"/>
              <a:ext cx="122036" cy="644310"/>
              <a:chOff x="6090725" y="734900"/>
              <a:chExt cx="136950" cy="723050"/>
            </a:xfrm>
          </p:grpSpPr>
          <p:sp>
            <p:nvSpPr>
              <p:cNvPr id="1808" name="Google Shape;1808;p50"/>
              <p:cNvSpPr/>
              <p:nvPr/>
            </p:nvSpPr>
            <p:spPr>
              <a:xfrm>
                <a:off x="6130600" y="1337075"/>
                <a:ext cx="57175" cy="120875"/>
              </a:xfrm>
              <a:custGeom>
                <a:avLst/>
                <a:gdLst/>
                <a:ahLst/>
                <a:cxnLst/>
                <a:rect l="l" t="t" r="r" b="b"/>
                <a:pathLst>
                  <a:path w="2287" h="4835" extrusionOk="0">
                    <a:moveTo>
                      <a:pt x="251" y="0"/>
                    </a:moveTo>
                    <a:lnTo>
                      <a:pt x="1" y="4834"/>
                    </a:lnTo>
                    <a:lnTo>
                      <a:pt x="2287" y="4834"/>
                    </a:lnTo>
                    <a:lnTo>
                      <a:pt x="2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0"/>
              <p:cNvSpPr/>
              <p:nvPr/>
            </p:nvSpPr>
            <p:spPr>
              <a:xfrm>
                <a:off x="6149075" y="902500"/>
                <a:ext cx="20250" cy="440550"/>
              </a:xfrm>
              <a:custGeom>
                <a:avLst/>
                <a:gdLst/>
                <a:ahLst/>
                <a:cxnLst/>
                <a:rect l="l" t="t" r="r" b="b"/>
                <a:pathLst>
                  <a:path w="810" h="17622" extrusionOk="0">
                    <a:moveTo>
                      <a:pt x="0" y="0"/>
                    </a:moveTo>
                    <a:lnTo>
                      <a:pt x="0" y="17621"/>
                    </a:lnTo>
                    <a:lnTo>
                      <a:pt x="810" y="17621"/>
                    </a:lnTo>
                    <a:lnTo>
                      <a:pt x="8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0"/>
              <p:cNvSpPr/>
              <p:nvPr/>
            </p:nvSpPr>
            <p:spPr>
              <a:xfrm>
                <a:off x="6144300" y="1288850"/>
                <a:ext cx="29800" cy="48250"/>
              </a:xfrm>
              <a:custGeom>
                <a:avLst/>
                <a:gdLst/>
                <a:ahLst/>
                <a:cxnLst/>
                <a:rect l="l" t="t" r="r" b="b"/>
                <a:pathLst>
                  <a:path w="1192" h="1930" extrusionOk="0">
                    <a:moveTo>
                      <a:pt x="1" y="0"/>
                    </a:moveTo>
                    <a:lnTo>
                      <a:pt x="1" y="1929"/>
                    </a:lnTo>
                    <a:lnTo>
                      <a:pt x="1191" y="1929"/>
                    </a:lnTo>
                    <a:lnTo>
                      <a:pt x="1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0"/>
              <p:cNvSpPr/>
              <p:nvPr/>
            </p:nvSpPr>
            <p:spPr>
              <a:xfrm>
                <a:off x="6133575" y="872425"/>
                <a:ext cx="51225" cy="10750"/>
              </a:xfrm>
              <a:custGeom>
                <a:avLst/>
                <a:gdLst/>
                <a:ahLst/>
                <a:cxnLst/>
                <a:rect l="l" t="t" r="r" b="b"/>
                <a:pathLst>
                  <a:path w="2049" h="430" extrusionOk="0">
                    <a:moveTo>
                      <a:pt x="1" y="1"/>
                    </a:moveTo>
                    <a:lnTo>
                      <a:pt x="1" y="429"/>
                    </a:lnTo>
                    <a:lnTo>
                      <a:pt x="2049" y="429"/>
                    </a:lnTo>
                    <a:lnTo>
                      <a:pt x="20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0"/>
              <p:cNvSpPr/>
              <p:nvPr/>
            </p:nvSpPr>
            <p:spPr>
              <a:xfrm>
                <a:off x="6118400" y="789075"/>
                <a:ext cx="81600" cy="10750"/>
              </a:xfrm>
              <a:custGeom>
                <a:avLst/>
                <a:gdLst/>
                <a:ahLst/>
                <a:cxnLst/>
                <a:rect l="l" t="t" r="r" b="b"/>
                <a:pathLst>
                  <a:path w="3264" h="430" extrusionOk="0">
                    <a:moveTo>
                      <a:pt x="1" y="1"/>
                    </a:moveTo>
                    <a:lnTo>
                      <a:pt x="1" y="430"/>
                    </a:lnTo>
                    <a:lnTo>
                      <a:pt x="3263" y="430"/>
                    </a:lnTo>
                    <a:lnTo>
                      <a:pt x="32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0"/>
              <p:cNvSpPr/>
              <p:nvPr/>
            </p:nvSpPr>
            <p:spPr>
              <a:xfrm>
                <a:off x="6138650" y="883150"/>
                <a:ext cx="41100" cy="19375"/>
              </a:xfrm>
              <a:custGeom>
                <a:avLst/>
                <a:gdLst/>
                <a:ahLst/>
                <a:cxnLst/>
                <a:rect l="l" t="t" r="r" b="b"/>
                <a:pathLst>
                  <a:path w="1644" h="775" extrusionOk="0">
                    <a:moveTo>
                      <a:pt x="0" y="0"/>
                    </a:moveTo>
                    <a:lnTo>
                      <a:pt x="417" y="774"/>
                    </a:lnTo>
                    <a:lnTo>
                      <a:pt x="1227" y="774"/>
                    </a:lnTo>
                    <a:lnTo>
                      <a:pt x="1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0"/>
              <p:cNvSpPr/>
              <p:nvPr/>
            </p:nvSpPr>
            <p:spPr>
              <a:xfrm>
                <a:off x="6125550" y="764375"/>
                <a:ext cx="67000" cy="24725"/>
              </a:xfrm>
              <a:custGeom>
                <a:avLst/>
                <a:gdLst/>
                <a:ahLst/>
                <a:cxnLst/>
                <a:rect l="l" t="t" r="r" b="b"/>
                <a:pathLst>
                  <a:path w="2680" h="989" extrusionOk="0">
                    <a:moveTo>
                      <a:pt x="322" y="1"/>
                    </a:moveTo>
                    <a:lnTo>
                      <a:pt x="1" y="989"/>
                    </a:lnTo>
                    <a:lnTo>
                      <a:pt x="2679" y="989"/>
                    </a:lnTo>
                    <a:lnTo>
                      <a:pt x="2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0"/>
              <p:cNvSpPr/>
              <p:nvPr/>
            </p:nvSpPr>
            <p:spPr>
              <a:xfrm>
                <a:off x="6144000" y="758425"/>
                <a:ext cx="30400" cy="5975"/>
              </a:xfrm>
              <a:custGeom>
                <a:avLst/>
                <a:gdLst/>
                <a:ahLst/>
                <a:cxnLst/>
                <a:rect l="l" t="t" r="r" b="b"/>
                <a:pathLst>
                  <a:path w="1216" h="239" extrusionOk="0">
                    <a:moveTo>
                      <a:pt x="1" y="1"/>
                    </a:moveTo>
                    <a:lnTo>
                      <a:pt x="1" y="239"/>
                    </a:lnTo>
                    <a:lnTo>
                      <a:pt x="1215" y="239"/>
                    </a:lnTo>
                    <a:lnTo>
                      <a:pt x="1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0"/>
              <p:cNvSpPr/>
              <p:nvPr/>
            </p:nvSpPr>
            <p:spPr>
              <a:xfrm>
                <a:off x="6127625" y="799800"/>
                <a:ext cx="63125" cy="72650"/>
              </a:xfrm>
              <a:custGeom>
                <a:avLst/>
                <a:gdLst/>
                <a:ahLst/>
                <a:cxnLst/>
                <a:rect l="l" t="t" r="r" b="b"/>
                <a:pathLst>
                  <a:path w="2525" h="2906" extrusionOk="0">
                    <a:moveTo>
                      <a:pt x="1" y="1"/>
                    </a:moveTo>
                    <a:lnTo>
                      <a:pt x="239" y="2906"/>
                    </a:lnTo>
                    <a:lnTo>
                      <a:pt x="2287" y="2906"/>
                    </a:lnTo>
                    <a:lnTo>
                      <a:pt x="2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0"/>
              <p:cNvSpPr/>
              <p:nvPr/>
            </p:nvSpPr>
            <p:spPr>
              <a:xfrm>
                <a:off x="6152050" y="734900"/>
                <a:ext cx="14900" cy="29800"/>
              </a:xfrm>
              <a:custGeom>
                <a:avLst/>
                <a:gdLst/>
                <a:ahLst/>
                <a:cxnLst/>
                <a:rect l="l" t="t" r="r" b="b"/>
                <a:pathLst>
                  <a:path w="596" h="1192" extrusionOk="0">
                    <a:moveTo>
                      <a:pt x="298" y="1"/>
                    </a:moveTo>
                    <a:cubicBezTo>
                      <a:pt x="131" y="1"/>
                      <a:pt x="0" y="263"/>
                      <a:pt x="0" y="596"/>
                    </a:cubicBezTo>
                    <a:cubicBezTo>
                      <a:pt x="0" y="930"/>
                      <a:pt x="131" y="1192"/>
                      <a:pt x="298" y="1192"/>
                    </a:cubicBezTo>
                    <a:cubicBezTo>
                      <a:pt x="453" y="1192"/>
                      <a:pt x="595" y="930"/>
                      <a:pt x="595" y="596"/>
                    </a:cubicBezTo>
                    <a:cubicBezTo>
                      <a:pt x="595" y="275"/>
                      <a:pt x="453" y="1"/>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0"/>
              <p:cNvSpPr/>
              <p:nvPr/>
            </p:nvSpPr>
            <p:spPr>
              <a:xfrm>
                <a:off x="6109475" y="942675"/>
                <a:ext cx="99450" cy="10150"/>
              </a:xfrm>
              <a:custGeom>
                <a:avLst/>
                <a:gdLst/>
                <a:ahLst/>
                <a:cxnLst/>
                <a:rect l="l" t="t" r="r" b="b"/>
                <a:pathLst>
                  <a:path w="3978" h="406" extrusionOk="0">
                    <a:moveTo>
                      <a:pt x="1" y="1"/>
                    </a:moveTo>
                    <a:lnTo>
                      <a:pt x="1" y="405"/>
                    </a:lnTo>
                    <a:lnTo>
                      <a:pt x="3977" y="405"/>
                    </a:lnTo>
                    <a:lnTo>
                      <a:pt x="3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0"/>
              <p:cNvSpPr/>
              <p:nvPr/>
            </p:nvSpPr>
            <p:spPr>
              <a:xfrm>
                <a:off x="6201450" y="936700"/>
                <a:ext cx="26225" cy="22250"/>
              </a:xfrm>
              <a:custGeom>
                <a:avLst/>
                <a:gdLst/>
                <a:ahLst/>
                <a:cxnLst/>
                <a:rect l="l" t="t" r="r" b="b"/>
                <a:pathLst>
                  <a:path w="1049" h="890" extrusionOk="0">
                    <a:moveTo>
                      <a:pt x="617" y="1"/>
                    </a:moveTo>
                    <a:cubicBezTo>
                      <a:pt x="610" y="1"/>
                      <a:pt x="603" y="1"/>
                      <a:pt x="596" y="1"/>
                    </a:cubicBezTo>
                    <a:cubicBezTo>
                      <a:pt x="203" y="1"/>
                      <a:pt x="1" y="478"/>
                      <a:pt x="286" y="763"/>
                    </a:cubicBezTo>
                    <a:cubicBezTo>
                      <a:pt x="373" y="850"/>
                      <a:pt x="482" y="889"/>
                      <a:pt x="590" y="889"/>
                    </a:cubicBezTo>
                    <a:cubicBezTo>
                      <a:pt x="821" y="889"/>
                      <a:pt x="1048" y="710"/>
                      <a:pt x="1048" y="442"/>
                    </a:cubicBezTo>
                    <a:cubicBezTo>
                      <a:pt x="1048" y="199"/>
                      <a:pt x="857"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0"/>
              <p:cNvSpPr/>
              <p:nvPr/>
            </p:nvSpPr>
            <p:spPr>
              <a:xfrm>
                <a:off x="6090725" y="936725"/>
                <a:ext cx="25550" cy="21900"/>
              </a:xfrm>
              <a:custGeom>
                <a:avLst/>
                <a:gdLst/>
                <a:ahLst/>
                <a:cxnLst/>
                <a:rect l="l" t="t" r="r" b="b"/>
                <a:pathLst>
                  <a:path w="1022" h="876" extrusionOk="0">
                    <a:moveTo>
                      <a:pt x="455" y="0"/>
                    </a:moveTo>
                    <a:cubicBezTo>
                      <a:pt x="451" y="0"/>
                      <a:pt x="446" y="0"/>
                      <a:pt x="441" y="0"/>
                    </a:cubicBezTo>
                    <a:cubicBezTo>
                      <a:pt x="191" y="0"/>
                      <a:pt x="0" y="191"/>
                      <a:pt x="0" y="441"/>
                    </a:cubicBezTo>
                    <a:cubicBezTo>
                      <a:pt x="8" y="704"/>
                      <a:pt x="219" y="876"/>
                      <a:pt x="439" y="876"/>
                    </a:cubicBezTo>
                    <a:cubicBezTo>
                      <a:pt x="548" y="876"/>
                      <a:pt x="660" y="833"/>
                      <a:pt x="751" y="739"/>
                    </a:cubicBezTo>
                    <a:cubicBezTo>
                      <a:pt x="1021" y="468"/>
                      <a:pt x="839" y="0"/>
                      <a:pt x="4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1" name="Google Shape;1821;p50"/>
            <p:cNvGrpSpPr/>
            <p:nvPr/>
          </p:nvGrpSpPr>
          <p:grpSpPr>
            <a:xfrm>
              <a:off x="5452225" y="4168307"/>
              <a:ext cx="292429" cy="403308"/>
              <a:chOff x="5605250" y="1168900"/>
              <a:chExt cx="208075" cy="286950"/>
            </a:xfrm>
          </p:grpSpPr>
          <p:sp>
            <p:nvSpPr>
              <p:cNvPr id="1822" name="Google Shape;1822;p50"/>
              <p:cNvSpPr/>
              <p:nvPr/>
            </p:nvSpPr>
            <p:spPr>
              <a:xfrm>
                <a:off x="5605250" y="1168900"/>
                <a:ext cx="208075" cy="208375"/>
              </a:xfrm>
              <a:custGeom>
                <a:avLst/>
                <a:gdLst/>
                <a:ahLst/>
                <a:cxnLst/>
                <a:rect l="l" t="t" r="r" b="b"/>
                <a:pathLst>
                  <a:path w="8323" h="8335" extrusionOk="0">
                    <a:moveTo>
                      <a:pt x="4156" y="0"/>
                    </a:moveTo>
                    <a:cubicBezTo>
                      <a:pt x="1858" y="0"/>
                      <a:pt x="0" y="1870"/>
                      <a:pt x="0" y="4167"/>
                    </a:cubicBezTo>
                    <a:cubicBezTo>
                      <a:pt x="0" y="6465"/>
                      <a:pt x="1858" y="8335"/>
                      <a:pt x="4156" y="8335"/>
                    </a:cubicBezTo>
                    <a:cubicBezTo>
                      <a:pt x="6465" y="8335"/>
                      <a:pt x="8323" y="6465"/>
                      <a:pt x="8323" y="4167"/>
                    </a:cubicBezTo>
                    <a:cubicBezTo>
                      <a:pt x="8323" y="1870"/>
                      <a:pt x="6465" y="0"/>
                      <a:pt x="41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0"/>
              <p:cNvSpPr/>
              <p:nvPr/>
            </p:nvSpPr>
            <p:spPr>
              <a:xfrm>
                <a:off x="5709125" y="1168900"/>
                <a:ext cx="104200" cy="208375"/>
              </a:xfrm>
              <a:custGeom>
                <a:avLst/>
                <a:gdLst/>
                <a:ahLst/>
                <a:cxnLst/>
                <a:rect l="l" t="t" r="r" b="b"/>
                <a:pathLst>
                  <a:path w="4168" h="8335" extrusionOk="0">
                    <a:moveTo>
                      <a:pt x="1" y="0"/>
                    </a:moveTo>
                    <a:lnTo>
                      <a:pt x="1" y="8335"/>
                    </a:lnTo>
                    <a:cubicBezTo>
                      <a:pt x="2310" y="8335"/>
                      <a:pt x="4168" y="6465"/>
                      <a:pt x="4168" y="4167"/>
                    </a:cubicBezTo>
                    <a:cubicBezTo>
                      <a:pt x="4168" y="1870"/>
                      <a:pt x="2310"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0"/>
              <p:cNvSpPr/>
              <p:nvPr/>
            </p:nvSpPr>
            <p:spPr>
              <a:xfrm>
                <a:off x="5699600" y="1259300"/>
                <a:ext cx="19375" cy="196550"/>
              </a:xfrm>
              <a:custGeom>
                <a:avLst/>
                <a:gdLst/>
                <a:ahLst/>
                <a:cxnLst/>
                <a:rect l="l" t="t" r="r" b="b"/>
                <a:pathLst>
                  <a:path w="775" h="7862" extrusionOk="0">
                    <a:moveTo>
                      <a:pt x="388" y="1"/>
                    </a:moveTo>
                    <a:cubicBezTo>
                      <a:pt x="194" y="1"/>
                      <a:pt x="1" y="129"/>
                      <a:pt x="1" y="385"/>
                    </a:cubicBezTo>
                    <a:lnTo>
                      <a:pt x="1" y="7469"/>
                    </a:lnTo>
                    <a:cubicBezTo>
                      <a:pt x="1" y="7695"/>
                      <a:pt x="167" y="7862"/>
                      <a:pt x="394" y="7862"/>
                    </a:cubicBezTo>
                    <a:cubicBezTo>
                      <a:pt x="608" y="7862"/>
                      <a:pt x="775" y="7695"/>
                      <a:pt x="775" y="7469"/>
                    </a:cubicBezTo>
                    <a:lnTo>
                      <a:pt x="775" y="385"/>
                    </a:lnTo>
                    <a:cubicBezTo>
                      <a:pt x="775" y="129"/>
                      <a:pt x="581" y="1"/>
                      <a:pt x="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0"/>
              <p:cNvSpPr/>
              <p:nvPr/>
            </p:nvSpPr>
            <p:spPr>
              <a:xfrm>
                <a:off x="5665375" y="1310575"/>
                <a:ext cx="43775" cy="36050"/>
              </a:xfrm>
              <a:custGeom>
                <a:avLst/>
                <a:gdLst/>
                <a:ahLst/>
                <a:cxnLst/>
                <a:rect l="l" t="t" r="r" b="b"/>
                <a:pathLst>
                  <a:path w="1751" h="1442" extrusionOk="0">
                    <a:moveTo>
                      <a:pt x="0" y="1"/>
                    </a:moveTo>
                    <a:lnTo>
                      <a:pt x="1751" y="1441"/>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0"/>
              <p:cNvSpPr/>
              <p:nvPr/>
            </p:nvSpPr>
            <p:spPr>
              <a:xfrm>
                <a:off x="5651075" y="1300725"/>
                <a:ext cx="69100" cy="55725"/>
              </a:xfrm>
              <a:custGeom>
                <a:avLst/>
                <a:gdLst/>
                <a:ahLst/>
                <a:cxnLst/>
                <a:rect l="l" t="t" r="r" b="b"/>
                <a:pathLst>
                  <a:path w="2764" h="2229" extrusionOk="0">
                    <a:moveTo>
                      <a:pt x="571" y="0"/>
                    </a:moveTo>
                    <a:cubicBezTo>
                      <a:pt x="251" y="0"/>
                      <a:pt x="0" y="439"/>
                      <a:pt x="322" y="704"/>
                    </a:cubicBezTo>
                    <a:lnTo>
                      <a:pt x="2085" y="2145"/>
                    </a:lnTo>
                    <a:cubicBezTo>
                      <a:pt x="2156" y="2204"/>
                      <a:pt x="2239" y="2228"/>
                      <a:pt x="2335" y="2228"/>
                    </a:cubicBezTo>
                    <a:cubicBezTo>
                      <a:pt x="2442" y="2228"/>
                      <a:pt x="2561" y="2181"/>
                      <a:pt x="2632" y="2085"/>
                    </a:cubicBezTo>
                    <a:cubicBezTo>
                      <a:pt x="2763" y="1919"/>
                      <a:pt x="2739" y="1681"/>
                      <a:pt x="2573" y="1538"/>
                    </a:cubicBezTo>
                    <a:lnTo>
                      <a:pt x="822" y="97"/>
                    </a:lnTo>
                    <a:cubicBezTo>
                      <a:pt x="740" y="29"/>
                      <a:pt x="653"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0"/>
              <p:cNvSpPr/>
              <p:nvPr/>
            </p:nvSpPr>
            <p:spPr>
              <a:xfrm>
                <a:off x="5709125" y="1289150"/>
                <a:ext cx="31275" cy="29775"/>
              </a:xfrm>
              <a:custGeom>
                <a:avLst/>
                <a:gdLst/>
                <a:ahLst/>
                <a:cxnLst/>
                <a:rect l="l" t="t" r="r" b="b"/>
                <a:pathLst>
                  <a:path w="1251" h="1191" extrusionOk="0">
                    <a:moveTo>
                      <a:pt x="1" y="1191"/>
                    </a:moveTo>
                    <a:lnTo>
                      <a:pt x="1251" y="0"/>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0"/>
              <p:cNvSpPr/>
              <p:nvPr/>
            </p:nvSpPr>
            <p:spPr>
              <a:xfrm>
                <a:off x="5696025" y="1279325"/>
                <a:ext cx="58350" cy="49425"/>
              </a:xfrm>
              <a:custGeom>
                <a:avLst/>
                <a:gdLst/>
                <a:ahLst/>
                <a:cxnLst/>
                <a:rect l="l" t="t" r="r" b="b"/>
                <a:pathLst>
                  <a:path w="2334" h="1977" extrusionOk="0">
                    <a:moveTo>
                      <a:pt x="1773" y="0"/>
                    </a:moveTo>
                    <a:cubicBezTo>
                      <a:pt x="1683" y="0"/>
                      <a:pt x="1588" y="35"/>
                      <a:pt x="1501" y="120"/>
                    </a:cubicBezTo>
                    <a:lnTo>
                      <a:pt x="263" y="1310"/>
                    </a:lnTo>
                    <a:cubicBezTo>
                      <a:pt x="1" y="1548"/>
                      <a:pt x="179" y="1977"/>
                      <a:pt x="537" y="1977"/>
                    </a:cubicBezTo>
                    <a:cubicBezTo>
                      <a:pt x="632" y="1977"/>
                      <a:pt x="727" y="1941"/>
                      <a:pt x="799" y="1870"/>
                    </a:cubicBezTo>
                    <a:lnTo>
                      <a:pt x="2049" y="679"/>
                    </a:lnTo>
                    <a:cubicBezTo>
                      <a:pt x="2334" y="403"/>
                      <a:pt x="2079" y="0"/>
                      <a:pt x="17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9" name="Google Shape;1829;p50"/>
            <p:cNvGrpSpPr/>
            <p:nvPr/>
          </p:nvGrpSpPr>
          <p:grpSpPr>
            <a:xfrm>
              <a:off x="5773957" y="4083311"/>
              <a:ext cx="259699" cy="480695"/>
              <a:chOff x="6691700" y="1068275"/>
              <a:chExt cx="221775" cy="410500"/>
            </a:xfrm>
          </p:grpSpPr>
          <p:sp>
            <p:nvSpPr>
              <p:cNvPr id="1830" name="Google Shape;1830;p50"/>
              <p:cNvSpPr/>
              <p:nvPr/>
            </p:nvSpPr>
            <p:spPr>
              <a:xfrm>
                <a:off x="6691700" y="1068275"/>
                <a:ext cx="221775" cy="317325"/>
              </a:xfrm>
              <a:custGeom>
                <a:avLst/>
                <a:gdLst/>
                <a:ahLst/>
                <a:cxnLst/>
                <a:rect l="l" t="t" r="r" b="b"/>
                <a:pathLst>
                  <a:path w="8871" h="12693" extrusionOk="0">
                    <a:moveTo>
                      <a:pt x="4429" y="1"/>
                    </a:moveTo>
                    <a:cubicBezTo>
                      <a:pt x="3810" y="1"/>
                      <a:pt x="0" y="3430"/>
                      <a:pt x="0" y="7657"/>
                    </a:cubicBezTo>
                    <a:cubicBezTo>
                      <a:pt x="0" y="11883"/>
                      <a:pt x="3715" y="12693"/>
                      <a:pt x="4429" y="12693"/>
                    </a:cubicBezTo>
                    <a:cubicBezTo>
                      <a:pt x="5144" y="12693"/>
                      <a:pt x="8870" y="11883"/>
                      <a:pt x="8870" y="7657"/>
                    </a:cubicBezTo>
                    <a:cubicBezTo>
                      <a:pt x="8870" y="3430"/>
                      <a:pt x="5060" y="1"/>
                      <a:pt x="4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0"/>
              <p:cNvSpPr/>
              <p:nvPr/>
            </p:nvSpPr>
            <p:spPr>
              <a:xfrm>
                <a:off x="6802425" y="1068275"/>
                <a:ext cx="111050" cy="317325"/>
              </a:xfrm>
              <a:custGeom>
                <a:avLst/>
                <a:gdLst/>
                <a:ahLst/>
                <a:cxnLst/>
                <a:rect l="l" t="t" r="r" b="b"/>
                <a:pathLst>
                  <a:path w="4442" h="12693" extrusionOk="0">
                    <a:moveTo>
                      <a:pt x="0" y="1"/>
                    </a:moveTo>
                    <a:lnTo>
                      <a:pt x="0" y="12693"/>
                    </a:lnTo>
                    <a:cubicBezTo>
                      <a:pt x="727" y="12693"/>
                      <a:pt x="4441" y="11883"/>
                      <a:pt x="4441" y="7657"/>
                    </a:cubicBezTo>
                    <a:cubicBezTo>
                      <a:pt x="4441" y="3430"/>
                      <a:pt x="63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0"/>
              <p:cNvSpPr/>
              <p:nvPr/>
            </p:nvSpPr>
            <p:spPr>
              <a:xfrm>
                <a:off x="6792600" y="1285875"/>
                <a:ext cx="19675" cy="192900"/>
              </a:xfrm>
              <a:custGeom>
                <a:avLst/>
                <a:gdLst/>
                <a:ahLst/>
                <a:cxnLst/>
                <a:rect l="l" t="t" r="r" b="b"/>
                <a:pathLst>
                  <a:path w="787" h="7716" extrusionOk="0">
                    <a:moveTo>
                      <a:pt x="393" y="0"/>
                    </a:moveTo>
                    <a:cubicBezTo>
                      <a:pt x="197" y="0"/>
                      <a:pt x="0" y="131"/>
                      <a:pt x="0" y="393"/>
                    </a:cubicBezTo>
                    <a:lnTo>
                      <a:pt x="0" y="7323"/>
                    </a:lnTo>
                    <a:cubicBezTo>
                      <a:pt x="0" y="7537"/>
                      <a:pt x="179" y="7716"/>
                      <a:pt x="393" y="7716"/>
                    </a:cubicBezTo>
                    <a:cubicBezTo>
                      <a:pt x="608" y="7716"/>
                      <a:pt x="786" y="7537"/>
                      <a:pt x="786" y="7323"/>
                    </a:cubicBezTo>
                    <a:lnTo>
                      <a:pt x="786" y="393"/>
                    </a:lnTo>
                    <a:cubicBezTo>
                      <a:pt x="786" y="131"/>
                      <a:pt x="590"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0"/>
              <p:cNvSpPr/>
              <p:nvPr/>
            </p:nvSpPr>
            <p:spPr>
              <a:xfrm>
                <a:off x="6759550" y="1295700"/>
                <a:ext cx="42900" cy="48825"/>
              </a:xfrm>
              <a:custGeom>
                <a:avLst/>
                <a:gdLst/>
                <a:ahLst/>
                <a:cxnLst/>
                <a:rect l="l" t="t" r="r" b="b"/>
                <a:pathLst>
                  <a:path w="1716" h="1953" extrusionOk="0">
                    <a:moveTo>
                      <a:pt x="1" y="0"/>
                    </a:moveTo>
                    <a:lnTo>
                      <a:pt x="1715"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0"/>
              <p:cNvSpPr/>
              <p:nvPr/>
            </p:nvSpPr>
            <p:spPr>
              <a:xfrm>
                <a:off x="6744850" y="1285400"/>
                <a:ext cx="70600" cy="69000"/>
              </a:xfrm>
              <a:custGeom>
                <a:avLst/>
                <a:gdLst/>
                <a:ahLst/>
                <a:cxnLst/>
                <a:rect l="l" t="t" r="r" b="b"/>
                <a:pathLst>
                  <a:path w="2824" h="2760" extrusionOk="0">
                    <a:moveTo>
                      <a:pt x="571" y="1"/>
                    </a:moveTo>
                    <a:cubicBezTo>
                      <a:pt x="271" y="1"/>
                      <a:pt x="0" y="383"/>
                      <a:pt x="291" y="674"/>
                    </a:cubicBezTo>
                    <a:lnTo>
                      <a:pt x="2006" y="2627"/>
                    </a:lnTo>
                    <a:cubicBezTo>
                      <a:pt x="2071" y="2703"/>
                      <a:pt x="2166" y="2759"/>
                      <a:pt x="2273" y="2759"/>
                    </a:cubicBezTo>
                    <a:cubicBezTo>
                      <a:pt x="2283" y="2759"/>
                      <a:pt x="2293" y="2759"/>
                      <a:pt x="2303" y="2758"/>
                    </a:cubicBezTo>
                    <a:cubicBezTo>
                      <a:pt x="2308" y="2758"/>
                      <a:pt x="2313" y="2758"/>
                      <a:pt x="2318" y="2758"/>
                    </a:cubicBezTo>
                    <a:cubicBezTo>
                      <a:pt x="2642" y="2758"/>
                      <a:pt x="2824" y="2361"/>
                      <a:pt x="2601" y="2115"/>
                    </a:cubicBezTo>
                    <a:lnTo>
                      <a:pt x="875" y="162"/>
                    </a:lnTo>
                    <a:cubicBezTo>
                      <a:pt x="785" y="48"/>
                      <a:pt x="676" y="1"/>
                      <a:pt x="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0"/>
              <p:cNvSpPr/>
              <p:nvPr/>
            </p:nvSpPr>
            <p:spPr>
              <a:xfrm>
                <a:off x="6802425" y="1295700"/>
                <a:ext cx="43175" cy="48825"/>
              </a:xfrm>
              <a:custGeom>
                <a:avLst/>
                <a:gdLst/>
                <a:ahLst/>
                <a:cxnLst/>
                <a:rect l="l" t="t" r="r" b="b"/>
                <a:pathLst>
                  <a:path w="1727" h="1953" extrusionOk="0">
                    <a:moveTo>
                      <a:pt x="1727" y="0"/>
                    </a:moveTo>
                    <a:lnTo>
                      <a:pt x="0"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0"/>
              <p:cNvSpPr/>
              <p:nvPr/>
            </p:nvSpPr>
            <p:spPr>
              <a:xfrm>
                <a:off x="6789325" y="1285400"/>
                <a:ext cx="70700" cy="69000"/>
              </a:xfrm>
              <a:custGeom>
                <a:avLst/>
                <a:gdLst/>
                <a:ahLst/>
                <a:cxnLst/>
                <a:rect l="l" t="t" r="r" b="b"/>
                <a:pathLst>
                  <a:path w="2828" h="2760" extrusionOk="0">
                    <a:moveTo>
                      <a:pt x="2252" y="1"/>
                    </a:moveTo>
                    <a:cubicBezTo>
                      <a:pt x="2147" y="1"/>
                      <a:pt x="2040" y="48"/>
                      <a:pt x="1953" y="162"/>
                    </a:cubicBezTo>
                    <a:lnTo>
                      <a:pt x="227" y="2115"/>
                    </a:lnTo>
                    <a:cubicBezTo>
                      <a:pt x="0" y="2365"/>
                      <a:pt x="191" y="2758"/>
                      <a:pt x="524" y="2758"/>
                    </a:cubicBezTo>
                    <a:cubicBezTo>
                      <a:pt x="535" y="2759"/>
                      <a:pt x="545" y="2759"/>
                      <a:pt x="555" y="2759"/>
                    </a:cubicBezTo>
                    <a:cubicBezTo>
                      <a:pt x="662" y="2759"/>
                      <a:pt x="757" y="2703"/>
                      <a:pt x="822" y="2627"/>
                    </a:cubicBezTo>
                    <a:lnTo>
                      <a:pt x="2536" y="674"/>
                    </a:lnTo>
                    <a:cubicBezTo>
                      <a:pt x="2827" y="383"/>
                      <a:pt x="2550" y="1"/>
                      <a:pt x="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7" name="Google Shape;1837;p50"/>
            <p:cNvSpPr/>
            <p:nvPr/>
          </p:nvSpPr>
          <p:spPr>
            <a:xfrm flipV="1">
              <a:off x="5316527" y="4525110"/>
              <a:ext cx="1969592" cy="7447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8" name="Google Shape;1838;p50"/>
          <p:cNvGrpSpPr/>
          <p:nvPr/>
        </p:nvGrpSpPr>
        <p:grpSpPr>
          <a:xfrm>
            <a:off x="11600132" y="4101195"/>
            <a:ext cx="175063" cy="924275"/>
            <a:chOff x="6090725" y="734900"/>
            <a:chExt cx="136950" cy="723050"/>
          </a:xfrm>
        </p:grpSpPr>
        <p:sp>
          <p:nvSpPr>
            <p:cNvPr id="1839" name="Google Shape;1839;p50"/>
            <p:cNvSpPr/>
            <p:nvPr/>
          </p:nvSpPr>
          <p:spPr>
            <a:xfrm>
              <a:off x="6130600" y="1337075"/>
              <a:ext cx="57175" cy="120875"/>
            </a:xfrm>
            <a:custGeom>
              <a:avLst/>
              <a:gdLst/>
              <a:ahLst/>
              <a:cxnLst/>
              <a:rect l="l" t="t" r="r" b="b"/>
              <a:pathLst>
                <a:path w="2287" h="4835" extrusionOk="0">
                  <a:moveTo>
                    <a:pt x="251" y="0"/>
                  </a:moveTo>
                  <a:lnTo>
                    <a:pt x="1" y="4834"/>
                  </a:lnTo>
                  <a:lnTo>
                    <a:pt x="2287" y="4834"/>
                  </a:lnTo>
                  <a:lnTo>
                    <a:pt x="2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0"/>
            <p:cNvSpPr/>
            <p:nvPr/>
          </p:nvSpPr>
          <p:spPr>
            <a:xfrm>
              <a:off x="6149075" y="902500"/>
              <a:ext cx="20250" cy="440550"/>
            </a:xfrm>
            <a:custGeom>
              <a:avLst/>
              <a:gdLst/>
              <a:ahLst/>
              <a:cxnLst/>
              <a:rect l="l" t="t" r="r" b="b"/>
              <a:pathLst>
                <a:path w="810" h="17622" extrusionOk="0">
                  <a:moveTo>
                    <a:pt x="0" y="0"/>
                  </a:moveTo>
                  <a:lnTo>
                    <a:pt x="0" y="17621"/>
                  </a:lnTo>
                  <a:lnTo>
                    <a:pt x="810" y="17621"/>
                  </a:lnTo>
                  <a:lnTo>
                    <a:pt x="8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0"/>
            <p:cNvSpPr/>
            <p:nvPr/>
          </p:nvSpPr>
          <p:spPr>
            <a:xfrm>
              <a:off x="6144300" y="1288850"/>
              <a:ext cx="29800" cy="48250"/>
            </a:xfrm>
            <a:custGeom>
              <a:avLst/>
              <a:gdLst/>
              <a:ahLst/>
              <a:cxnLst/>
              <a:rect l="l" t="t" r="r" b="b"/>
              <a:pathLst>
                <a:path w="1192" h="1930" extrusionOk="0">
                  <a:moveTo>
                    <a:pt x="1" y="0"/>
                  </a:moveTo>
                  <a:lnTo>
                    <a:pt x="1" y="1929"/>
                  </a:lnTo>
                  <a:lnTo>
                    <a:pt x="1191" y="1929"/>
                  </a:lnTo>
                  <a:lnTo>
                    <a:pt x="1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0"/>
            <p:cNvSpPr/>
            <p:nvPr/>
          </p:nvSpPr>
          <p:spPr>
            <a:xfrm>
              <a:off x="6133575" y="872425"/>
              <a:ext cx="51225" cy="10750"/>
            </a:xfrm>
            <a:custGeom>
              <a:avLst/>
              <a:gdLst/>
              <a:ahLst/>
              <a:cxnLst/>
              <a:rect l="l" t="t" r="r" b="b"/>
              <a:pathLst>
                <a:path w="2049" h="430" extrusionOk="0">
                  <a:moveTo>
                    <a:pt x="1" y="1"/>
                  </a:moveTo>
                  <a:lnTo>
                    <a:pt x="1" y="429"/>
                  </a:lnTo>
                  <a:lnTo>
                    <a:pt x="2049" y="429"/>
                  </a:lnTo>
                  <a:lnTo>
                    <a:pt x="20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0"/>
            <p:cNvSpPr/>
            <p:nvPr/>
          </p:nvSpPr>
          <p:spPr>
            <a:xfrm>
              <a:off x="6118400" y="789075"/>
              <a:ext cx="81600" cy="10750"/>
            </a:xfrm>
            <a:custGeom>
              <a:avLst/>
              <a:gdLst/>
              <a:ahLst/>
              <a:cxnLst/>
              <a:rect l="l" t="t" r="r" b="b"/>
              <a:pathLst>
                <a:path w="3264" h="430" extrusionOk="0">
                  <a:moveTo>
                    <a:pt x="1" y="1"/>
                  </a:moveTo>
                  <a:lnTo>
                    <a:pt x="1" y="430"/>
                  </a:lnTo>
                  <a:lnTo>
                    <a:pt x="3263" y="430"/>
                  </a:lnTo>
                  <a:lnTo>
                    <a:pt x="32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0"/>
            <p:cNvSpPr/>
            <p:nvPr/>
          </p:nvSpPr>
          <p:spPr>
            <a:xfrm>
              <a:off x="6138650" y="883150"/>
              <a:ext cx="41100" cy="19375"/>
            </a:xfrm>
            <a:custGeom>
              <a:avLst/>
              <a:gdLst/>
              <a:ahLst/>
              <a:cxnLst/>
              <a:rect l="l" t="t" r="r" b="b"/>
              <a:pathLst>
                <a:path w="1644" h="775" extrusionOk="0">
                  <a:moveTo>
                    <a:pt x="0" y="0"/>
                  </a:moveTo>
                  <a:lnTo>
                    <a:pt x="417" y="774"/>
                  </a:lnTo>
                  <a:lnTo>
                    <a:pt x="1227" y="774"/>
                  </a:lnTo>
                  <a:lnTo>
                    <a:pt x="1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0"/>
            <p:cNvSpPr/>
            <p:nvPr/>
          </p:nvSpPr>
          <p:spPr>
            <a:xfrm>
              <a:off x="6125550" y="764375"/>
              <a:ext cx="67000" cy="24725"/>
            </a:xfrm>
            <a:custGeom>
              <a:avLst/>
              <a:gdLst/>
              <a:ahLst/>
              <a:cxnLst/>
              <a:rect l="l" t="t" r="r" b="b"/>
              <a:pathLst>
                <a:path w="2680" h="989" extrusionOk="0">
                  <a:moveTo>
                    <a:pt x="322" y="1"/>
                  </a:moveTo>
                  <a:lnTo>
                    <a:pt x="1" y="989"/>
                  </a:lnTo>
                  <a:lnTo>
                    <a:pt x="2679" y="989"/>
                  </a:lnTo>
                  <a:lnTo>
                    <a:pt x="2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0"/>
            <p:cNvSpPr/>
            <p:nvPr/>
          </p:nvSpPr>
          <p:spPr>
            <a:xfrm>
              <a:off x="6144000" y="758425"/>
              <a:ext cx="30400" cy="5975"/>
            </a:xfrm>
            <a:custGeom>
              <a:avLst/>
              <a:gdLst/>
              <a:ahLst/>
              <a:cxnLst/>
              <a:rect l="l" t="t" r="r" b="b"/>
              <a:pathLst>
                <a:path w="1216" h="239" extrusionOk="0">
                  <a:moveTo>
                    <a:pt x="1" y="1"/>
                  </a:moveTo>
                  <a:lnTo>
                    <a:pt x="1" y="239"/>
                  </a:lnTo>
                  <a:lnTo>
                    <a:pt x="1215" y="239"/>
                  </a:lnTo>
                  <a:lnTo>
                    <a:pt x="1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0"/>
            <p:cNvSpPr/>
            <p:nvPr/>
          </p:nvSpPr>
          <p:spPr>
            <a:xfrm>
              <a:off x="6127625" y="799800"/>
              <a:ext cx="63125" cy="72650"/>
            </a:xfrm>
            <a:custGeom>
              <a:avLst/>
              <a:gdLst/>
              <a:ahLst/>
              <a:cxnLst/>
              <a:rect l="l" t="t" r="r" b="b"/>
              <a:pathLst>
                <a:path w="2525" h="2906" extrusionOk="0">
                  <a:moveTo>
                    <a:pt x="1" y="1"/>
                  </a:moveTo>
                  <a:lnTo>
                    <a:pt x="239" y="2906"/>
                  </a:lnTo>
                  <a:lnTo>
                    <a:pt x="2287" y="2906"/>
                  </a:lnTo>
                  <a:lnTo>
                    <a:pt x="2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0"/>
            <p:cNvSpPr/>
            <p:nvPr/>
          </p:nvSpPr>
          <p:spPr>
            <a:xfrm>
              <a:off x="6152050" y="734900"/>
              <a:ext cx="14900" cy="29800"/>
            </a:xfrm>
            <a:custGeom>
              <a:avLst/>
              <a:gdLst/>
              <a:ahLst/>
              <a:cxnLst/>
              <a:rect l="l" t="t" r="r" b="b"/>
              <a:pathLst>
                <a:path w="596" h="1192" extrusionOk="0">
                  <a:moveTo>
                    <a:pt x="298" y="1"/>
                  </a:moveTo>
                  <a:cubicBezTo>
                    <a:pt x="131" y="1"/>
                    <a:pt x="0" y="263"/>
                    <a:pt x="0" y="596"/>
                  </a:cubicBezTo>
                  <a:cubicBezTo>
                    <a:pt x="0" y="930"/>
                    <a:pt x="131" y="1192"/>
                    <a:pt x="298" y="1192"/>
                  </a:cubicBezTo>
                  <a:cubicBezTo>
                    <a:pt x="453" y="1192"/>
                    <a:pt x="595" y="930"/>
                    <a:pt x="595" y="596"/>
                  </a:cubicBezTo>
                  <a:cubicBezTo>
                    <a:pt x="595" y="275"/>
                    <a:pt x="453" y="1"/>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0"/>
            <p:cNvSpPr/>
            <p:nvPr/>
          </p:nvSpPr>
          <p:spPr>
            <a:xfrm>
              <a:off x="6109475" y="942675"/>
              <a:ext cx="99450" cy="10150"/>
            </a:xfrm>
            <a:custGeom>
              <a:avLst/>
              <a:gdLst/>
              <a:ahLst/>
              <a:cxnLst/>
              <a:rect l="l" t="t" r="r" b="b"/>
              <a:pathLst>
                <a:path w="3978" h="406" extrusionOk="0">
                  <a:moveTo>
                    <a:pt x="1" y="1"/>
                  </a:moveTo>
                  <a:lnTo>
                    <a:pt x="1" y="405"/>
                  </a:lnTo>
                  <a:lnTo>
                    <a:pt x="3977" y="405"/>
                  </a:lnTo>
                  <a:lnTo>
                    <a:pt x="3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0"/>
            <p:cNvSpPr/>
            <p:nvPr/>
          </p:nvSpPr>
          <p:spPr>
            <a:xfrm>
              <a:off x="6201450" y="936700"/>
              <a:ext cx="26225" cy="22250"/>
            </a:xfrm>
            <a:custGeom>
              <a:avLst/>
              <a:gdLst/>
              <a:ahLst/>
              <a:cxnLst/>
              <a:rect l="l" t="t" r="r" b="b"/>
              <a:pathLst>
                <a:path w="1049" h="890" extrusionOk="0">
                  <a:moveTo>
                    <a:pt x="617" y="1"/>
                  </a:moveTo>
                  <a:cubicBezTo>
                    <a:pt x="610" y="1"/>
                    <a:pt x="603" y="1"/>
                    <a:pt x="596" y="1"/>
                  </a:cubicBezTo>
                  <a:cubicBezTo>
                    <a:pt x="203" y="1"/>
                    <a:pt x="1" y="478"/>
                    <a:pt x="286" y="763"/>
                  </a:cubicBezTo>
                  <a:cubicBezTo>
                    <a:pt x="373" y="850"/>
                    <a:pt x="482" y="889"/>
                    <a:pt x="590" y="889"/>
                  </a:cubicBezTo>
                  <a:cubicBezTo>
                    <a:pt x="821" y="889"/>
                    <a:pt x="1048" y="710"/>
                    <a:pt x="1048" y="442"/>
                  </a:cubicBezTo>
                  <a:cubicBezTo>
                    <a:pt x="1048" y="199"/>
                    <a:pt x="857"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0"/>
            <p:cNvSpPr/>
            <p:nvPr/>
          </p:nvSpPr>
          <p:spPr>
            <a:xfrm>
              <a:off x="6090725" y="936725"/>
              <a:ext cx="25550" cy="21900"/>
            </a:xfrm>
            <a:custGeom>
              <a:avLst/>
              <a:gdLst/>
              <a:ahLst/>
              <a:cxnLst/>
              <a:rect l="l" t="t" r="r" b="b"/>
              <a:pathLst>
                <a:path w="1022" h="876" extrusionOk="0">
                  <a:moveTo>
                    <a:pt x="455" y="0"/>
                  </a:moveTo>
                  <a:cubicBezTo>
                    <a:pt x="451" y="0"/>
                    <a:pt x="446" y="0"/>
                    <a:pt x="441" y="0"/>
                  </a:cubicBezTo>
                  <a:cubicBezTo>
                    <a:pt x="191" y="0"/>
                    <a:pt x="0" y="191"/>
                    <a:pt x="0" y="441"/>
                  </a:cubicBezTo>
                  <a:cubicBezTo>
                    <a:pt x="8" y="704"/>
                    <a:pt x="219" y="876"/>
                    <a:pt x="439" y="876"/>
                  </a:cubicBezTo>
                  <a:cubicBezTo>
                    <a:pt x="548" y="876"/>
                    <a:pt x="660" y="833"/>
                    <a:pt x="751" y="739"/>
                  </a:cubicBezTo>
                  <a:cubicBezTo>
                    <a:pt x="1021" y="468"/>
                    <a:pt x="839" y="0"/>
                    <a:pt x="4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2" name="Google Shape;1852;p50"/>
          <p:cNvGrpSpPr/>
          <p:nvPr/>
        </p:nvGrpSpPr>
        <p:grpSpPr>
          <a:xfrm>
            <a:off x="11821246" y="4324961"/>
            <a:ext cx="372538" cy="689558"/>
            <a:chOff x="6691700" y="1068275"/>
            <a:chExt cx="221775" cy="410500"/>
          </a:xfrm>
        </p:grpSpPr>
        <p:sp>
          <p:nvSpPr>
            <p:cNvPr id="1853" name="Google Shape;1853;p50"/>
            <p:cNvSpPr/>
            <p:nvPr/>
          </p:nvSpPr>
          <p:spPr>
            <a:xfrm>
              <a:off x="6691700" y="1068275"/>
              <a:ext cx="221775" cy="317325"/>
            </a:xfrm>
            <a:custGeom>
              <a:avLst/>
              <a:gdLst/>
              <a:ahLst/>
              <a:cxnLst/>
              <a:rect l="l" t="t" r="r" b="b"/>
              <a:pathLst>
                <a:path w="8871" h="12693" extrusionOk="0">
                  <a:moveTo>
                    <a:pt x="4429" y="1"/>
                  </a:moveTo>
                  <a:cubicBezTo>
                    <a:pt x="3810" y="1"/>
                    <a:pt x="0" y="3430"/>
                    <a:pt x="0" y="7657"/>
                  </a:cubicBezTo>
                  <a:cubicBezTo>
                    <a:pt x="0" y="11883"/>
                    <a:pt x="3715" y="12693"/>
                    <a:pt x="4429" y="12693"/>
                  </a:cubicBezTo>
                  <a:cubicBezTo>
                    <a:pt x="5144" y="12693"/>
                    <a:pt x="8870" y="11883"/>
                    <a:pt x="8870" y="7657"/>
                  </a:cubicBezTo>
                  <a:cubicBezTo>
                    <a:pt x="8870" y="3430"/>
                    <a:pt x="5060" y="1"/>
                    <a:pt x="4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0"/>
            <p:cNvSpPr/>
            <p:nvPr/>
          </p:nvSpPr>
          <p:spPr>
            <a:xfrm>
              <a:off x="6802425" y="1068275"/>
              <a:ext cx="111050" cy="317325"/>
            </a:xfrm>
            <a:custGeom>
              <a:avLst/>
              <a:gdLst/>
              <a:ahLst/>
              <a:cxnLst/>
              <a:rect l="l" t="t" r="r" b="b"/>
              <a:pathLst>
                <a:path w="4442" h="12693" extrusionOk="0">
                  <a:moveTo>
                    <a:pt x="0" y="1"/>
                  </a:moveTo>
                  <a:lnTo>
                    <a:pt x="0" y="12693"/>
                  </a:lnTo>
                  <a:cubicBezTo>
                    <a:pt x="727" y="12693"/>
                    <a:pt x="4441" y="11883"/>
                    <a:pt x="4441" y="7657"/>
                  </a:cubicBezTo>
                  <a:cubicBezTo>
                    <a:pt x="4441" y="3430"/>
                    <a:pt x="63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0"/>
            <p:cNvSpPr/>
            <p:nvPr/>
          </p:nvSpPr>
          <p:spPr>
            <a:xfrm>
              <a:off x="6792600" y="1285875"/>
              <a:ext cx="19675" cy="192900"/>
            </a:xfrm>
            <a:custGeom>
              <a:avLst/>
              <a:gdLst/>
              <a:ahLst/>
              <a:cxnLst/>
              <a:rect l="l" t="t" r="r" b="b"/>
              <a:pathLst>
                <a:path w="787" h="7716" extrusionOk="0">
                  <a:moveTo>
                    <a:pt x="393" y="0"/>
                  </a:moveTo>
                  <a:cubicBezTo>
                    <a:pt x="197" y="0"/>
                    <a:pt x="0" y="131"/>
                    <a:pt x="0" y="393"/>
                  </a:cubicBezTo>
                  <a:lnTo>
                    <a:pt x="0" y="7323"/>
                  </a:lnTo>
                  <a:cubicBezTo>
                    <a:pt x="0" y="7537"/>
                    <a:pt x="179" y="7716"/>
                    <a:pt x="393" y="7716"/>
                  </a:cubicBezTo>
                  <a:cubicBezTo>
                    <a:pt x="608" y="7716"/>
                    <a:pt x="786" y="7537"/>
                    <a:pt x="786" y="7323"/>
                  </a:cubicBezTo>
                  <a:lnTo>
                    <a:pt x="786" y="393"/>
                  </a:lnTo>
                  <a:cubicBezTo>
                    <a:pt x="786" y="131"/>
                    <a:pt x="590"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0"/>
            <p:cNvSpPr/>
            <p:nvPr/>
          </p:nvSpPr>
          <p:spPr>
            <a:xfrm>
              <a:off x="6759550" y="1295700"/>
              <a:ext cx="42900" cy="48825"/>
            </a:xfrm>
            <a:custGeom>
              <a:avLst/>
              <a:gdLst/>
              <a:ahLst/>
              <a:cxnLst/>
              <a:rect l="l" t="t" r="r" b="b"/>
              <a:pathLst>
                <a:path w="1716" h="1953" extrusionOk="0">
                  <a:moveTo>
                    <a:pt x="1" y="0"/>
                  </a:moveTo>
                  <a:lnTo>
                    <a:pt x="1715"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0"/>
            <p:cNvSpPr/>
            <p:nvPr/>
          </p:nvSpPr>
          <p:spPr>
            <a:xfrm>
              <a:off x="6744850" y="1285400"/>
              <a:ext cx="70600" cy="69000"/>
            </a:xfrm>
            <a:custGeom>
              <a:avLst/>
              <a:gdLst/>
              <a:ahLst/>
              <a:cxnLst/>
              <a:rect l="l" t="t" r="r" b="b"/>
              <a:pathLst>
                <a:path w="2824" h="2760" extrusionOk="0">
                  <a:moveTo>
                    <a:pt x="571" y="1"/>
                  </a:moveTo>
                  <a:cubicBezTo>
                    <a:pt x="271" y="1"/>
                    <a:pt x="0" y="383"/>
                    <a:pt x="291" y="674"/>
                  </a:cubicBezTo>
                  <a:lnTo>
                    <a:pt x="2006" y="2627"/>
                  </a:lnTo>
                  <a:cubicBezTo>
                    <a:pt x="2071" y="2703"/>
                    <a:pt x="2166" y="2759"/>
                    <a:pt x="2273" y="2759"/>
                  </a:cubicBezTo>
                  <a:cubicBezTo>
                    <a:pt x="2283" y="2759"/>
                    <a:pt x="2293" y="2759"/>
                    <a:pt x="2303" y="2758"/>
                  </a:cubicBezTo>
                  <a:cubicBezTo>
                    <a:pt x="2308" y="2758"/>
                    <a:pt x="2313" y="2758"/>
                    <a:pt x="2318" y="2758"/>
                  </a:cubicBezTo>
                  <a:cubicBezTo>
                    <a:pt x="2642" y="2758"/>
                    <a:pt x="2824" y="2361"/>
                    <a:pt x="2601" y="2115"/>
                  </a:cubicBezTo>
                  <a:lnTo>
                    <a:pt x="875" y="162"/>
                  </a:lnTo>
                  <a:cubicBezTo>
                    <a:pt x="785" y="48"/>
                    <a:pt x="676" y="1"/>
                    <a:pt x="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0"/>
            <p:cNvSpPr/>
            <p:nvPr/>
          </p:nvSpPr>
          <p:spPr>
            <a:xfrm>
              <a:off x="6802425" y="1295700"/>
              <a:ext cx="43175" cy="48825"/>
            </a:xfrm>
            <a:custGeom>
              <a:avLst/>
              <a:gdLst/>
              <a:ahLst/>
              <a:cxnLst/>
              <a:rect l="l" t="t" r="r" b="b"/>
              <a:pathLst>
                <a:path w="1727" h="1953" extrusionOk="0">
                  <a:moveTo>
                    <a:pt x="1727" y="0"/>
                  </a:moveTo>
                  <a:lnTo>
                    <a:pt x="0"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0"/>
            <p:cNvSpPr/>
            <p:nvPr/>
          </p:nvSpPr>
          <p:spPr>
            <a:xfrm>
              <a:off x="6789325" y="1285400"/>
              <a:ext cx="70700" cy="69000"/>
            </a:xfrm>
            <a:custGeom>
              <a:avLst/>
              <a:gdLst/>
              <a:ahLst/>
              <a:cxnLst/>
              <a:rect l="l" t="t" r="r" b="b"/>
              <a:pathLst>
                <a:path w="2828" h="2760" extrusionOk="0">
                  <a:moveTo>
                    <a:pt x="2252" y="1"/>
                  </a:moveTo>
                  <a:cubicBezTo>
                    <a:pt x="2147" y="1"/>
                    <a:pt x="2040" y="48"/>
                    <a:pt x="1953" y="162"/>
                  </a:cubicBezTo>
                  <a:lnTo>
                    <a:pt x="227" y="2115"/>
                  </a:lnTo>
                  <a:cubicBezTo>
                    <a:pt x="0" y="2365"/>
                    <a:pt x="191" y="2758"/>
                    <a:pt x="524" y="2758"/>
                  </a:cubicBezTo>
                  <a:cubicBezTo>
                    <a:pt x="535" y="2759"/>
                    <a:pt x="545" y="2759"/>
                    <a:pt x="555" y="2759"/>
                  </a:cubicBezTo>
                  <a:cubicBezTo>
                    <a:pt x="662" y="2759"/>
                    <a:pt x="757" y="2703"/>
                    <a:pt x="822" y="2627"/>
                  </a:cubicBezTo>
                  <a:lnTo>
                    <a:pt x="2536" y="674"/>
                  </a:lnTo>
                  <a:cubicBezTo>
                    <a:pt x="2827" y="383"/>
                    <a:pt x="2550" y="1"/>
                    <a:pt x="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TextBox 144">
            <a:extLst>
              <a:ext uri="{FF2B5EF4-FFF2-40B4-BE49-F238E27FC236}">
                <a16:creationId xmlns:a16="http://schemas.microsoft.com/office/drawing/2014/main" id="{D7B7AE53-334D-471E-A13E-FD0366E69D55}"/>
              </a:ext>
            </a:extLst>
          </p:cNvPr>
          <p:cNvSpPr txBox="1"/>
          <p:nvPr/>
        </p:nvSpPr>
        <p:spPr>
          <a:xfrm>
            <a:off x="1218233" y="313385"/>
            <a:ext cx="7330314" cy="369332"/>
          </a:xfrm>
          <a:prstGeom prst="rect">
            <a:avLst/>
          </a:prstGeom>
          <a:noFill/>
        </p:spPr>
        <p:txBody>
          <a:bodyPr wrap="square">
            <a:spAutoFit/>
          </a:bodyPr>
          <a:lstStyle/>
          <a:p>
            <a:r>
              <a:rPr lang="en-US" sz="1800" b="1" i="0" dirty="0">
                <a:solidFill>
                  <a:schemeClr val="accent4"/>
                </a:solidFill>
                <a:effectLst/>
                <a:latin typeface="Bitter" panose="020B0604020202020204" charset="0"/>
              </a:rPr>
              <a:t>Prediction results</a:t>
            </a:r>
            <a:endParaRPr lang="en-US" sz="1800" b="1" dirty="0">
              <a:solidFill>
                <a:schemeClr val="accent4"/>
              </a:solidFill>
              <a:latin typeface="Bitter" panose="020B0604020202020204" charset="0"/>
            </a:endParaRPr>
          </a:p>
        </p:txBody>
      </p:sp>
      <p:sp>
        <p:nvSpPr>
          <p:cNvPr id="191" name="Google Shape;10600;p65">
            <a:extLst>
              <a:ext uri="{FF2B5EF4-FFF2-40B4-BE49-F238E27FC236}">
                <a16:creationId xmlns:a16="http://schemas.microsoft.com/office/drawing/2014/main" id="{5A8A3E61-2899-4DCA-A1B7-2DAF1EC25C68}"/>
              </a:ext>
            </a:extLst>
          </p:cNvPr>
          <p:cNvSpPr/>
          <p:nvPr/>
        </p:nvSpPr>
        <p:spPr>
          <a:xfrm>
            <a:off x="8396514" y="4318171"/>
            <a:ext cx="730180" cy="672336"/>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TextBox 148">
            <a:extLst>
              <a:ext uri="{FF2B5EF4-FFF2-40B4-BE49-F238E27FC236}">
                <a16:creationId xmlns:a16="http://schemas.microsoft.com/office/drawing/2014/main" id="{D36FCD88-1D5B-446D-B0EC-BA95073E7238}"/>
              </a:ext>
            </a:extLst>
          </p:cNvPr>
          <p:cNvSpPr txBox="1"/>
          <p:nvPr/>
        </p:nvSpPr>
        <p:spPr>
          <a:xfrm>
            <a:off x="1284335" y="3642660"/>
            <a:ext cx="5809007" cy="891975"/>
          </a:xfrm>
          <a:prstGeom prst="rect">
            <a:avLst/>
          </a:prstGeom>
          <a:noFill/>
        </p:spPr>
        <p:txBody>
          <a:bodyPr wrap="square">
            <a:spAutoFit/>
          </a:bodyPr>
          <a:lstStyle/>
          <a:p>
            <a:pPr algn="l">
              <a:lnSpc>
                <a:spcPct val="200000"/>
              </a:lnSpc>
            </a:pPr>
            <a:r>
              <a:rPr lang="en-US" b="0" i="0" dirty="0">
                <a:solidFill>
                  <a:schemeClr val="accent6">
                    <a:lumMod val="25000"/>
                  </a:schemeClr>
                </a:solidFill>
                <a:effectLst/>
                <a:latin typeface="lato" panose="020F0502020204030203" pitchFamily="34" charset="0"/>
              </a:rPr>
              <a:t>In this histogram plot, we see data is in bell shape (Normally Distributed), which means our model has done good predictions.</a:t>
            </a:r>
            <a:endParaRPr lang="en-US" sz="1100" b="1" i="0" dirty="0">
              <a:solidFill>
                <a:schemeClr val="accent6">
                  <a:lumMod val="25000"/>
                </a:schemeClr>
              </a:solidFill>
              <a:effectLst/>
              <a:latin typeface="Bitter" panose="020B0604020202020204" charset="0"/>
            </a:endParaRPr>
          </a:p>
        </p:txBody>
      </p:sp>
      <p:pic>
        <p:nvPicPr>
          <p:cNvPr id="4" name="Picture 3">
            <a:extLst>
              <a:ext uri="{FF2B5EF4-FFF2-40B4-BE49-F238E27FC236}">
                <a16:creationId xmlns:a16="http://schemas.microsoft.com/office/drawing/2014/main" id="{7590AC6B-CDAC-4564-8029-0846F4782CE7}"/>
              </a:ext>
            </a:extLst>
          </p:cNvPr>
          <p:cNvPicPr>
            <a:picLocks noChangeAspect="1"/>
          </p:cNvPicPr>
          <p:nvPr/>
        </p:nvPicPr>
        <p:blipFill>
          <a:blip r:embed="rId3"/>
          <a:stretch>
            <a:fillRect/>
          </a:stretch>
        </p:blipFill>
        <p:spPr>
          <a:xfrm>
            <a:off x="647508" y="844420"/>
            <a:ext cx="4105920" cy="2682085"/>
          </a:xfrm>
          <a:prstGeom prst="rect">
            <a:avLst/>
          </a:prstGeom>
        </p:spPr>
      </p:pic>
      <p:pic>
        <p:nvPicPr>
          <p:cNvPr id="6" name="Picture 5">
            <a:extLst>
              <a:ext uri="{FF2B5EF4-FFF2-40B4-BE49-F238E27FC236}">
                <a16:creationId xmlns:a16="http://schemas.microsoft.com/office/drawing/2014/main" id="{FE19F626-8307-4BCA-87A0-2A6FF1FA93A0}"/>
              </a:ext>
            </a:extLst>
          </p:cNvPr>
          <p:cNvPicPr>
            <a:picLocks noChangeAspect="1"/>
          </p:cNvPicPr>
          <p:nvPr/>
        </p:nvPicPr>
        <p:blipFill>
          <a:blip r:embed="rId4"/>
          <a:stretch>
            <a:fillRect/>
          </a:stretch>
        </p:blipFill>
        <p:spPr>
          <a:xfrm>
            <a:off x="5032258" y="941102"/>
            <a:ext cx="3364256" cy="2520556"/>
          </a:xfrm>
          <a:prstGeom prst="rect">
            <a:avLst/>
          </a:prstGeom>
        </p:spPr>
      </p:pic>
    </p:spTree>
    <p:extLst>
      <p:ext uri="{BB962C8B-B14F-4D97-AF65-F5344CB8AC3E}">
        <p14:creationId xmlns:p14="http://schemas.microsoft.com/office/powerpoint/2010/main" val="669627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grpSp>
        <p:nvGrpSpPr>
          <p:cNvPr id="574" name="Google Shape;574;p33"/>
          <p:cNvGrpSpPr/>
          <p:nvPr/>
        </p:nvGrpSpPr>
        <p:grpSpPr>
          <a:xfrm>
            <a:off x="3486842" y="2917371"/>
            <a:ext cx="8749115" cy="2226129"/>
            <a:chOff x="2428445" y="3023741"/>
            <a:chExt cx="6715624" cy="2126378"/>
          </a:xfrm>
        </p:grpSpPr>
        <p:sp>
          <p:nvSpPr>
            <p:cNvPr id="575" name="Google Shape;575;p33"/>
            <p:cNvSpPr/>
            <p:nvPr/>
          </p:nvSpPr>
          <p:spPr>
            <a:xfrm>
              <a:off x="8152675" y="4587075"/>
              <a:ext cx="243600" cy="243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8314725" y="4795550"/>
              <a:ext cx="142800" cy="14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7" name="Google Shape;577;p33"/>
            <p:cNvGrpSpPr/>
            <p:nvPr/>
          </p:nvGrpSpPr>
          <p:grpSpPr>
            <a:xfrm>
              <a:off x="2428445" y="3023741"/>
              <a:ext cx="6715624" cy="2126378"/>
              <a:chOff x="2428445" y="3016977"/>
              <a:chExt cx="6715624" cy="2126378"/>
            </a:xfrm>
          </p:grpSpPr>
          <p:sp>
            <p:nvSpPr>
              <p:cNvPr id="578" name="Google Shape;578;p33"/>
              <p:cNvSpPr/>
              <p:nvPr/>
            </p:nvSpPr>
            <p:spPr>
              <a:xfrm>
                <a:off x="4091604" y="3016977"/>
                <a:ext cx="2680923" cy="2126378"/>
              </a:xfrm>
              <a:custGeom>
                <a:avLst/>
                <a:gdLst/>
                <a:ahLst/>
                <a:cxnLst/>
                <a:rect l="l" t="t" r="r" b="b"/>
                <a:pathLst>
                  <a:path w="69998" h="55519" extrusionOk="0">
                    <a:moveTo>
                      <a:pt x="23253" y="0"/>
                    </a:moveTo>
                    <a:lnTo>
                      <a:pt x="23253" y="5239"/>
                    </a:lnTo>
                    <a:lnTo>
                      <a:pt x="20408" y="4084"/>
                    </a:lnTo>
                    <a:lnTo>
                      <a:pt x="20408" y="1762"/>
                    </a:lnTo>
                    <a:lnTo>
                      <a:pt x="20134" y="1762"/>
                    </a:lnTo>
                    <a:lnTo>
                      <a:pt x="20134" y="3977"/>
                    </a:lnTo>
                    <a:lnTo>
                      <a:pt x="17407" y="2893"/>
                    </a:lnTo>
                    <a:lnTo>
                      <a:pt x="12859" y="6168"/>
                    </a:lnTo>
                    <a:lnTo>
                      <a:pt x="12859" y="35707"/>
                    </a:lnTo>
                    <a:lnTo>
                      <a:pt x="10764" y="35707"/>
                    </a:lnTo>
                    <a:lnTo>
                      <a:pt x="10764" y="13823"/>
                    </a:lnTo>
                    <a:lnTo>
                      <a:pt x="9668" y="13823"/>
                    </a:lnTo>
                    <a:lnTo>
                      <a:pt x="9668" y="9870"/>
                    </a:lnTo>
                    <a:lnTo>
                      <a:pt x="8573" y="9870"/>
                    </a:lnTo>
                    <a:lnTo>
                      <a:pt x="8573" y="8358"/>
                    </a:lnTo>
                    <a:lnTo>
                      <a:pt x="7799" y="8358"/>
                    </a:lnTo>
                    <a:lnTo>
                      <a:pt x="7799" y="6465"/>
                    </a:lnTo>
                    <a:lnTo>
                      <a:pt x="7525" y="6465"/>
                    </a:lnTo>
                    <a:lnTo>
                      <a:pt x="7525" y="8358"/>
                    </a:lnTo>
                    <a:lnTo>
                      <a:pt x="5882" y="8358"/>
                    </a:lnTo>
                    <a:lnTo>
                      <a:pt x="5882" y="7608"/>
                    </a:lnTo>
                    <a:lnTo>
                      <a:pt x="3953" y="5334"/>
                    </a:lnTo>
                    <a:lnTo>
                      <a:pt x="1763" y="5334"/>
                    </a:lnTo>
                    <a:lnTo>
                      <a:pt x="1763" y="9870"/>
                    </a:lnTo>
                    <a:lnTo>
                      <a:pt x="1346" y="9870"/>
                    </a:lnTo>
                    <a:lnTo>
                      <a:pt x="1346" y="13823"/>
                    </a:lnTo>
                    <a:lnTo>
                      <a:pt x="1" y="13823"/>
                    </a:lnTo>
                    <a:lnTo>
                      <a:pt x="1" y="55400"/>
                    </a:lnTo>
                    <a:lnTo>
                      <a:pt x="29790" y="55400"/>
                    </a:lnTo>
                    <a:lnTo>
                      <a:pt x="29790" y="55519"/>
                    </a:lnTo>
                    <a:lnTo>
                      <a:pt x="37053" y="55519"/>
                    </a:lnTo>
                    <a:lnTo>
                      <a:pt x="37053" y="55400"/>
                    </a:lnTo>
                    <a:lnTo>
                      <a:pt x="69997" y="55400"/>
                    </a:lnTo>
                    <a:lnTo>
                      <a:pt x="69997" y="46030"/>
                    </a:lnTo>
                    <a:lnTo>
                      <a:pt x="55007" y="46030"/>
                    </a:lnTo>
                    <a:cubicBezTo>
                      <a:pt x="55424" y="44791"/>
                      <a:pt x="54495" y="43517"/>
                      <a:pt x="53198" y="43517"/>
                    </a:cubicBezTo>
                    <a:cubicBezTo>
                      <a:pt x="53126" y="43517"/>
                      <a:pt x="53055" y="43517"/>
                      <a:pt x="52995" y="43529"/>
                    </a:cubicBezTo>
                    <a:cubicBezTo>
                      <a:pt x="52768" y="42823"/>
                      <a:pt x="52147" y="42457"/>
                      <a:pt x="51522" y="42457"/>
                    </a:cubicBezTo>
                    <a:cubicBezTo>
                      <a:pt x="50968" y="42457"/>
                      <a:pt x="50411" y="42745"/>
                      <a:pt x="50126" y="43339"/>
                    </a:cubicBezTo>
                    <a:cubicBezTo>
                      <a:pt x="49967" y="43236"/>
                      <a:pt x="49805" y="43191"/>
                      <a:pt x="49651" y="43191"/>
                    </a:cubicBezTo>
                    <a:cubicBezTo>
                      <a:pt x="48987" y="43191"/>
                      <a:pt x="48475" y="44028"/>
                      <a:pt x="49007" y="44637"/>
                    </a:cubicBezTo>
                    <a:cubicBezTo>
                      <a:pt x="48780" y="44744"/>
                      <a:pt x="48590" y="44910"/>
                      <a:pt x="48447" y="45125"/>
                    </a:cubicBezTo>
                    <a:cubicBezTo>
                      <a:pt x="48447" y="45053"/>
                      <a:pt x="48459" y="44994"/>
                      <a:pt x="48459" y="44922"/>
                    </a:cubicBezTo>
                    <a:cubicBezTo>
                      <a:pt x="48459" y="43625"/>
                      <a:pt x="47697" y="42458"/>
                      <a:pt x="46518" y="41934"/>
                    </a:cubicBezTo>
                    <a:cubicBezTo>
                      <a:pt x="46149" y="40041"/>
                      <a:pt x="44482" y="38672"/>
                      <a:pt x="42565" y="38672"/>
                    </a:cubicBezTo>
                    <a:cubicBezTo>
                      <a:pt x="40637" y="38672"/>
                      <a:pt x="38970" y="40029"/>
                      <a:pt x="38601" y="41922"/>
                    </a:cubicBezTo>
                    <a:cubicBezTo>
                      <a:pt x="37946" y="42208"/>
                      <a:pt x="37398" y="42708"/>
                      <a:pt x="37053" y="43327"/>
                    </a:cubicBezTo>
                    <a:lnTo>
                      <a:pt x="37053" y="39053"/>
                    </a:lnTo>
                    <a:lnTo>
                      <a:pt x="29790" y="39053"/>
                    </a:lnTo>
                    <a:lnTo>
                      <a:pt x="29790" y="24765"/>
                    </a:lnTo>
                    <a:lnTo>
                      <a:pt x="25575" y="24765"/>
                    </a:lnTo>
                    <a:lnTo>
                      <a:pt x="25575" y="6168"/>
                    </a:lnTo>
                    <a:lnTo>
                      <a:pt x="23539" y="5346"/>
                    </a:lnTo>
                    <a:lnTo>
                      <a:pt x="235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7250479" y="3943059"/>
                <a:ext cx="1503505" cy="1192968"/>
              </a:xfrm>
              <a:custGeom>
                <a:avLst/>
                <a:gdLst/>
                <a:ahLst/>
                <a:cxnLst/>
                <a:rect l="l" t="t" r="r" b="b"/>
                <a:pathLst>
                  <a:path w="39256" h="31148" extrusionOk="0">
                    <a:moveTo>
                      <a:pt x="18360" y="1"/>
                    </a:moveTo>
                    <a:lnTo>
                      <a:pt x="18360" y="560"/>
                    </a:lnTo>
                    <a:lnTo>
                      <a:pt x="18360" y="2799"/>
                    </a:lnTo>
                    <a:lnTo>
                      <a:pt x="5799" y="5442"/>
                    </a:lnTo>
                    <a:lnTo>
                      <a:pt x="5799" y="4930"/>
                    </a:lnTo>
                    <a:lnTo>
                      <a:pt x="5013" y="4930"/>
                    </a:lnTo>
                    <a:lnTo>
                      <a:pt x="5013" y="4037"/>
                    </a:lnTo>
                    <a:lnTo>
                      <a:pt x="4239" y="4037"/>
                    </a:lnTo>
                    <a:lnTo>
                      <a:pt x="4239" y="4930"/>
                    </a:lnTo>
                    <a:lnTo>
                      <a:pt x="4239" y="5013"/>
                    </a:lnTo>
                    <a:lnTo>
                      <a:pt x="4239" y="5763"/>
                    </a:lnTo>
                    <a:lnTo>
                      <a:pt x="4239" y="6097"/>
                    </a:lnTo>
                    <a:lnTo>
                      <a:pt x="2894" y="6097"/>
                    </a:lnTo>
                    <a:lnTo>
                      <a:pt x="3644" y="7156"/>
                    </a:lnTo>
                    <a:lnTo>
                      <a:pt x="4239" y="7156"/>
                    </a:lnTo>
                    <a:lnTo>
                      <a:pt x="4239" y="21003"/>
                    </a:lnTo>
                    <a:lnTo>
                      <a:pt x="3275" y="21003"/>
                    </a:lnTo>
                    <a:lnTo>
                      <a:pt x="3275" y="21337"/>
                    </a:lnTo>
                    <a:lnTo>
                      <a:pt x="3691" y="21337"/>
                    </a:lnTo>
                    <a:lnTo>
                      <a:pt x="3691" y="23003"/>
                    </a:lnTo>
                    <a:lnTo>
                      <a:pt x="0" y="24242"/>
                    </a:lnTo>
                    <a:lnTo>
                      <a:pt x="0" y="31147"/>
                    </a:lnTo>
                    <a:lnTo>
                      <a:pt x="39255" y="31147"/>
                    </a:lnTo>
                    <a:lnTo>
                      <a:pt x="39255" y="24242"/>
                    </a:lnTo>
                    <a:lnTo>
                      <a:pt x="35469" y="22980"/>
                    </a:lnTo>
                    <a:lnTo>
                      <a:pt x="35469" y="21337"/>
                    </a:lnTo>
                    <a:lnTo>
                      <a:pt x="35802" y="21337"/>
                    </a:lnTo>
                    <a:lnTo>
                      <a:pt x="35802" y="21003"/>
                    </a:lnTo>
                    <a:lnTo>
                      <a:pt x="34969" y="21003"/>
                    </a:lnTo>
                    <a:lnTo>
                      <a:pt x="34969" y="7156"/>
                    </a:lnTo>
                    <a:lnTo>
                      <a:pt x="35517" y="7156"/>
                    </a:lnTo>
                    <a:lnTo>
                      <a:pt x="36267" y="6097"/>
                    </a:lnTo>
                    <a:lnTo>
                      <a:pt x="34969" y="6097"/>
                    </a:lnTo>
                    <a:lnTo>
                      <a:pt x="34969" y="5763"/>
                    </a:lnTo>
                    <a:lnTo>
                      <a:pt x="34969" y="5013"/>
                    </a:lnTo>
                    <a:lnTo>
                      <a:pt x="34969" y="4930"/>
                    </a:lnTo>
                    <a:lnTo>
                      <a:pt x="34969" y="4037"/>
                    </a:lnTo>
                    <a:lnTo>
                      <a:pt x="34183" y="4037"/>
                    </a:lnTo>
                    <a:lnTo>
                      <a:pt x="34183" y="4930"/>
                    </a:lnTo>
                    <a:lnTo>
                      <a:pt x="33409" y="4930"/>
                    </a:lnTo>
                    <a:lnTo>
                      <a:pt x="33409" y="5442"/>
                    </a:lnTo>
                    <a:lnTo>
                      <a:pt x="20801" y="2787"/>
                    </a:lnTo>
                    <a:lnTo>
                      <a:pt x="20801" y="560"/>
                    </a:lnTo>
                    <a:lnTo>
                      <a:pt x="20801" y="1"/>
                    </a:lnTo>
                    <a:lnTo>
                      <a:pt x="20384" y="1"/>
                    </a:lnTo>
                    <a:lnTo>
                      <a:pt x="20384" y="560"/>
                    </a:lnTo>
                    <a:lnTo>
                      <a:pt x="19789" y="560"/>
                    </a:lnTo>
                    <a:lnTo>
                      <a:pt x="19789" y="1"/>
                    </a:lnTo>
                    <a:lnTo>
                      <a:pt x="19372" y="1"/>
                    </a:lnTo>
                    <a:lnTo>
                      <a:pt x="19372" y="560"/>
                    </a:lnTo>
                    <a:lnTo>
                      <a:pt x="18777" y="560"/>
                    </a:lnTo>
                    <a:lnTo>
                      <a:pt x="187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3844734" y="4598337"/>
                <a:ext cx="397669" cy="453051"/>
              </a:xfrm>
              <a:custGeom>
                <a:avLst/>
                <a:gdLst/>
                <a:ahLst/>
                <a:cxnLst/>
                <a:rect l="l" t="t" r="r" b="b"/>
                <a:pathLst>
                  <a:path w="10383" h="11829" extrusionOk="0">
                    <a:moveTo>
                      <a:pt x="6132" y="5608"/>
                    </a:moveTo>
                    <a:cubicBezTo>
                      <a:pt x="6156" y="5798"/>
                      <a:pt x="6216" y="5977"/>
                      <a:pt x="6299" y="6155"/>
                    </a:cubicBezTo>
                    <a:lnTo>
                      <a:pt x="4811" y="7096"/>
                    </a:lnTo>
                    <a:lnTo>
                      <a:pt x="4811" y="6024"/>
                    </a:lnTo>
                    <a:cubicBezTo>
                      <a:pt x="5275" y="5989"/>
                      <a:pt x="5728" y="5846"/>
                      <a:pt x="6132" y="5608"/>
                    </a:cubicBezTo>
                    <a:close/>
                    <a:moveTo>
                      <a:pt x="4584" y="0"/>
                    </a:moveTo>
                    <a:cubicBezTo>
                      <a:pt x="3944" y="0"/>
                      <a:pt x="3287" y="209"/>
                      <a:pt x="2703" y="679"/>
                    </a:cubicBezTo>
                    <a:cubicBezTo>
                      <a:pt x="584" y="2393"/>
                      <a:pt x="1656" y="5822"/>
                      <a:pt x="4382" y="6013"/>
                    </a:cubicBezTo>
                    <a:lnTo>
                      <a:pt x="4382" y="8358"/>
                    </a:lnTo>
                    <a:lnTo>
                      <a:pt x="3132" y="7584"/>
                    </a:lnTo>
                    <a:cubicBezTo>
                      <a:pt x="3453" y="6846"/>
                      <a:pt x="3144" y="5989"/>
                      <a:pt x="2429" y="5608"/>
                    </a:cubicBezTo>
                    <a:cubicBezTo>
                      <a:pt x="2206" y="5493"/>
                      <a:pt x="1967" y="5438"/>
                      <a:pt x="1731" y="5438"/>
                    </a:cubicBezTo>
                    <a:cubicBezTo>
                      <a:pt x="1210" y="5438"/>
                      <a:pt x="704" y="5704"/>
                      <a:pt x="417" y="6179"/>
                    </a:cubicBezTo>
                    <a:cubicBezTo>
                      <a:pt x="1" y="6858"/>
                      <a:pt x="179" y="7763"/>
                      <a:pt x="834" y="8227"/>
                    </a:cubicBezTo>
                    <a:cubicBezTo>
                      <a:pt x="1102" y="8417"/>
                      <a:pt x="1413" y="8510"/>
                      <a:pt x="1721" y="8510"/>
                    </a:cubicBezTo>
                    <a:cubicBezTo>
                      <a:pt x="2165" y="8510"/>
                      <a:pt x="2604" y="8319"/>
                      <a:pt x="2906" y="7953"/>
                    </a:cubicBezTo>
                    <a:lnTo>
                      <a:pt x="4382" y="8870"/>
                    </a:lnTo>
                    <a:lnTo>
                      <a:pt x="4382" y="11632"/>
                    </a:lnTo>
                    <a:cubicBezTo>
                      <a:pt x="4394" y="11763"/>
                      <a:pt x="4495" y="11829"/>
                      <a:pt x="4596" y="11829"/>
                    </a:cubicBezTo>
                    <a:cubicBezTo>
                      <a:pt x="4698" y="11829"/>
                      <a:pt x="4799" y="11763"/>
                      <a:pt x="4811" y="11632"/>
                    </a:cubicBezTo>
                    <a:lnTo>
                      <a:pt x="4811" y="7620"/>
                    </a:lnTo>
                    <a:lnTo>
                      <a:pt x="6537" y="6524"/>
                    </a:lnTo>
                    <a:cubicBezTo>
                      <a:pt x="6924" y="7011"/>
                      <a:pt x="7477" y="7245"/>
                      <a:pt x="8027" y="7245"/>
                    </a:cubicBezTo>
                    <a:cubicBezTo>
                      <a:pt x="8730" y="7245"/>
                      <a:pt x="9429" y="6864"/>
                      <a:pt x="9776" y="6143"/>
                    </a:cubicBezTo>
                    <a:cubicBezTo>
                      <a:pt x="10383" y="4870"/>
                      <a:pt x="9454" y="3393"/>
                      <a:pt x="8037" y="3393"/>
                    </a:cubicBezTo>
                    <a:lnTo>
                      <a:pt x="8037" y="3381"/>
                    </a:lnTo>
                    <a:cubicBezTo>
                      <a:pt x="7883" y="3381"/>
                      <a:pt x="7728" y="3393"/>
                      <a:pt x="7573" y="3441"/>
                    </a:cubicBezTo>
                    <a:cubicBezTo>
                      <a:pt x="7850" y="1469"/>
                      <a:pt x="6280" y="0"/>
                      <a:pt x="4584" y="0"/>
                    </a:cubicBezTo>
                    <a:close/>
                  </a:path>
                </a:pathLst>
              </a:custGeom>
              <a:solidFill>
                <a:srgbClr val="A575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3572972" y="4485205"/>
                <a:ext cx="5503174" cy="566534"/>
              </a:xfrm>
              <a:custGeom>
                <a:avLst/>
                <a:gdLst/>
                <a:ahLst/>
                <a:cxnLst/>
                <a:rect l="l" t="t" r="r" b="b"/>
                <a:pathLst>
                  <a:path w="143686" h="14792" extrusionOk="0">
                    <a:moveTo>
                      <a:pt x="7656" y="7002"/>
                    </a:moveTo>
                    <a:cubicBezTo>
                      <a:pt x="7692" y="7240"/>
                      <a:pt x="7763" y="7466"/>
                      <a:pt x="7871" y="7681"/>
                    </a:cubicBezTo>
                    <a:lnTo>
                      <a:pt x="6025" y="8871"/>
                    </a:lnTo>
                    <a:lnTo>
                      <a:pt x="6025" y="7514"/>
                    </a:lnTo>
                    <a:cubicBezTo>
                      <a:pt x="6597" y="7478"/>
                      <a:pt x="7156" y="7300"/>
                      <a:pt x="7656" y="7002"/>
                    </a:cubicBezTo>
                    <a:close/>
                    <a:moveTo>
                      <a:pt x="45554" y="8562"/>
                    </a:moveTo>
                    <a:cubicBezTo>
                      <a:pt x="45590" y="8752"/>
                      <a:pt x="45649" y="8931"/>
                      <a:pt x="45732" y="9109"/>
                    </a:cubicBezTo>
                    <a:lnTo>
                      <a:pt x="44244" y="10050"/>
                    </a:lnTo>
                    <a:lnTo>
                      <a:pt x="44244" y="8978"/>
                    </a:lnTo>
                    <a:cubicBezTo>
                      <a:pt x="44708" y="8943"/>
                      <a:pt x="45161" y="8800"/>
                      <a:pt x="45554" y="8562"/>
                    </a:cubicBezTo>
                    <a:close/>
                    <a:moveTo>
                      <a:pt x="35886" y="9788"/>
                    </a:moveTo>
                    <a:cubicBezTo>
                      <a:pt x="36172" y="10098"/>
                      <a:pt x="36565" y="10300"/>
                      <a:pt x="36993" y="10360"/>
                    </a:cubicBezTo>
                    <a:lnTo>
                      <a:pt x="36993" y="11288"/>
                    </a:lnTo>
                    <a:lnTo>
                      <a:pt x="35433" y="9955"/>
                    </a:lnTo>
                    <a:cubicBezTo>
                      <a:pt x="35588" y="9907"/>
                      <a:pt x="35731" y="9859"/>
                      <a:pt x="35886" y="9788"/>
                    </a:cubicBezTo>
                    <a:close/>
                    <a:moveTo>
                      <a:pt x="135779" y="9788"/>
                    </a:moveTo>
                    <a:cubicBezTo>
                      <a:pt x="136077" y="10098"/>
                      <a:pt x="136458" y="10300"/>
                      <a:pt x="136887" y="10360"/>
                    </a:cubicBezTo>
                    <a:lnTo>
                      <a:pt x="136887" y="11288"/>
                    </a:lnTo>
                    <a:lnTo>
                      <a:pt x="135327" y="9955"/>
                    </a:lnTo>
                    <a:cubicBezTo>
                      <a:pt x="135482" y="9907"/>
                      <a:pt x="135636" y="9859"/>
                      <a:pt x="135779" y="9788"/>
                    </a:cubicBezTo>
                    <a:close/>
                    <a:moveTo>
                      <a:pt x="38660" y="9788"/>
                    </a:moveTo>
                    <a:cubicBezTo>
                      <a:pt x="38815" y="9848"/>
                      <a:pt x="38970" y="9907"/>
                      <a:pt x="39136" y="9955"/>
                    </a:cubicBezTo>
                    <a:lnTo>
                      <a:pt x="37541" y="11312"/>
                    </a:lnTo>
                    <a:lnTo>
                      <a:pt x="37541" y="10360"/>
                    </a:lnTo>
                    <a:cubicBezTo>
                      <a:pt x="37970" y="10300"/>
                      <a:pt x="38362" y="10098"/>
                      <a:pt x="38660" y="9788"/>
                    </a:cubicBezTo>
                    <a:close/>
                    <a:moveTo>
                      <a:pt x="42800" y="8727"/>
                    </a:moveTo>
                    <a:cubicBezTo>
                      <a:pt x="43103" y="8858"/>
                      <a:pt x="43439" y="8942"/>
                      <a:pt x="43804" y="8967"/>
                    </a:cubicBezTo>
                    <a:lnTo>
                      <a:pt x="43804" y="11312"/>
                    </a:lnTo>
                    <a:lnTo>
                      <a:pt x="42565" y="10538"/>
                    </a:lnTo>
                    <a:cubicBezTo>
                      <a:pt x="42649" y="10348"/>
                      <a:pt x="42684" y="10145"/>
                      <a:pt x="42684" y="9931"/>
                    </a:cubicBezTo>
                    <a:cubicBezTo>
                      <a:pt x="42684" y="9609"/>
                      <a:pt x="42600" y="9332"/>
                      <a:pt x="42459" y="9107"/>
                    </a:cubicBezTo>
                    <a:lnTo>
                      <a:pt x="42459" y="9107"/>
                    </a:lnTo>
                    <a:cubicBezTo>
                      <a:pt x="42581" y="8989"/>
                      <a:pt x="42696" y="8862"/>
                      <a:pt x="42800" y="8727"/>
                    </a:cubicBezTo>
                    <a:close/>
                    <a:moveTo>
                      <a:pt x="138554" y="9788"/>
                    </a:moveTo>
                    <a:cubicBezTo>
                      <a:pt x="138708" y="9848"/>
                      <a:pt x="138863" y="9907"/>
                      <a:pt x="139030" y="9955"/>
                    </a:cubicBezTo>
                    <a:lnTo>
                      <a:pt x="137434" y="11312"/>
                    </a:lnTo>
                    <a:lnTo>
                      <a:pt x="137434" y="10360"/>
                    </a:lnTo>
                    <a:cubicBezTo>
                      <a:pt x="137863" y="10300"/>
                      <a:pt x="138256" y="10098"/>
                      <a:pt x="138554" y="9788"/>
                    </a:cubicBezTo>
                    <a:close/>
                    <a:moveTo>
                      <a:pt x="26086" y="5576"/>
                    </a:moveTo>
                    <a:cubicBezTo>
                      <a:pt x="25442" y="5576"/>
                      <a:pt x="24798" y="5910"/>
                      <a:pt x="24468" y="6597"/>
                    </a:cubicBezTo>
                    <a:cubicBezTo>
                      <a:pt x="24283" y="6483"/>
                      <a:pt x="24095" y="6432"/>
                      <a:pt x="23916" y="6432"/>
                    </a:cubicBezTo>
                    <a:cubicBezTo>
                      <a:pt x="23130" y="6432"/>
                      <a:pt x="22525" y="7405"/>
                      <a:pt x="23146" y="8133"/>
                    </a:cubicBezTo>
                    <a:cubicBezTo>
                      <a:pt x="22277" y="8550"/>
                      <a:pt x="21944" y="9621"/>
                      <a:pt x="22432" y="10467"/>
                    </a:cubicBezTo>
                    <a:cubicBezTo>
                      <a:pt x="22744" y="10999"/>
                      <a:pt x="23304" y="11294"/>
                      <a:pt x="23876" y="11294"/>
                    </a:cubicBezTo>
                    <a:cubicBezTo>
                      <a:pt x="24199" y="11294"/>
                      <a:pt x="24525" y="11200"/>
                      <a:pt x="24813" y="11002"/>
                    </a:cubicBezTo>
                    <a:cubicBezTo>
                      <a:pt x="25076" y="11197"/>
                      <a:pt x="25395" y="11304"/>
                      <a:pt x="25724" y="11304"/>
                    </a:cubicBezTo>
                    <a:cubicBezTo>
                      <a:pt x="25797" y="11304"/>
                      <a:pt x="25870" y="11299"/>
                      <a:pt x="25944" y="11288"/>
                    </a:cubicBezTo>
                    <a:lnTo>
                      <a:pt x="25944" y="14312"/>
                    </a:lnTo>
                    <a:cubicBezTo>
                      <a:pt x="25944" y="14426"/>
                      <a:pt x="26028" y="14482"/>
                      <a:pt x="26111" y="14482"/>
                    </a:cubicBezTo>
                    <a:cubicBezTo>
                      <a:pt x="26194" y="14482"/>
                      <a:pt x="26278" y="14426"/>
                      <a:pt x="26278" y="14312"/>
                    </a:cubicBezTo>
                    <a:lnTo>
                      <a:pt x="26278" y="11181"/>
                    </a:lnTo>
                    <a:cubicBezTo>
                      <a:pt x="26456" y="11110"/>
                      <a:pt x="26623" y="11002"/>
                      <a:pt x="26754" y="10860"/>
                    </a:cubicBezTo>
                    <a:cubicBezTo>
                      <a:pt x="27159" y="11145"/>
                      <a:pt x="27606" y="11274"/>
                      <a:pt x="28040" y="11274"/>
                    </a:cubicBezTo>
                    <a:cubicBezTo>
                      <a:pt x="29201" y="11274"/>
                      <a:pt x="30278" y="10355"/>
                      <a:pt x="30278" y="9038"/>
                    </a:cubicBezTo>
                    <a:cubicBezTo>
                      <a:pt x="30278" y="7807"/>
                      <a:pt x="29290" y="6811"/>
                      <a:pt x="28062" y="6811"/>
                    </a:cubicBezTo>
                    <a:cubicBezTo>
                      <a:pt x="28054" y="6811"/>
                      <a:pt x="28047" y="6811"/>
                      <a:pt x="28040" y="6811"/>
                    </a:cubicBezTo>
                    <a:cubicBezTo>
                      <a:pt x="27956" y="6811"/>
                      <a:pt x="27885" y="6823"/>
                      <a:pt x="27813" y="6823"/>
                    </a:cubicBezTo>
                    <a:cubicBezTo>
                      <a:pt x="27542" y="6002"/>
                      <a:pt x="26814" y="5576"/>
                      <a:pt x="26086" y="5576"/>
                    </a:cubicBezTo>
                    <a:close/>
                    <a:moveTo>
                      <a:pt x="5724" y="0"/>
                    </a:moveTo>
                    <a:cubicBezTo>
                      <a:pt x="4927" y="0"/>
                      <a:pt x="4108" y="261"/>
                      <a:pt x="3382" y="846"/>
                    </a:cubicBezTo>
                    <a:cubicBezTo>
                      <a:pt x="727" y="2990"/>
                      <a:pt x="2072" y="7276"/>
                      <a:pt x="5477" y="7514"/>
                    </a:cubicBezTo>
                    <a:lnTo>
                      <a:pt x="5477" y="10443"/>
                    </a:lnTo>
                    <a:lnTo>
                      <a:pt x="3918" y="9467"/>
                    </a:lnTo>
                    <a:cubicBezTo>
                      <a:pt x="4322" y="8550"/>
                      <a:pt x="3941" y="7466"/>
                      <a:pt x="3048" y="7014"/>
                    </a:cubicBezTo>
                    <a:cubicBezTo>
                      <a:pt x="2764" y="6866"/>
                      <a:pt x="2460" y="6796"/>
                      <a:pt x="2160" y="6796"/>
                    </a:cubicBezTo>
                    <a:cubicBezTo>
                      <a:pt x="1516" y="6796"/>
                      <a:pt x="893" y="7120"/>
                      <a:pt x="536" y="7704"/>
                    </a:cubicBezTo>
                    <a:cubicBezTo>
                      <a:pt x="0" y="8562"/>
                      <a:pt x="227" y="9681"/>
                      <a:pt x="1048" y="10264"/>
                    </a:cubicBezTo>
                    <a:cubicBezTo>
                      <a:pt x="1387" y="10505"/>
                      <a:pt x="1779" y="10622"/>
                      <a:pt x="2168" y="10622"/>
                    </a:cubicBezTo>
                    <a:cubicBezTo>
                      <a:pt x="2720" y="10622"/>
                      <a:pt x="3266" y="10385"/>
                      <a:pt x="3644" y="9931"/>
                    </a:cubicBezTo>
                    <a:lnTo>
                      <a:pt x="5477" y="11074"/>
                    </a:lnTo>
                    <a:lnTo>
                      <a:pt x="5477" y="14527"/>
                    </a:lnTo>
                    <a:cubicBezTo>
                      <a:pt x="5489" y="14693"/>
                      <a:pt x="5617" y="14777"/>
                      <a:pt x="5745" y="14777"/>
                    </a:cubicBezTo>
                    <a:cubicBezTo>
                      <a:pt x="5873" y="14777"/>
                      <a:pt x="6001" y="14693"/>
                      <a:pt x="6013" y="14527"/>
                    </a:cubicBezTo>
                    <a:lnTo>
                      <a:pt x="6013" y="9502"/>
                    </a:lnTo>
                    <a:lnTo>
                      <a:pt x="8168" y="8133"/>
                    </a:lnTo>
                    <a:cubicBezTo>
                      <a:pt x="8654" y="8739"/>
                      <a:pt x="9343" y="9028"/>
                      <a:pt x="10028" y="9028"/>
                    </a:cubicBezTo>
                    <a:cubicBezTo>
                      <a:pt x="10905" y="9028"/>
                      <a:pt x="11776" y="8553"/>
                      <a:pt x="12204" y="7657"/>
                    </a:cubicBezTo>
                    <a:cubicBezTo>
                      <a:pt x="12966" y="6061"/>
                      <a:pt x="11800" y="4228"/>
                      <a:pt x="10037" y="4228"/>
                    </a:cubicBezTo>
                    <a:cubicBezTo>
                      <a:pt x="10005" y="4226"/>
                      <a:pt x="9972" y="4225"/>
                      <a:pt x="9939" y="4225"/>
                    </a:cubicBezTo>
                    <a:cubicBezTo>
                      <a:pt x="9782" y="4225"/>
                      <a:pt x="9624" y="4248"/>
                      <a:pt x="9466" y="4287"/>
                    </a:cubicBezTo>
                    <a:cubicBezTo>
                      <a:pt x="9812" y="1839"/>
                      <a:pt x="7845" y="0"/>
                      <a:pt x="5724" y="0"/>
                    </a:cubicBezTo>
                    <a:close/>
                    <a:moveTo>
                      <a:pt x="37266" y="13"/>
                    </a:moveTo>
                    <a:cubicBezTo>
                      <a:pt x="35241" y="13"/>
                      <a:pt x="33503" y="1450"/>
                      <a:pt x="33100" y="3442"/>
                    </a:cubicBezTo>
                    <a:cubicBezTo>
                      <a:pt x="31600" y="4097"/>
                      <a:pt x="30766" y="5716"/>
                      <a:pt x="31100" y="7323"/>
                    </a:cubicBezTo>
                    <a:cubicBezTo>
                      <a:pt x="31433" y="8931"/>
                      <a:pt x="32850" y="10086"/>
                      <a:pt x="34493" y="10086"/>
                    </a:cubicBezTo>
                    <a:lnTo>
                      <a:pt x="34731" y="10086"/>
                    </a:lnTo>
                    <a:lnTo>
                      <a:pt x="36981" y="12015"/>
                    </a:lnTo>
                    <a:lnTo>
                      <a:pt x="36981" y="14515"/>
                    </a:lnTo>
                    <a:cubicBezTo>
                      <a:pt x="36981" y="14699"/>
                      <a:pt x="37121" y="14792"/>
                      <a:pt x="37261" y="14792"/>
                    </a:cubicBezTo>
                    <a:cubicBezTo>
                      <a:pt x="37401" y="14792"/>
                      <a:pt x="37541" y="14699"/>
                      <a:pt x="37541" y="14515"/>
                    </a:cubicBezTo>
                    <a:lnTo>
                      <a:pt x="37541" y="12050"/>
                    </a:lnTo>
                    <a:lnTo>
                      <a:pt x="39647" y="10248"/>
                    </a:lnTo>
                    <a:lnTo>
                      <a:pt x="39647" y="10248"/>
                    </a:lnTo>
                    <a:cubicBezTo>
                      <a:pt x="39791" y="10966"/>
                      <a:pt x="40474" y="11472"/>
                      <a:pt x="41182" y="11472"/>
                    </a:cubicBezTo>
                    <a:cubicBezTo>
                      <a:pt x="41592" y="11472"/>
                      <a:pt x="42011" y="11303"/>
                      <a:pt x="42339" y="10907"/>
                    </a:cubicBezTo>
                    <a:lnTo>
                      <a:pt x="43804" y="11824"/>
                    </a:lnTo>
                    <a:lnTo>
                      <a:pt x="43804" y="14586"/>
                    </a:lnTo>
                    <a:cubicBezTo>
                      <a:pt x="43815" y="14717"/>
                      <a:pt x="43920" y="14783"/>
                      <a:pt x="44024" y="14783"/>
                    </a:cubicBezTo>
                    <a:cubicBezTo>
                      <a:pt x="44128" y="14783"/>
                      <a:pt x="44232" y="14717"/>
                      <a:pt x="44244" y="14586"/>
                    </a:cubicBezTo>
                    <a:lnTo>
                      <a:pt x="44244" y="10574"/>
                    </a:lnTo>
                    <a:lnTo>
                      <a:pt x="45959" y="9478"/>
                    </a:lnTo>
                    <a:cubicBezTo>
                      <a:pt x="46351" y="9965"/>
                      <a:pt x="46907" y="10199"/>
                      <a:pt x="47458" y="10199"/>
                    </a:cubicBezTo>
                    <a:cubicBezTo>
                      <a:pt x="48161" y="10199"/>
                      <a:pt x="48857" y="9818"/>
                      <a:pt x="49197" y="9097"/>
                    </a:cubicBezTo>
                    <a:cubicBezTo>
                      <a:pt x="49802" y="7829"/>
                      <a:pt x="48871" y="6347"/>
                      <a:pt x="47464" y="6347"/>
                    </a:cubicBezTo>
                    <a:cubicBezTo>
                      <a:pt x="47458" y="6347"/>
                      <a:pt x="47453" y="6347"/>
                      <a:pt x="47447" y="6347"/>
                    </a:cubicBezTo>
                    <a:lnTo>
                      <a:pt x="47459" y="6335"/>
                    </a:lnTo>
                    <a:cubicBezTo>
                      <a:pt x="47304" y="6335"/>
                      <a:pt x="47149" y="6347"/>
                      <a:pt x="47006" y="6395"/>
                    </a:cubicBezTo>
                    <a:cubicBezTo>
                      <a:pt x="47018" y="6252"/>
                      <a:pt x="47030" y="6109"/>
                      <a:pt x="47030" y="5966"/>
                    </a:cubicBezTo>
                    <a:cubicBezTo>
                      <a:pt x="47030" y="4159"/>
                      <a:pt x="45553" y="2953"/>
                      <a:pt x="44004" y="2953"/>
                    </a:cubicBezTo>
                    <a:cubicBezTo>
                      <a:pt x="43308" y="2953"/>
                      <a:pt x="42597" y="3196"/>
                      <a:pt x="41999" y="3737"/>
                    </a:cubicBezTo>
                    <a:lnTo>
                      <a:pt x="41999" y="3737"/>
                    </a:lnTo>
                    <a:cubicBezTo>
                      <a:pt x="41834" y="3625"/>
                      <a:pt x="41657" y="3526"/>
                      <a:pt x="41470" y="3442"/>
                    </a:cubicBezTo>
                    <a:lnTo>
                      <a:pt x="41470" y="3454"/>
                    </a:lnTo>
                    <a:cubicBezTo>
                      <a:pt x="41077" y="1454"/>
                      <a:pt x="39327" y="13"/>
                      <a:pt x="37291" y="13"/>
                    </a:cubicBezTo>
                    <a:cubicBezTo>
                      <a:pt x="37282" y="13"/>
                      <a:pt x="37274" y="13"/>
                      <a:pt x="37266" y="13"/>
                    </a:cubicBezTo>
                    <a:close/>
                    <a:moveTo>
                      <a:pt x="137159" y="13"/>
                    </a:moveTo>
                    <a:cubicBezTo>
                      <a:pt x="135134" y="13"/>
                      <a:pt x="133396" y="1450"/>
                      <a:pt x="133005" y="3442"/>
                    </a:cubicBezTo>
                    <a:cubicBezTo>
                      <a:pt x="131493" y="4097"/>
                      <a:pt x="130660" y="5716"/>
                      <a:pt x="130993" y="7323"/>
                    </a:cubicBezTo>
                    <a:cubicBezTo>
                      <a:pt x="131337" y="8923"/>
                      <a:pt x="132741" y="10074"/>
                      <a:pt x="134373" y="10074"/>
                    </a:cubicBezTo>
                    <a:cubicBezTo>
                      <a:pt x="134381" y="10074"/>
                      <a:pt x="134390" y="10074"/>
                      <a:pt x="134398" y="10074"/>
                    </a:cubicBezTo>
                    <a:lnTo>
                      <a:pt x="134624" y="10074"/>
                    </a:lnTo>
                    <a:lnTo>
                      <a:pt x="136887" y="12015"/>
                    </a:lnTo>
                    <a:lnTo>
                      <a:pt x="136887" y="14515"/>
                    </a:lnTo>
                    <a:cubicBezTo>
                      <a:pt x="136887" y="14699"/>
                      <a:pt x="137024" y="14792"/>
                      <a:pt x="137160" y="14792"/>
                    </a:cubicBezTo>
                    <a:cubicBezTo>
                      <a:pt x="137297" y="14792"/>
                      <a:pt x="137434" y="14699"/>
                      <a:pt x="137434" y="14515"/>
                    </a:cubicBezTo>
                    <a:lnTo>
                      <a:pt x="137434" y="12050"/>
                    </a:lnTo>
                    <a:lnTo>
                      <a:pt x="139744" y="10074"/>
                    </a:lnTo>
                    <a:lnTo>
                      <a:pt x="139958" y="10074"/>
                    </a:lnTo>
                    <a:cubicBezTo>
                      <a:pt x="141590" y="10074"/>
                      <a:pt x="143006" y="8931"/>
                      <a:pt x="143340" y="7335"/>
                    </a:cubicBezTo>
                    <a:cubicBezTo>
                      <a:pt x="143685" y="5728"/>
                      <a:pt x="142864" y="4109"/>
                      <a:pt x="141363" y="3442"/>
                    </a:cubicBezTo>
                    <a:lnTo>
                      <a:pt x="141363" y="3454"/>
                    </a:lnTo>
                    <a:cubicBezTo>
                      <a:pt x="140970" y="1454"/>
                      <a:pt x="139220" y="13"/>
                      <a:pt x="137184" y="13"/>
                    </a:cubicBezTo>
                    <a:cubicBezTo>
                      <a:pt x="137176" y="13"/>
                      <a:pt x="137168" y="13"/>
                      <a:pt x="137159" y="1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2428445" y="5032866"/>
                <a:ext cx="6715624" cy="106282"/>
              </a:xfrm>
              <a:custGeom>
                <a:avLst/>
                <a:gdLst/>
                <a:ahLst/>
                <a:cxnLst/>
                <a:rect l="l" t="t" r="r" b="b"/>
                <a:pathLst>
                  <a:path w="145770" h="2775" extrusionOk="0">
                    <a:moveTo>
                      <a:pt x="1" y="1"/>
                    </a:moveTo>
                    <a:lnTo>
                      <a:pt x="1" y="2775"/>
                    </a:lnTo>
                    <a:lnTo>
                      <a:pt x="145769" y="2775"/>
                    </a:lnTo>
                    <a:lnTo>
                      <a:pt x="1457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3674538" y="4484745"/>
                <a:ext cx="5448098" cy="567338"/>
              </a:xfrm>
              <a:custGeom>
                <a:avLst/>
                <a:gdLst/>
                <a:ahLst/>
                <a:cxnLst/>
                <a:rect l="l" t="t" r="r" b="b"/>
                <a:pathLst>
                  <a:path w="142248" h="14813" extrusionOk="0">
                    <a:moveTo>
                      <a:pt x="102326" y="7002"/>
                    </a:moveTo>
                    <a:cubicBezTo>
                      <a:pt x="102362" y="7240"/>
                      <a:pt x="102433" y="7478"/>
                      <a:pt x="102540" y="7693"/>
                    </a:cubicBezTo>
                    <a:lnTo>
                      <a:pt x="100671" y="8871"/>
                    </a:lnTo>
                    <a:lnTo>
                      <a:pt x="100671" y="7526"/>
                    </a:lnTo>
                    <a:cubicBezTo>
                      <a:pt x="101254" y="7478"/>
                      <a:pt x="101826" y="7300"/>
                      <a:pt x="102326" y="7002"/>
                    </a:cubicBezTo>
                    <a:close/>
                    <a:moveTo>
                      <a:pt x="3909" y="8443"/>
                    </a:moveTo>
                    <a:cubicBezTo>
                      <a:pt x="4314" y="8681"/>
                      <a:pt x="4778" y="8824"/>
                      <a:pt x="5254" y="8859"/>
                    </a:cubicBezTo>
                    <a:lnTo>
                      <a:pt x="5254" y="9967"/>
                    </a:lnTo>
                    <a:lnTo>
                      <a:pt x="3730" y="9002"/>
                    </a:lnTo>
                    <a:cubicBezTo>
                      <a:pt x="3825" y="8824"/>
                      <a:pt x="3885" y="8633"/>
                      <a:pt x="3909" y="8443"/>
                    </a:cubicBezTo>
                    <a:close/>
                    <a:moveTo>
                      <a:pt x="118518" y="8443"/>
                    </a:moveTo>
                    <a:cubicBezTo>
                      <a:pt x="118923" y="8681"/>
                      <a:pt x="119388" y="8824"/>
                      <a:pt x="119864" y="8859"/>
                    </a:cubicBezTo>
                    <a:lnTo>
                      <a:pt x="119864" y="9967"/>
                    </a:lnTo>
                    <a:lnTo>
                      <a:pt x="118352" y="9002"/>
                    </a:lnTo>
                    <a:cubicBezTo>
                      <a:pt x="118435" y="8824"/>
                      <a:pt x="118495" y="8633"/>
                      <a:pt x="118518" y="8443"/>
                    </a:cubicBezTo>
                    <a:close/>
                    <a:moveTo>
                      <a:pt x="138056" y="5590"/>
                    </a:moveTo>
                    <a:cubicBezTo>
                      <a:pt x="137412" y="5590"/>
                      <a:pt x="136766" y="5923"/>
                      <a:pt x="136437" y="6609"/>
                    </a:cubicBezTo>
                    <a:cubicBezTo>
                      <a:pt x="136251" y="6492"/>
                      <a:pt x="136061" y="6440"/>
                      <a:pt x="135881" y="6440"/>
                    </a:cubicBezTo>
                    <a:cubicBezTo>
                      <a:pt x="135094" y="6440"/>
                      <a:pt x="134486" y="7419"/>
                      <a:pt x="135116" y="8145"/>
                    </a:cubicBezTo>
                    <a:cubicBezTo>
                      <a:pt x="134247" y="8562"/>
                      <a:pt x="133913" y="9645"/>
                      <a:pt x="134401" y="10479"/>
                    </a:cubicBezTo>
                    <a:cubicBezTo>
                      <a:pt x="134712" y="11017"/>
                      <a:pt x="135269" y="11309"/>
                      <a:pt x="135841" y="11309"/>
                    </a:cubicBezTo>
                    <a:cubicBezTo>
                      <a:pt x="136168" y="11309"/>
                      <a:pt x="136500" y="11214"/>
                      <a:pt x="136794" y="11014"/>
                    </a:cubicBezTo>
                    <a:cubicBezTo>
                      <a:pt x="137045" y="11205"/>
                      <a:pt x="137354" y="11312"/>
                      <a:pt x="137687" y="11312"/>
                    </a:cubicBezTo>
                    <a:cubicBezTo>
                      <a:pt x="137759" y="11312"/>
                      <a:pt x="137830" y="11312"/>
                      <a:pt x="137914" y="11300"/>
                    </a:cubicBezTo>
                    <a:lnTo>
                      <a:pt x="137914" y="14324"/>
                    </a:lnTo>
                    <a:cubicBezTo>
                      <a:pt x="137914" y="14432"/>
                      <a:pt x="137997" y="14485"/>
                      <a:pt x="138080" y="14485"/>
                    </a:cubicBezTo>
                    <a:cubicBezTo>
                      <a:pt x="138164" y="14485"/>
                      <a:pt x="138247" y="14432"/>
                      <a:pt x="138247" y="14324"/>
                    </a:cubicBezTo>
                    <a:lnTo>
                      <a:pt x="138247" y="11193"/>
                    </a:lnTo>
                    <a:cubicBezTo>
                      <a:pt x="138426" y="11122"/>
                      <a:pt x="138592" y="11003"/>
                      <a:pt x="138723" y="10872"/>
                    </a:cubicBezTo>
                    <a:cubicBezTo>
                      <a:pt x="139128" y="11153"/>
                      <a:pt x="139574" y="11281"/>
                      <a:pt x="140007" y="11281"/>
                    </a:cubicBezTo>
                    <a:cubicBezTo>
                      <a:pt x="141169" y="11281"/>
                      <a:pt x="142248" y="10367"/>
                      <a:pt x="142248" y="9050"/>
                    </a:cubicBezTo>
                    <a:cubicBezTo>
                      <a:pt x="142236" y="7824"/>
                      <a:pt x="141247" y="6835"/>
                      <a:pt x="140021" y="6835"/>
                    </a:cubicBezTo>
                    <a:cubicBezTo>
                      <a:pt x="139938" y="6835"/>
                      <a:pt x="139866" y="6847"/>
                      <a:pt x="139783" y="6847"/>
                    </a:cubicBezTo>
                    <a:cubicBezTo>
                      <a:pt x="139517" y="6018"/>
                      <a:pt x="138787" y="5590"/>
                      <a:pt x="138056" y="5590"/>
                    </a:cubicBezTo>
                    <a:close/>
                    <a:moveTo>
                      <a:pt x="36796" y="4629"/>
                    </a:moveTo>
                    <a:cubicBezTo>
                      <a:pt x="36081" y="4629"/>
                      <a:pt x="35365" y="4999"/>
                      <a:pt x="34996" y="5764"/>
                    </a:cubicBezTo>
                    <a:cubicBezTo>
                      <a:pt x="34790" y="5632"/>
                      <a:pt x="34580" y="5574"/>
                      <a:pt x="34381" y="5574"/>
                    </a:cubicBezTo>
                    <a:cubicBezTo>
                      <a:pt x="33518" y="5574"/>
                      <a:pt x="32847" y="6652"/>
                      <a:pt x="33543" y="7455"/>
                    </a:cubicBezTo>
                    <a:cubicBezTo>
                      <a:pt x="32579" y="7919"/>
                      <a:pt x="32222" y="9109"/>
                      <a:pt x="32758" y="10038"/>
                    </a:cubicBezTo>
                    <a:cubicBezTo>
                      <a:pt x="33100" y="10631"/>
                      <a:pt x="33719" y="10957"/>
                      <a:pt x="34351" y="10957"/>
                    </a:cubicBezTo>
                    <a:cubicBezTo>
                      <a:pt x="34709" y="10957"/>
                      <a:pt x="35071" y="10853"/>
                      <a:pt x="35389" y="10633"/>
                    </a:cubicBezTo>
                    <a:cubicBezTo>
                      <a:pt x="35675" y="10848"/>
                      <a:pt x="36020" y="10967"/>
                      <a:pt x="36377" y="10967"/>
                    </a:cubicBezTo>
                    <a:cubicBezTo>
                      <a:pt x="36472" y="10967"/>
                      <a:pt x="36556" y="10955"/>
                      <a:pt x="36639" y="10943"/>
                    </a:cubicBezTo>
                    <a:lnTo>
                      <a:pt x="36639" y="14313"/>
                    </a:lnTo>
                    <a:cubicBezTo>
                      <a:pt x="36639" y="14438"/>
                      <a:pt x="36731" y="14500"/>
                      <a:pt x="36824" y="14500"/>
                    </a:cubicBezTo>
                    <a:cubicBezTo>
                      <a:pt x="36916" y="14500"/>
                      <a:pt x="37008" y="14438"/>
                      <a:pt x="37008" y="14313"/>
                    </a:cubicBezTo>
                    <a:lnTo>
                      <a:pt x="37008" y="10848"/>
                    </a:lnTo>
                    <a:cubicBezTo>
                      <a:pt x="37211" y="10764"/>
                      <a:pt x="37389" y="10633"/>
                      <a:pt x="37544" y="10479"/>
                    </a:cubicBezTo>
                    <a:cubicBezTo>
                      <a:pt x="37992" y="10793"/>
                      <a:pt x="38485" y="10936"/>
                      <a:pt x="38965" y="10936"/>
                    </a:cubicBezTo>
                    <a:cubicBezTo>
                      <a:pt x="40246" y="10936"/>
                      <a:pt x="41437" y="9922"/>
                      <a:pt x="41437" y="8467"/>
                    </a:cubicBezTo>
                    <a:cubicBezTo>
                      <a:pt x="41437" y="7097"/>
                      <a:pt x="40330" y="6002"/>
                      <a:pt x="38961" y="6002"/>
                    </a:cubicBezTo>
                    <a:cubicBezTo>
                      <a:pt x="38877" y="6002"/>
                      <a:pt x="38794" y="6002"/>
                      <a:pt x="38711" y="6014"/>
                    </a:cubicBezTo>
                    <a:cubicBezTo>
                      <a:pt x="38414" y="5103"/>
                      <a:pt x="37606" y="4629"/>
                      <a:pt x="36796" y="4629"/>
                    </a:cubicBezTo>
                    <a:close/>
                    <a:moveTo>
                      <a:pt x="100381" y="1"/>
                    </a:moveTo>
                    <a:cubicBezTo>
                      <a:pt x="99584" y="1"/>
                      <a:pt x="98765" y="261"/>
                      <a:pt x="98040" y="847"/>
                    </a:cubicBezTo>
                    <a:cubicBezTo>
                      <a:pt x="95385" y="3002"/>
                      <a:pt x="96730" y="7276"/>
                      <a:pt x="100135" y="7526"/>
                    </a:cubicBezTo>
                    <a:lnTo>
                      <a:pt x="100135" y="10455"/>
                    </a:lnTo>
                    <a:lnTo>
                      <a:pt x="98575" y="9479"/>
                    </a:lnTo>
                    <a:cubicBezTo>
                      <a:pt x="98968" y="8550"/>
                      <a:pt x="98587" y="7478"/>
                      <a:pt x="97694" y="7014"/>
                    </a:cubicBezTo>
                    <a:cubicBezTo>
                      <a:pt x="97414" y="6868"/>
                      <a:pt x="97113" y="6798"/>
                      <a:pt x="96816" y="6798"/>
                    </a:cubicBezTo>
                    <a:cubicBezTo>
                      <a:pt x="96169" y="6798"/>
                      <a:pt x="95541" y="7129"/>
                      <a:pt x="95182" y="7716"/>
                    </a:cubicBezTo>
                    <a:cubicBezTo>
                      <a:pt x="94658" y="8574"/>
                      <a:pt x="94884" y="9693"/>
                      <a:pt x="95706" y="10276"/>
                    </a:cubicBezTo>
                    <a:cubicBezTo>
                      <a:pt x="96044" y="10516"/>
                      <a:pt x="96434" y="10633"/>
                      <a:pt x="96821" y="10633"/>
                    </a:cubicBezTo>
                    <a:cubicBezTo>
                      <a:pt x="97375" y="10633"/>
                      <a:pt x="97923" y="10394"/>
                      <a:pt x="98302" y="9931"/>
                    </a:cubicBezTo>
                    <a:lnTo>
                      <a:pt x="100135" y="11086"/>
                    </a:lnTo>
                    <a:lnTo>
                      <a:pt x="100135" y="14539"/>
                    </a:lnTo>
                    <a:cubicBezTo>
                      <a:pt x="100147" y="14705"/>
                      <a:pt x="100275" y="14789"/>
                      <a:pt x="100403" y="14789"/>
                    </a:cubicBezTo>
                    <a:cubicBezTo>
                      <a:pt x="100531" y="14789"/>
                      <a:pt x="100659" y="14705"/>
                      <a:pt x="100671" y="14539"/>
                    </a:cubicBezTo>
                    <a:lnTo>
                      <a:pt x="100671" y="9514"/>
                    </a:lnTo>
                    <a:lnTo>
                      <a:pt x="102826" y="8145"/>
                    </a:lnTo>
                    <a:cubicBezTo>
                      <a:pt x="103311" y="8751"/>
                      <a:pt x="104000" y="9040"/>
                      <a:pt x="104686" y="9040"/>
                    </a:cubicBezTo>
                    <a:cubicBezTo>
                      <a:pt x="105563" y="9040"/>
                      <a:pt x="106434" y="8565"/>
                      <a:pt x="106862" y="7669"/>
                    </a:cubicBezTo>
                    <a:cubicBezTo>
                      <a:pt x="107622" y="6079"/>
                      <a:pt x="106465" y="4240"/>
                      <a:pt x="104712" y="4240"/>
                    </a:cubicBezTo>
                    <a:cubicBezTo>
                      <a:pt x="104707" y="4240"/>
                      <a:pt x="104701" y="4240"/>
                      <a:pt x="104695" y="4240"/>
                    </a:cubicBezTo>
                    <a:lnTo>
                      <a:pt x="104695" y="4228"/>
                    </a:lnTo>
                    <a:cubicBezTo>
                      <a:pt x="104505" y="4228"/>
                      <a:pt x="104314" y="4252"/>
                      <a:pt x="104124" y="4299"/>
                    </a:cubicBezTo>
                    <a:cubicBezTo>
                      <a:pt x="104470" y="1842"/>
                      <a:pt x="102502" y="1"/>
                      <a:pt x="100381" y="1"/>
                    </a:cubicBezTo>
                    <a:close/>
                    <a:moveTo>
                      <a:pt x="5517" y="2719"/>
                    </a:moveTo>
                    <a:cubicBezTo>
                      <a:pt x="3933" y="2719"/>
                      <a:pt x="2421" y="3959"/>
                      <a:pt x="2421" y="5800"/>
                    </a:cubicBezTo>
                    <a:cubicBezTo>
                      <a:pt x="2421" y="5942"/>
                      <a:pt x="2432" y="6085"/>
                      <a:pt x="2456" y="6228"/>
                    </a:cubicBezTo>
                    <a:cubicBezTo>
                      <a:pt x="2301" y="6192"/>
                      <a:pt x="2147" y="6169"/>
                      <a:pt x="1992" y="6169"/>
                    </a:cubicBezTo>
                    <a:cubicBezTo>
                      <a:pt x="897" y="6169"/>
                      <a:pt x="15" y="7050"/>
                      <a:pt x="15" y="8133"/>
                    </a:cubicBezTo>
                    <a:cubicBezTo>
                      <a:pt x="0" y="9343"/>
                      <a:pt x="987" y="10119"/>
                      <a:pt x="1998" y="10119"/>
                    </a:cubicBezTo>
                    <a:cubicBezTo>
                      <a:pt x="2550" y="10119"/>
                      <a:pt x="3108" y="9888"/>
                      <a:pt x="3516" y="9371"/>
                    </a:cubicBezTo>
                    <a:lnTo>
                      <a:pt x="5278" y="10491"/>
                    </a:lnTo>
                    <a:lnTo>
                      <a:pt x="5278" y="14598"/>
                    </a:lnTo>
                    <a:cubicBezTo>
                      <a:pt x="5278" y="14741"/>
                      <a:pt x="5388" y="14813"/>
                      <a:pt x="5498" y="14813"/>
                    </a:cubicBezTo>
                    <a:cubicBezTo>
                      <a:pt x="5608" y="14813"/>
                      <a:pt x="5719" y="14741"/>
                      <a:pt x="5719" y="14598"/>
                    </a:cubicBezTo>
                    <a:lnTo>
                      <a:pt x="5719" y="11765"/>
                    </a:lnTo>
                    <a:lnTo>
                      <a:pt x="7219" y="10824"/>
                    </a:lnTo>
                    <a:cubicBezTo>
                      <a:pt x="7530" y="11207"/>
                      <a:pt x="7985" y="11408"/>
                      <a:pt x="8443" y="11408"/>
                    </a:cubicBezTo>
                    <a:cubicBezTo>
                      <a:pt x="8755" y="11408"/>
                      <a:pt x="9068" y="11315"/>
                      <a:pt x="9338" y="11122"/>
                    </a:cubicBezTo>
                    <a:cubicBezTo>
                      <a:pt x="10017" y="10633"/>
                      <a:pt x="10207" y="9717"/>
                      <a:pt x="9779" y="9014"/>
                    </a:cubicBezTo>
                    <a:cubicBezTo>
                      <a:pt x="9484" y="8531"/>
                      <a:pt x="8963" y="8256"/>
                      <a:pt x="8430" y="8256"/>
                    </a:cubicBezTo>
                    <a:cubicBezTo>
                      <a:pt x="8189" y="8256"/>
                      <a:pt x="7945" y="8312"/>
                      <a:pt x="7719" y="8431"/>
                    </a:cubicBezTo>
                    <a:cubicBezTo>
                      <a:pt x="6981" y="8812"/>
                      <a:pt x="6659" y="9693"/>
                      <a:pt x="6993" y="10455"/>
                    </a:cubicBezTo>
                    <a:lnTo>
                      <a:pt x="5719" y="11253"/>
                    </a:lnTo>
                    <a:lnTo>
                      <a:pt x="5719" y="8859"/>
                    </a:lnTo>
                    <a:cubicBezTo>
                      <a:pt x="8386" y="8669"/>
                      <a:pt x="9552" y="5383"/>
                      <a:pt x="7588" y="3549"/>
                    </a:cubicBezTo>
                    <a:cubicBezTo>
                      <a:pt x="6973" y="2976"/>
                      <a:pt x="6238" y="2719"/>
                      <a:pt x="5517" y="2719"/>
                    </a:cubicBezTo>
                    <a:close/>
                    <a:moveTo>
                      <a:pt x="127676" y="195"/>
                    </a:moveTo>
                    <a:cubicBezTo>
                      <a:pt x="126644" y="195"/>
                      <a:pt x="125609" y="730"/>
                      <a:pt x="125079" y="1835"/>
                    </a:cubicBezTo>
                    <a:cubicBezTo>
                      <a:pt x="124786" y="1656"/>
                      <a:pt x="124489" y="1577"/>
                      <a:pt x="124206" y="1577"/>
                    </a:cubicBezTo>
                    <a:cubicBezTo>
                      <a:pt x="122948" y="1577"/>
                      <a:pt x="121978" y="3131"/>
                      <a:pt x="122959" y="4287"/>
                    </a:cubicBezTo>
                    <a:cubicBezTo>
                      <a:pt x="122914" y="4310"/>
                      <a:pt x="122869" y="4333"/>
                      <a:pt x="122825" y="4358"/>
                    </a:cubicBezTo>
                    <a:lnTo>
                      <a:pt x="122825" y="4358"/>
                    </a:lnTo>
                    <a:cubicBezTo>
                      <a:pt x="123545" y="5699"/>
                      <a:pt x="123123" y="7370"/>
                      <a:pt x="121957" y="8254"/>
                    </a:cubicBezTo>
                    <a:lnTo>
                      <a:pt x="121957" y="8254"/>
                    </a:lnTo>
                    <a:cubicBezTo>
                      <a:pt x="121907" y="8185"/>
                      <a:pt x="121860" y="8113"/>
                      <a:pt x="121816" y="8038"/>
                    </a:cubicBezTo>
                    <a:cubicBezTo>
                      <a:pt x="121056" y="6737"/>
                      <a:pt x="121533" y="5079"/>
                      <a:pt x="122825" y="4358"/>
                    </a:cubicBezTo>
                    <a:lnTo>
                      <a:pt x="122825" y="4358"/>
                    </a:lnTo>
                    <a:cubicBezTo>
                      <a:pt x="122670" y="4069"/>
                      <a:pt x="122462" y="3796"/>
                      <a:pt x="122197" y="3549"/>
                    </a:cubicBezTo>
                    <a:cubicBezTo>
                      <a:pt x="121583" y="2976"/>
                      <a:pt x="120847" y="2719"/>
                      <a:pt x="120127" y="2719"/>
                    </a:cubicBezTo>
                    <a:cubicBezTo>
                      <a:pt x="118543" y="2719"/>
                      <a:pt x="117030" y="3959"/>
                      <a:pt x="117030" y="5800"/>
                    </a:cubicBezTo>
                    <a:cubicBezTo>
                      <a:pt x="117030" y="5942"/>
                      <a:pt x="117042" y="6085"/>
                      <a:pt x="117066" y="6228"/>
                    </a:cubicBezTo>
                    <a:cubicBezTo>
                      <a:pt x="116911" y="6192"/>
                      <a:pt x="116756" y="6169"/>
                      <a:pt x="116601" y="6169"/>
                    </a:cubicBezTo>
                    <a:cubicBezTo>
                      <a:pt x="115506" y="6169"/>
                      <a:pt x="114625" y="7050"/>
                      <a:pt x="114625" y="8133"/>
                    </a:cubicBezTo>
                    <a:cubicBezTo>
                      <a:pt x="114625" y="9331"/>
                      <a:pt x="115603" y="10097"/>
                      <a:pt x="116608" y="10097"/>
                    </a:cubicBezTo>
                    <a:cubicBezTo>
                      <a:pt x="117152" y="10097"/>
                      <a:pt x="117704" y="9873"/>
                      <a:pt x="118114" y="9371"/>
                    </a:cubicBezTo>
                    <a:lnTo>
                      <a:pt x="119876" y="10491"/>
                    </a:lnTo>
                    <a:lnTo>
                      <a:pt x="119876" y="14598"/>
                    </a:lnTo>
                    <a:cubicBezTo>
                      <a:pt x="119876" y="14741"/>
                      <a:pt x="119986" y="14813"/>
                      <a:pt x="120096" y="14813"/>
                    </a:cubicBezTo>
                    <a:cubicBezTo>
                      <a:pt x="120206" y="14813"/>
                      <a:pt x="120316" y="14741"/>
                      <a:pt x="120316" y="14598"/>
                    </a:cubicBezTo>
                    <a:lnTo>
                      <a:pt x="120316" y="11765"/>
                    </a:lnTo>
                    <a:lnTo>
                      <a:pt x="121828" y="10824"/>
                    </a:lnTo>
                    <a:cubicBezTo>
                      <a:pt x="122129" y="11195"/>
                      <a:pt x="122571" y="11389"/>
                      <a:pt x="123018" y="11389"/>
                    </a:cubicBezTo>
                    <a:cubicBezTo>
                      <a:pt x="123332" y="11389"/>
                      <a:pt x="123649" y="11294"/>
                      <a:pt x="123924" y="11098"/>
                    </a:cubicBezTo>
                    <a:cubicBezTo>
                      <a:pt x="124484" y="10701"/>
                      <a:pt x="124704" y="9982"/>
                      <a:pt x="124488" y="9342"/>
                    </a:cubicBezTo>
                    <a:lnTo>
                      <a:pt x="124488" y="9342"/>
                    </a:lnTo>
                    <a:cubicBezTo>
                      <a:pt x="124369" y="9358"/>
                      <a:pt x="124250" y="9366"/>
                      <a:pt x="124131" y="9366"/>
                    </a:cubicBezTo>
                    <a:cubicBezTo>
                      <a:pt x="123408" y="9366"/>
                      <a:pt x="122696" y="9073"/>
                      <a:pt x="122181" y="8527"/>
                    </a:cubicBezTo>
                    <a:lnTo>
                      <a:pt x="122181" y="8527"/>
                    </a:lnTo>
                    <a:cubicBezTo>
                      <a:pt x="121544" y="8937"/>
                      <a:pt x="121288" y="9749"/>
                      <a:pt x="121590" y="10455"/>
                    </a:cubicBezTo>
                    <a:lnTo>
                      <a:pt x="120316" y="11253"/>
                    </a:lnTo>
                    <a:lnTo>
                      <a:pt x="120316" y="8859"/>
                    </a:lnTo>
                    <a:cubicBezTo>
                      <a:pt x="120957" y="8814"/>
                      <a:pt x="121511" y="8591"/>
                      <a:pt x="121957" y="8254"/>
                    </a:cubicBezTo>
                    <a:lnTo>
                      <a:pt x="121957" y="8254"/>
                    </a:lnTo>
                    <a:cubicBezTo>
                      <a:pt x="122026" y="8351"/>
                      <a:pt x="122101" y="8442"/>
                      <a:pt x="122181" y="8527"/>
                    </a:cubicBezTo>
                    <a:lnTo>
                      <a:pt x="122181" y="8527"/>
                    </a:lnTo>
                    <a:cubicBezTo>
                      <a:pt x="122221" y="8501"/>
                      <a:pt x="122262" y="8477"/>
                      <a:pt x="122305" y="8455"/>
                    </a:cubicBezTo>
                    <a:cubicBezTo>
                      <a:pt x="122531" y="8339"/>
                      <a:pt x="122774" y="8285"/>
                      <a:pt x="123014" y="8285"/>
                    </a:cubicBezTo>
                    <a:cubicBezTo>
                      <a:pt x="123542" y="8285"/>
                      <a:pt x="124054" y="8551"/>
                      <a:pt x="124341" y="9026"/>
                    </a:cubicBezTo>
                    <a:cubicBezTo>
                      <a:pt x="124403" y="9128"/>
                      <a:pt x="124452" y="9234"/>
                      <a:pt x="124488" y="9342"/>
                    </a:cubicBezTo>
                    <a:lnTo>
                      <a:pt x="124488" y="9342"/>
                    </a:lnTo>
                    <a:cubicBezTo>
                      <a:pt x="124888" y="9288"/>
                      <a:pt x="125282" y="9141"/>
                      <a:pt x="125638" y="8895"/>
                    </a:cubicBezTo>
                    <a:cubicBezTo>
                      <a:pt x="126055" y="9205"/>
                      <a:pt x="126555" y="9383"/>
                      <a:pt x="127079" y="9383"/>
                    </a:cubicBezTo>
                    <a:cubicBezTo>
                      <a:pt x="127198" y="9383"/>
                      <a:pt x="127329" y="9371"/>
                      <a:pt x="127448" y="9348"/>
                    </a:cubicBezTo>
                    <a:lnTo>
                      <a:pt x="127448" y="14229"/>
                    </a:lnTo>
                    <a:cubicBezTo>
                      <a:pt x="127460" y="14390"/>
                      <a:pt x="127585" y="14470"/>
                      <a:pt x="127710" y="14470"/>
                    </a:cubicBezTo>
                    <a:cubicBezTo>
                      <a:pt x="127835" y="14470"/>
                      <a:pt x="127960" y="14390"/>
                      <a:pt x="127972" y="14229"/>
                    </a:cubicBezTo>
                    <a:lnTo>
                      <a:pt x="127972" y="9205"/>
                    </a:lnTo>
                    <a:cubicBezTo>
                      <a:pt x="128270" y="9074"/>
                      <a:pt x="128532" y="8907"/>
                      <a:pt x="128758" y="8681"/>
                    </a:cubicBezTo>
                    <a:cubicBezTo>
                      <a:pt x="129405" y="9143"/>
                      <a:pt x="130121" y="9351"/>
                      <a:pt x="130819" y="9351"/>
                    </a:cubicBezTo>
                    <a:cubicBezTo>
                      <a:pt x="132677" y="9351"/>
                      <a:pt x="134410" y="7875"/>
                      <a:pt x="134401" y="5764"/>
                    </a:cubicBezTo>
                    <a:cubicBezTo>
                      <a:pt x="134401" y="3795"/>
                      <a:pt x="132806" y="2192"/>
                      <a:pt x="130839" y="2192"/>
                    </a:cubicBezTo>
                    <a:cubicBezTo>
                      <a:pt x="130832" y="2192"/>
                      <a:pt x="130825" y="2192"/>
                      <a:pt x="130818" y="2192"/>
                    </a:cubicBezTo>
                    <a:cubicBezTo>
                      <a:pt x="130698" y="2192"/>
                      <a:pt x="130568" y="2192"/>
                      <a:pt x="130437" y="2204"/>
                    </a:cubicBezTo>
                    <a:cubicBezTo>
                      <a:pt x="130013" y="882"/>
                      <a:pt x="128846" y="195"/>
                      <a:pt x="127676" y="1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6" name="Google Shape;752;p34">
            <a:extLst>
              <a:ext uri="{FF2B5EF4-FFF2-40B4-BE49-F238E27FC236}">
                <a16:creationId xmlns:a16="http://schemas.microsoft.com/office/drawing/2014/main" id="{E53EF35B-408C-4A8F-BDCB-72C9C9EDE823}"/>
              </a:ext>
            </a:extLst>
          </p:cNvPr>
          <p:cNvSpPr txBox="1">
            <a:spLocks/>
          </p:cNvSpPr>
          <p:nvPr/>
        </p:nvSpPr>
        <p:spPr>
          <a:xfrm>
            <a:off x="2627352" y="158106"/>
            <a:ext cx="4194096" cy="12772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3500"/>
              <a:buFont typeface="Bebas Neue"/>
              <a:buNone/>
              <a:defRPr sz="3500" b="1" i="0" u="none" strike="noStrike" cap="none">
                <a:solidFill>
                  <a:schemeClr val="accent4"/>
                </a:solidFill>
                <a:latin typeface="Bebas Neue"/>
                <a:ea typeface="Bebas Neue"/>
                <a:cs typeface="Bebas Neue"/>
                <a:sym typeface="Bebas Neue"/>
              </a:defRPr>
            </a:lvl1pPr>
            <a:lvl2pPr marR="0" lvl="1" algn="l" rtl="0">
              <a:lnSpc>
                <a:spcPct val="100000"/>
              </a:lnSpc>
              <a:spcBef>
                <a:spcPts val="0"/>
              </a:spcBef>
              <a:spcAft>
                <a:spcPts val="0"/>
              </a:spcAft>
              <a:buClr>
                <a:schemeClr val="accent4"/>
              </a:buClr>
              <a:buSzPts val="3500"/>
              <a:buFont typeface="Bebas Neue"/>
              <a:buNone/>
              <a:defRPr sz="3500" b="1" i="0" u="none" strike="noStrike" cap="none">
                <a:solidFill>
                  <a:schemeClr val="accent4"/>
                </a:solidFill>
                <a:latin typeface="Bebas Neue"/>
                <a:ea typeface="Bebas Neue"/>
                <a:cs typeface="Bebas Neue"/>
                <a:sym typeface="Bebas Neue"/>
              </a:defRPr>
            </a:lvl2pPr>
            <a:lvl3pPr marR="0" lvl="2" algn="l" rtl="0">
              <a:lnSpc>
                <a:spcPct val="100000"/>
              </a:lnSpc>
              <a:spcBef>
                <a:spcPts val="0"/>
              </a:spcBef>
              <a:spcAft>
                <a:spcPts val="0"/>
              </a:spcAft>
              <a:buClr>
                <a:schemeClr val="accent4"/>
              </a:buClr>
              <a:buSzPts val="3500"/>
              <a:buFont typeface="Bebas Neue"/>
              <a:buNone/>
              <a:defRPr sz="3500" b="1" i="0" u="none" strike="noStrike" cap="none">
                <a:solidFill>
                  <a:schemeClr val="accent4"/>
                </a:solidFill>
                <a:latin typeface="Bebas Neue"/>
                <a:ea typeface="Bebas Neue"/>
                <a:cs typeface="Bebas Neue"/>
                <a:sym typeface="Bebas Neue"/>
              </a:defRPr>
            </a:lvl3pPr>
            <a:lvl4pPr marR="0" lvl="3" algn="l" rtl="0">
              <a:lnSpc>
                <a:spcPct val="100000"/>
              </a:lnSpc>
              <a:spcBef>
                <a:spcPts val="0"/>
              </a:spcBef>
              <a:spcAft>
                <a:spcPts val="0"/>
              </a:spcAft>
              <a:buClr>
                <a:schemeClr val="accent4"/>
              </a:buClr>
              <a:buSzPts val="3500"/>
              <a:buFont typeface="Bebas Neue"/>
              <a:buNone/>
              <a:defRPr sz="3500" b="1" i="0" u="none" strike="noStrike" cap="none">
                <a:solidFill>
                  <a:schemeClr val="accent4"/>
                </a:solidFill>
                <a:latin typeface="Bebas Neue"/>
                <a:ea typeface="Bebas Neue"/>
                <a:cs typeface="Bebas Neue"/>
                <a:sym typeface="Bebas Neue"/>
              </a:defRPr>
            </a:lvl4pPr>
            <a:lvl5pPr marR="0" lvl="4" algn="l" rtl="0">
              <a:lnSpc>
                <a:spcPct val="100000"/>
              </a:lnSpc>
              <a:spcBef>
                <a:spcPts val="0"/>
              </a:spcBef>
              <a:spcAft>
                <a:spcPts val="0"/>
              </a:spcAft>
              <a:buClr>
                <a:schemeClr val="accent4"/>
              </a:buClr>
              <a:buSzPts val="3500"/>
              <a:buFont typeface="Bebas Neue"/>
              <a:buNone/>
              <a:defRPr sz="3500" b="1" i="0" u="none" strike="noStrike" cap="none">
                <a:solidFill>
                  <a:schemeClr val="accent4"/>
                </a:solidFill>
                <a:latin typeface="Bebas Neue"/>
                <a:ea typeface="Bebas Neue"/>
                <a:cs typeface="Bebas Neue"/>
                <a:sym typeface="Bebas Neue"/>
              </a:defRPr>
            </a:lvl5pPr>
            <a:lvl6pPr marR="0" lvl="5" algn="l" rtl="0">
              <a:lnSpc>
                <a:spcPct val="100000"/>
              </a:lnSpc>
              <a:spcBef>
                <a:spcPts val="0"/>
              </a:spcBef>
              <a:spcAft>
                <a:spcPts val="0"/>
              </a:spcAft>
              <a:buClr>
                <a:schemeClr val="accent4"/>
              </a:buClr>
              <a:buSzPts val="3500"/>
              <a:buFont typeface="Bebas Neue"/>
              <a:buNone/>
              <a:defRPr sz="3500" b="1" i="0" u="none" strike="noStrike" cap="none">
                <a:solidFill>
                  <a:schemeClr val="accent4"/>
                </a:solidFill>
                <a:latin typeface="Bebas Neue"/>
                <a:ea typeface="Bebas Neue"/>
                <a:cs typeface="Bebas Neue"/>
                <a:sym typeface="Bebas Neue"/>
              </a:defRPr>
            </a:lvl6pPr>
            <a:lvl7pPr marR="0" lvl="6" algn="l" rtl="0">
              <a:lnSpc>
                <a:spcPct val="100000"/>
              </a:lnSpc>
              <a:spcBef>
                <a:spcPts val="0"/>
              </a:spcBef>
              <a:spcAft>
                <a:spcPts val="0"/>
              </a:spcAft>
              <a:buClr>
                <a:schemeClr val="accent4"/>
              </a:buClr>
              <a:buSzPts val="3500"/>
              <a:buFont typeface="Bebas Neue"/>
              <a:buNone/>
              <a:defRPr sz="3500" b="1" i="0" u="none" strike="noStrike" cap="none">
                <a:solidFill>
                  <a:schemeClr val="accent4"/>
                </a:solidFill>
                <a:latin typeface="Bebas Neue"/>
                <a:ea typeface="Bebas Neue"/>
                <a:cs typeface="Bebas Neue"/>
                <a:sym typeface="Bebas Neue"/>
              </a:defRPr>
            </a:lvl7pPr>
            <a:lvl8pPr marR="0" lvl="7" algn="l" rtl="0">
              <a:lnSpc>
                <a:spcPct val="100000"/>
              </a:lnSpc>
              <a:spcBef>
                <a:spcPts val="0"/>
              </a:spcBef>
              <a:spcAft>
                <a:spcPts val="0"/>
              </a:spcAft>
              <a:buClr>
                <a:schemeClr val="accent4"/>
              </a:buClr>
              <a:buSzPts val="3500"/>
              <a:buFont typeface="Bebas Neue"/>
              <a:buNone/>
              <a:defRPr sz="3500" b="1" i="0" u="none" strike="noStrike" cap="none">
                <a:solidFill>
                  <a:schemeClr val="accent4"/>
                </a:solidFill>
                <a:latin typeface="Bebas Neue"/>
                <a:ea typeface="Bebas Neue"/>
                <a:cs typeface="Bebas Neue"/>
                <a:sym typeface="Bebas Neue"/>
              </a:defRPr>
            </a:lvl8pPr>
            <a:lvl9pPr marR="0" lvl="8" algn="l" rtl="0">
              <a:lnSpc>
                <a:spcPct val="100000"/>
              </a:lnSpc>
              <a:spcBef>
                <a:spcPts val="0"/>
              </a:spcBef>
              <a:spcAft>
                <a:spcPts val="0"/>
              </a:spcAft>
              <a:buClr>
                <a:schemeClr val="accent4"/>
              </a:buClr>
              <a:buSzPts val="3500"/>
              <a:buFont typeface="Bebas Neue"/>
              <a:buNone/>
              <a:defRPr sz="3500" b="1" i="0" u="none" strike="noStrike" cap="none">
                <a:solidFill>
                  <a:schemeClr val="accent4"/>
                </a:solidFill>
                <a:latin typeface="Bebas Neue"/>
                <a:ea typeface="Bebas Neue"/>
                <a:cs typeface="Bebas Neue"/>
                <a:sym typeface="Bebas Neue"/>
              </a:defRPr>
            </a:lvl9pPr>
          </a:lstStyle>
          <a:p>
            <a:r>
              <a:rPr lang="en-US" dirty="0">
                <a:latin typeface="Bebas Neue" panose="020B0604020202020204" charset="0"/>
              </a:rPr>
              <a:t>Regression Evaluation</a:t>
            </a:r>
          </a:p>
          <a:p>
            <a:endParaRPr lang="en-US" dirty="0">
              <a:latin typeface="Bebas Neue" panose="020B0604020202020204" charset="0"/>
            </a:endParaRPr>
          </a:p>
        </p:txBody>
      </p:sp>
      <p:pic>
        <p:nvPicPr>
          <p:cNvPr id="8" name="Picture 7">
            <a:extLst>
              <a:ext uri="{FF2B5EF4-FFF2-40B4-BE49-F238E27FC236}">
                <a16:creationId xmlns:a16="http://schemas.microsoft.com/office/drawing/2014/main" id="{EE88E7C2-1D76-4170-B65C-DED4B3CD1911}"/>
              </a:ext>
            </a:extLst>
          </p:cNvPr>
          <p:cNvPicPr>
            <a:picLocks noChangeAspect="1"/>
          </p:cNvPicPr>
          <p:nvPr/>
        </p:nvPicPr>
        <p:blipFill>
          <a:blip r:embed="rId3"/>
          <a:stretch>
            <a:fillRect/>
          </a:stretch>
        </p:blipFill>
        <p:spPr>
          <a:xfrm>
            <a:off x="5110252" y="1106433"/>
            <a:ext cx="2987673" cy="1277258"/>
          </a:xfrm>
          <a:prstGeom prst="rect">
            <a:avLst/>
          </a:prstGeom>
          <a:ln>
            <a:solidFill>
              <a:schemeClr val="accent1"/>
            </a:solidFill>
          </a:ln>
        </p:spPr>
      </p:pic>
      <p:pic>
        <p:nvPicPr>
          <p:cNvPr id="12" name="Picture 11">
            <a:extLst>
              <a:ext uri="{FF2B5EF4-FFF2-40B4-BE49-F238E27FC236}">
                <a16:creationId xmlns:a16="http://schemas.microsoft.com/office/drawing/2014/main" id="{0495E382-E5E5-42F5-B013-73F3DEF6BD80}"/>
              </a:ext>
            </a:extLst>
          </p:cNvPr>
          <p:cNvPicPr>
            <a:picLocks noChangeAspect="1"/>
          </p:cNvPicPr>
          <p:nvPr/>
        </p:nvPicPr>
        <p:blipFill>
          <a:blip r:embed="rId4"/>
          <a:stretch>
            <a:fillRect/>
          </a:stretch>
        </p:blipFill>
        <p:spPr>
          <a:xfrm>
            <a:off x="1361327" y="1106433"/>
            <a:ext cx="3026296" cy="1277258"/>
          </a:xfrm>
          <a:prstGeom prst="rect">
            <a:avLst/>
          </a:prstGeom>
          <a:ln>
            <a:solidFill>
              <a:schemeClr val="accent1"/>
            </a:solidFill>
          </a:ln>
        </p:spPr>
      </p:pic>
    </p:spTree>
    <p:extLst>
      <p:ext uri="{BB962C8B-B14F-4D97-AF65-F5344CB8AC3E}">
        <p14:creationId xmlns:p14="http://schemas.microsoft.com/office/powerpoint/2010/main" val="1243969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3" name="Google Shape;1423;p43"/>
          <p:cNvSpPr txBox="1">
            <a:spLocks noGrp="1"/>
          </p:cNvSpPr>
          <p:nvPr>
            <p:ph type="subTitle" idx="1"/>
          </p:nvPr>
        </p:nvSpPr>
        <p:spPr>
          <a:xfrm>
            <a:off x="888837" y="1258727"/>
            <a:ext cx="4315852" cy="2180848"/>
          </a:xfrm>
          <a:prstGeom prst="rect">
            <a:avLst/>
          </a:prstGeom>
        </p:spPr>
        <p:txBody>
          <a:bodyPr spcFirstLastPara="1" wrap="square" lIns="91425" tIns="91425" rIns="91425" bIns="91425" anchor="t" anchorCtr="0">
            <a:noAutofit/>
          </a:bodyPr>
          <a:lstStyle/>
          <a:p>
            <a:pPr marL="0" indent="0">
              <a:lnSpc>
                <a:spcPct val="150000"/>
              </a:lnSpc>
            </a:pPr>
            <a:r>
              <a:rPr lang="en-US" dirty="0">
                <a:effectLst/>
                <a:latin typeface="Bitter" panose="020B0604020202020204" charset="0"/>
                <a:ea typeface="Calibri" panose="020F0502020204030204" pitchFamily="34" charset="0"/>
                <a:cs typeface="Arial" panose="020B0604020202020204" pitchFamily="34" charset="0"/>
              </a:rPr>
              <a:t>To sum up: predicting the selling price of houses in this project  based on a number of factors such as the area, the number of bedrooms, the area income, house age, number of rooms and etc. So that would help real estate to estimate the houses prices.</a:t>
            </a:r>
          </a:p>
        </p:txBody>
      </p:sp>
      <p:grpSp>
        <p:nvGrpSpPr>
          <p:cNvPr id="1425" name="Google Shape;1425;p43"/>
          <p:cNvGrpSpPr/>
          <p:nvPr/>
        </p:nvGrpSpPr>
        <p:grpSpPr>
          <a:xfrm>
            <a:off x="4328449" y="-603324"/>
            <a:ext cx="5650290" cy="5746867"/>
            <a:chOff x="4328449" y="-603324"/>
            <a:chExt cx="5650290" cy="5746867"/>
          </a:xfrm>
        </p:grpSpPr>
        <p:sp>
          <p:nvSpPr>
            <p:cNvPr id="1426" name="Google Shape;1426;p43"/>
            <p:cNvSpPr/>
            <p:nvPr/>
          </p:nvSpPr>
          <p:spPr>
            <a:xfrm>
              <a:off x="4328449" y="3781425"/>
              <a:ext cx="4815454" cy="1362118"/>
            </a:xfrm>
            <a:custGeom>
              <a:avLst/>
              <a:gdLst/>
              <a:ahLst/>
              <a:cxnLst/>
              <a:rect l="l" t="t" r="r" b="b"/>
              <a:pathLst>
                <a:path w="121564" h="40482" extrusionOk="0">
                  <a:moveTo>
                    <a:pt x="31374" y="20087"/>
                  </a:moveTo>
                  <a:cubicBezTo>
                    <a:pt x="56948" y="21408"/>
                    <a:pt x="70664" y="1"/>
                    <a:pt x="121564" y="6692"/>
                  </a:cubicBezTo>
                  <a:lnTo>
                    <a:pt x="121564" y="40268"/>
                  </a:lnTo>
                  <a:cubicBezTo>
                    <a:pt x="121552" y="40387"/>
                    <a:pt x="121468" y="40482"/>
                    <a:pt x="121349" y="40482"/>
                  </a:cubicBezTo>
                  <a:lnTo>
                    <a:pt x="120" y="40482"/>
                  </a:lnTo>
                  <a:cubicBezTo>
                    <a:pt x="1" y="40482"/>
                    <a:pt x="120" y="40387"/>
                    <a:pt x="120" y="40268"/>
                  </a:cubicBezTo>
                  <a:cubicBezTo>
                    <a:pt x="120" y="40268"/>
                    <a:pt x="5478" y="18753"/>
                    <a:pt x="31374" y="2008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3"/>
            <p:cNvSpPr/>
            <p:nvPr/>
          </p:nvSpPr>
          <p:spPr>
            <a:xfrm>
              <a:off x="7455779" y="-603324"/>
              <a:ext cx="2522961" cy="1740722"/>
            </a:xfrm>
            <a:custGeom>
              <a:avLst/>
              <a:gdLst/>
              <a:ahLst/>
              <a:cxnLst/>
              <a:rect l="l" t="t" r="r" b="b"/>
              <a:pathLst>
                <a:path w="15253" h="10524" extrusionOk="0">
                  <a:moveTo>
                    <a:pt x="7012" y="1"/>
                  </a:moveTo>
                  <a:cubicBezTo>
                    <a:pt x="6601" y="1"/>
                    <a:pt x="6193" y="59"/>
                    <a:pt x="5799" y="181"/>
                  </a:cubicBezTo>
                  <a:cubicBezTo>
                    <a:pt x="4537" y="574"/>
                    <a:pt x="3477" y="1669"/>
                    <a:pt x="3287" y="2979"/>
                  </a:cubicBezTo>
                  <a:cubicBezTo>
                    <a:pt x="3200" y="2970"/>
                    <a:pt x="3112" y="2965"/>
                    <a:pt x="3025" y="2965"/>
                  </a:cubicBezTo>
                  <a:cubicBezTo>
                    <a:pt x="1898" y="2965"/>
                    <a:pt x="735" y="3729"/>
                    <a:pt x="381" y="4801"/>
                  </a:cubicBezTo>
                  <a:cubicBezTo>
                    <a:pt x="0" y="5956"/>
                    <a:pt x="560" y="7349"/>
                    <a:pt x="1643" y="7896"/>
                  </a:cubicBezTo>
                  <a:cubicBezTo>
                    <a:pt x="2244" y="8202"/>
                    <a:pt x="2930" y="8256"/>
                    <a:pt x="3608" y="8256"/>
                  </a:cubicBezTo>
                  <a:cubicBezTo>
                    <a:pt x="3695" y="8256"/>
                    <a:pt x="3783" y="8255"/>
                    <a:pt x="3870" y="8254"/>
                  </a:cubicBezTo>
                  <a:cubicBezTo>
                    <a:pt x="4239" y="9230"/>
                    <a:pt x="5239" y="9873"/>
                    <a:pt x="6227" y="10230"/>
                  </a:cubicBezTo>
                  <a:cubicBezTo>
                    <a:pt x="6525" y="10337"/>
                    <a:pt x="6835" y="10421"/>
                    <a:pt x="7156" y="10480"/>
                  </a:cubicBezTo>
                  <a:cubicBezTo>
                    <a:pt x="7353" y="10509"/>
                    <a:pt x="7551" y="10523"/>
                    <a:pt x="7746" y="10523"/>
                  </a:cubicBezTo>
                  <a:cubicBezTo>
                    <a:pt x="9085" y="10523"/>
                    <a:pt x="10352" y="9862"/>
                    <a:pt x="11121" y="8730"/>
                  </a:cubicBezTo>
                  <a:cubicBezTo>
                    <a:pt x="11516" y="8913"/>
                    <a:pt x="11945" y="9006"/>
                    <a:pt x="12373" y="9006"/>
                  </a:cubicBezTo>
                  <a:cubicBezTo>
                    <a:pt x="12835" y="9006"/>
                    <a:pt x="13296" y="8898"/>
                    <a:pt x="13716" y="8682"/>
                  </a:cubicBezTo>
                  <a:cubicBezTo>
                    <a:pt x="14526" y="8254"/>
                    <a:pt x="15074" y="7456"/>
                    <a:pt x="15169" y="6551"/>
                  </a:cubicBezTo>
                  <a:cubicBezTo>
                    <a:pt x="15252" y="5622"/>
                    <a:pt x="14824" y="4717"/>
                    <a:pt x="14062" y="4182"/>
                  </a:cubicBezTo>
                  <a:cubicBezTo>
                    <a:pt x="14490" y="3586"/>
                    <a:pt x="14526" y="2812"/>
                    <a:pt x="14181" y="2170"/>
                  </a:cubicBezTo>
                  <a:cubicBezTo>
                    <a:pt x="13812" y="1539"/>
                    <a:pt x="13169" y="1134"/>
                    <a:pt x="12442" y="1086"/>
                  </a:cubicBezTo>
                  <a:cubicBezTo>
                    <a:pt x="12397" y="1083"/>
                    <a:pt x="12351" y="1082"/>
                    <a:pt x="12306" y="1082"/>
                  </a:cubicBezTo>
                  <a:cubicBezTo>
                    <a:pt x="11635" y="1082"/>
                    <a:pt x="10957" y="1404"/>
                    <a:pt x="10478" y="1872"/>
                  </a:cubicBezTo>
                  <a:cubicBezTo>
                    <a:pt x="10418" y="1384"/>
                    <a:pt x="10014" y="1027"/>
                    <a:pt x="9597" y="765"/>
                  </a:cubicBezTo>
                  <a:cubicBezTo>
                    <a:pt x="8827" y="281"/>
                    <a:pt x="7916" y="1"/>
                    <a:pt x="70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8" name="Google Shape;1428;p43"/>
            <p:cNvGrpSpPr/>
            <p:nvPr/>
          </p:nvGrpSpPr>
          <p:grpSpPr>
            <a:xfrm>
              <a:off x="6954387" y="307008"/>
              <a:ext cx="2022549" cy="1028553"/>
              <a:chOff x="6186650" y="997000"/>
              <a:chExt cx="1616875" cy="822250"/>
            </a:xfrm>
          </p:grpSpPr>
          <p:sp>
            <p:nvSpPr>
              <p:cNvPr id="1429" name="Google Shape;1429;p43"/>
              <p:cNvSpPr/>
              <p:nvPr/>
            </p:nvSpPr>
            <p:spPr>
              <a:xfrm>
                <a:off x="7271300" y="1156000"/>
                <a:ext cx="265525" cy="84675"/>
              </a:xfrm>
              <a:custGeom>
                <a:avLst/>
                <a:gdLst/>
                <a:ahLst/>
                <a:cxnLst/>
                <a:rect l="l" t="t" r="r" b="b"/>
                <a:pathLst>
                  <a:path w="10621" h="3387" extrusionOk="0">
                    <a:moveTo>
                      <a:pt x="9008" y="1"/>
                    </a:moveTo>
                    <a:cubicBezTo>
                      <a:pt x="8495" y="1"/>
                      <a:pt x="7988" y="143"/>
                      <a:pt x="7549" y="411"/>
                    </a:cubicBezTo>
                    <a:cubicBezTo>
                      <a:pt x="7061" y="721"/>
                      <a:pt x="6656" y="1125"/>
                      <a:pt x="6359" y="1614"/>
                    </a:cubicBezTo>
                    <a:cubicBezTo>
                      <a:pt x="6125" y="1988"/>
                      <a:pt x="5920" y="2376"/>
                      <a:pt x="5757" y="2785"/>
                    </a:cubicBezTo>
                    <a:lnTo>
                      <a:pt x="5757" y="2785"/>
                    </a:lnTo>
                    <a:cubicBezTo>
                      <a:pt x="5115" y="1997"/>
                      <a:pt x="4239" y="1428"/>
                      <a:pt x="3239" y="1173"/>
                    </a:cubicBezTo>
                    <a:cubicBezTo>
                      <a:pt x="2837" y="1066"/>
                      <a:pt x="2415" y="1012"/>
                      <a:pt x="1998" y="1012"/>
                    </a:cubicBezTo>
                    <a:cubicBezTo>
                      <a:pt x="1859" y="1012"/>
                      <a:pt x="1721" y="1018"/>
                      <a:pt x="1584" y="1030"/>
                    </a:cubicBezTo>
                    <a:cubicBezTo>
                      <a:pt x="1025" y="1078"/>
                      <a:pt x="489" y="1233"/>
                      <a:pt x="1" y="1494"/>
                    </a:cubicBezTo>
                    <a:cubicBezTo>
                      <a:pt x="524" y="1304"/>
                      <a:pt x="1075" y="1208"/>
                      <a:pt x="1627" y="1208"/>
                    </a:cubicBezTo>
                    <a:cubicBezTo>
                      <a:pt x="2144" y="1208"/>
                      <a:pt x="2661" y="1292"/>
                      <a:pt x="3156" y="1459"/>
                    </a:cubicBezTo>
                    <a:cubicBezTo>
                      <a:pt x="4180" y="1768"/>
                      <a:pt x="5061" y="2411"/>
                      <a:pt x="5656" y="3292"/>
                    </a:cubicBezTo>
                    <a:cubicBezTo>
                      <a:pt x="5680" y="3328"/>
                      <a:pt x="5716" y="3352"/>
                      <a:pt x="5751" y="3376"/>
                    </a:cubicBezTo>
                    <a:cubicBezTo>
                      <a:pt x="5773" y="3383"/>
                      <a:pt x="5794" y="3386"/>
                      <a:pt x="5815" y="3386"/>
                    </a:cubicBezTo>
                    <a:cubicBezTo>
                      <a:pt x="5899" y="3386"/>
                      <a:pt x="5973" y="3333"/>
                      <a:pt x="6001" y="3257"/>
                    </a:cubicBezTo>
                    <a:cubicBezTo>
                      <a:pt x="6359" y="2256"/>
                      <a:pt x="6859" y="1268"/>
                      <a:pt x="7716" y="661"/>
                    </a:cubicBezTo>
                    <a:cubicBezTo>
                      <a:pt x="8145" y="363"/>
                      <a:pt x="8645" y="197"/>
                      <a:pt x="9168" y="197"/>
                    </a:cubicBezTo>
                    <a:cubicBezTo>
                      <a:pt x="9197" y="195"/>
                      <a:pt x="9226" y="195"/>
                      <a:pt x="9255" y="195"/>
                    </a:cubicBezTo>
                    <a:cubicBezTo>
                      <a:pt x="9771" y="195"/>
                      <a:pt x="10260" y="395"/>
                      <a:pt x="10621" y="756"/>
                    </a:cubicBezTo>
                    <a:cubicBezTo>
                      <a:pt x="10300" y="292"/>
                      <a:pt x="9740" y="54"/>
                      <a:pt x="9180" y="6"/>
                    </a:cubicBezTo>
                    <a:cubicBezTo>
                      <a:pt x="9123" y="3"/>
                      <a:pt x="9065" y="1"/>
                      <a:pt x="9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3"/>
              <p:cNvSpPr/>
              <p:nvPr/>
            </p:nvSpPr>
            <p:spPr>
              <a:xfrm>
                <a:off x="7543950" y="997000"/>
                <a:ext cx="259575" cy="86450"/>
              </a:xfrm>
              <a:custGeom>
                <a:avLst/>
                <a:gdLst/>
                <a:ahLst/>
                <a:cxnLst/>
                <a:rect l="l" t="t" r="r" b="b"/>
                <a:pathLst>
                  <a:path w="10383" h="3458" extrusionOk="0">
                    <a:moveTo>
                      <a:pt x="9868" y="0"/>
                    </a:moveTo>
                    <a:cubicBezTo>
                      <a:pt x="9549" y="0"/>
                      <a:pt x="9232" y="51"/>
                      <a:pt x="8930" y="151"/>
                    </a:cubicBezTo>
                    <a:cubicBezTo>
                      <a:pt x="8466" y="318"/>
                      <a:pt x="8026" y="568"/>
                      <a:pt x="7645" y="889"/>
                    </a:cubicBezTo>
                    <a:cubicBezTo>
                      <a:pt x="6946" y="1459"/>
                      <a:pt x="6432" y="2193"/>
                      <a:pt x="5954" y="2925"/>
                    </a:cubicBezTo>
                    <a:lnTo>
                      <a:pt x="5954" y="2925"/>
                    </a:lnTo>
                    <a:cubicBezTo>
                      <a:pt x="5302" y="2040"/>
                      <a:pt x="4436" y="1353"/>
                      <a:pt x="3418" y="937"/>
                    </a:cubicBezTo>
                    <a:cubicBezTo>
                      <a:pt x="2882" y="711"/>
                      <a:pt x="2311" y="556"/>
                      <a:pt x="1727" y="485"/>
                    </a:cubicBezTo>
                    <a:cubicBezTo>
                      <a:pt x="1528" y="464"/>
                      <a:pt x="1326" y="453"/>
                      <a:pt x="1124" y="453"/>
                    </a:cubicBezTo>
                    <a:cubicBezTo>
                      <a:pt x="745" y="453"/>
                      <a:pt x="365" y="490"/>
                      <a:pt x="1" y="568"/>
                    </a:cubicBezTo>
                    <a:cubicBezTo>
                      <a:pt x="137" y="559"/>
                      <a:pt x="274" y="555"/>
                      <a:pt x="410" y="555"/>
                    </a:cubicBezTo>
                    <a:cubicBezTo>
                      <a:pt x="1406" y="555"/>
                      <a:pt x="2398" y="783"/>
                      <a:pt x="3299" y="1223"/>
                    </a:cubicBezTo>
                    <a:cubicBezTo>
                      <a:pt x="4311" y="1699"/>
                      <a:pt x="5168" y="2449"/>
                      <a:pt x="5799" y="3378"/>
                    </a:cubicBezTo>
                    <a:cubicBezTo>
                      <a:pt x="5811" y="3390"/>
                      <a:pt x="5835" y="3413"/>
                      <a:pt x="5859" y="3425"/>
                    </a:cubicBezTo>
                    <a:cubicBezTo>
                      <a:pt x="5889" y="3447"/>
                      <a:pt x="5925" y="3458"/>
                      <a:pt x="5960" y="3458"/>
                    </a:cubicBezTo>
                    <a:cubicBezTo>
                      <a:pt x="6021" y="3458"/>
                      <a:pt x="6083" y="3426"/>
                      <a:pt x="6121" y="3366"/>
                    </a:cubicBezTo>
                    <a:cubicBezTo>
                      <a:pt x="6633" y="2556"/>
                      <a:pt x="7145" y="1747"/>
                      <a:pt x="7823" y="1092"/>
                    </a:cubicBezTo>
                    <a:cubicBezTo>
                      <a:pt x="8168" y="770"/>
                      <a:pt x="8561" y="508"/>
                      <a:pt x="8990" y="318"/>
                    </a:cubicBezTo>
                    <a:cubicBezTo>
                      <a:pt x="9386" y="136"/>
                      <a:pt x="9811" y="40"/>
                      <a:pt x="10239" y="40"/>
                    </a:cubicBezTo>
                    <a:cubicBezTo>
                      <a:pt x="10287" y="40"/>
                      <a:pt x="10335" y="42"/>
                      <a:pt x="10383" y="44"/>
                    </a:cubicBezTo>
                    <a:cubicBezTo>
                      <a:pt x="10212" y="15"/>
                      <a:pt x="10040" y="0"/>
                      <a:pt x="9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3"/>
              <p:cNvSpPr/>
              <p:nvPr/>
            </p:nvSpPr>
            <p:spPr>
              <a:xfrm>
                <a:off x="6186650" y="1653225"/>
                <a:ext cx="349475" cy="166025"/>
              </a:xfrm>
              <a:custGeom>
                <a:avLst/>
                <a:gdLst/>
                <a:ahLst/>
                <a:cxnLst/>
                <a:rect l="l" t="t" r="r" b="b"/>
                <a:pathLst>
                  <a:path w="13979" h="6641" extrusionOk="0">
                    <a:moveTo>
                      <a:pt x="13978" y="1"/>
                    </a:moveTo>
                    <a:lnTo>
                      <a:pt x="13978" y="1"/>
                    </a:lnTo>
                    <a:cubicBezTo>
                      <a:pt x="13264" y="96"/>
                      <a:pt x="12597" y="370"/>
                      <a:pt x="12037" y="810"/>
                    </a:cubicBezTo>
                    <a:cubicBezTo>
                      <a:pt x="11466" y="1239"/>
                      <a:pt x="10990" y="1775"/>
                      <a:pt x="10609" y="2382"/>
                    </a:cubicBezTo>
                    <a:cubicBezTo>
                      <a:pt x="9916" y="3486"/>
                      <a:pt x="9538" y="4738"/>
                      <a:pt x="9215" y="5959"/>
                    </a:cubicBezTo>
                    <a:lnTo>
                      <a:pt x="9215" y="5959"/>
                    </a:lnTo>
                    <a:cubicBezTo>
                      <a:pt x="7933" y="5038"/>
                      <a:pt x="6420" y="4478"/>
                      <a:pt x="4846" y="4346"/>
                    </a:cubicBezTo>
                    <a:cubicBezTo>
                      <a:pt x="4610" y="4326"/>
                      <a:pt x="4373" y="4317"/>
                      <a:pt x="4137" y="4317"/>
                    </a:cubicBezTo>
                    <a:cubicBezTo>
                      <a:pt x="3529" y="4317"/>
                      <a:pt x="2926" y="4381"/>
                      <a:pt x="2334" y="4501"/>
                    </a:cubicBezTo>
                    <a:cubicBezTo>
                      <a:pt x="1512" y="4668"/>
                      <a:pt x="727" y="4965"/>
                      <a:pt x="0" y="5382"/>
                    </a:cubicBezTo>
                    <a:cubicBezTo>
                      <a:pt x="762" y="5061"/>
                      <a:pt x="1560" y="4858"/>
                      <a:pt x="2382" y="4751"/>
                    </a:cubicBezTo>
                    <a:cubicBezTo>
                      <a:pt x="2769" y="4705"/>
                      <a:pt x="3161" y="4681"/>
                      <a:pt x="3554" y="4681"/>
                    </a:cubicBezTo>
                    <a:cubicBezTo>
                      <a:pt x="3971" y="4681"/>
                      <a:pt x="4388" y="4708"/>
                      <a:pt x="4798" y="4763"/>
                    </a:cubicBezTo>
                    <a:cubicBezTo>
                      <a:pt x="6406" y="4965"/>
                      <a:pt x="7930" y="5597"/>
                      <a:pt x="9204" y="6585"/>
                    </a:cubicBezTo>
                    <a:cubicBezTo>
                      <a:pt x="9240" y="6609"/>
                      <a:pt x="9275" y="6620"/>
                      <a:pt x="9299" y="6632"/>
                    </a:cubicBezTo>
                    <a:cubicBezTo>
                      <a:pt x="9321" y="6638"/>
                      <a:pt x="9343" y="6641"/>
                      <a:pt x="9365" y="6641"/>
                    </a:cubicBezTo>
                    <a:cubicBezTo>
                      <a:pt x="9480" y="6641"/>
                      <a:pt x="9578" y="6562"/>
                      <a:pt x="9609" y="6442"/>
                    </a:cubicBezTo>
                    <a:cubicBezTo>
                      <a:pt x="9954" y="5108"/>
                      <a:pt x="10275" y="3763"/>
                      <a:pt x="10942" y="2572"/>
                    </a:cubicBezTo>
                    <a:cubicBezTo>
                      <a:pt x="11264" y="1989"/>
                      <a:pt x="11692" y="1441"/>
                      <a:pt x="12192" y="989"/>
                    </a:cubicBezTo>
                    <a:cubicBezTo>
                      <a:pt x="12692" y="524"/>
                      <a:pt x="13311" y="179"/>
                      <a:pt x="13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3"/>
              <p:cNvSpPr/>
              <p:nvPr/>
            </p:nvSpPr>
            <p:spPr>
              <a:xfrm>
                <a:off x="6774675" y="1212300"/>
                <a:ext cx="184275" cy="61725"/>
              </a:xfrm>
              <a:custGeom>
                <a:avLst/>
                <a:gdLst/>
                <a:ahLst/>
                <a:cxnLst/>
                <a:rect l="l" t="t" r="r" b="b"/>
                <a:pathLst>
                  <a:path w="7371" h="2469" extrusionOk="0">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 name="TextBox 14">
            <a:extLst>
              <a:ext uri="{FF2B5EF4-FFF2-40B4-BE49-F238E27FC236}">
                <a16:creationId xmlns:a16="http://schemas.microsoft.com/office/drawing/2014/main" id="{52F9578E-A912-4CDD-83DD-B82E2422B655}"/>
              </a:ext>
            </a:extLst>
          </p:cNvPr>
          <p:cNvSpPr txBox="1"/>
          <p:nvPr/>
        </p:nvSpPr>
        <p:spPr>
          <a:xfrm>
            <a:off x="789599" y="442109"/>
            <a:ext cx="2522961" cy="584775"/>
          </a:xfrm>
          <a:prstGeom prst="rect">
            <a:avLst/>
          </a:prstGeom>
          <a:noFill/>
        </p:spPr>
        <p:txBody>
          <a:bodyPr wrap="square">
            <a:spAutoFit/>
          </a:bodyPr>
          <a:lstStyle/>
          <a:p>
            <a:r>
              <a:rPr lang="en-US" sz="3200" b="1" i="0" dirty="0">
                <a:solidFill>
                  <a:schemeClr val="accent4"/>
                </a:solidFill>
                <a:effectLst/>
                <a:latin typeface="Bitter" panose="020B0604020202020204" charset="0"/>
              </a:rPr>
              <a:t>conclusion</a:t>
            </a:r>
            <a:endParaRPr lang="en-US" sz="3200" b="1" dirty="0">
              <a:solidFill>
                <a:schemeClr val="accent4"/>
              </a:solidFill>
              <a:latin typeface="Bitter" panose="020B0604020202020204" charset="0"/>
            </a:endParaRPr>
          </a:p>
        </p:txBody>
      </p:sp>
      <p:grpSp>
        <p:nvGrpSpPr>
          <p:cNvPr id="16" name="Google Shape;1881;p52">
            <a:extLst>
              <a:ext uri="{FF2B5EF4-FFF2-40B4-BE49-F238E27FC236}">
                <a16:creationId xmlns:a16="http://schemas.microsoft.com/office/drawing/2014/main" id="{B900E376-A207-416B-BC65-EC46CDBE5F7F}"/>
              </a:ext>
            </a:extLst>
          </p:cNvPr>
          <p:cNvGrpSpPr/>
          <p:nvPr/>
        </p:nvGrpSpPr>
        <p:grpSpPr>
          <a:xfrm>
            <a:off x="5750455" y="3580273"/>
            <a:ext cx="528423" cy="977975"/>
            <a:chOff x="6691700" y="1068275"/>
            <a:chExt cx="221775" cy="410500"/>
          </a:xfrm>
        </p:grpSpPr>
        <p:sp>
          <p:nvSpPr>
            <p:cNvPr id="17" name="Google Shape;1882;p52">
              <a:extLst>
                <a:ext uri="{FF2B5EF4-FFF2-40B4-BE49-F238E27FC236}">
                  <a16:creationId xmlns:a16="http://schemas.microsoft.com/office/drawing/2014/main" id="{F3F24347-094A-4CD6-BE3B-DEE458E4A42A}"/>
                </a:ext>
              </a:extLst>
            </p:cNvPr>
            <p:cNvSpPr/>
            <p:nvPr/>
          </p:nvSpPr>
          <p:spPr>
            <a:xfrm>
              <a:off x="6691700" y="1068275"/>
              <a:ext cx="221775" cy="317325"/>
            </a:xfrm>
            <a:custGeom>
              <a:avLst/>
              <a:gdLst/>
              <a:ahLst/>
              <a:cxnLst/>
              <a:rect l="l" t="t" r="r" b="b"/>
              <a:pathLst>
                <a:path w="8871" h="12693" extrusionOk="0">
                  <a:moveTo>
                    <a:pt x="4429" y="1"/>
                  </a:moveTo>
                  <a:cubicBezTo>
                    <a:pt x="3810" y="1"/>
                    <a:pt x="0" y="3430"/>
                    <a:pt x="0" y="7657"/>
                  </a:cubicBezTo>
                  <a:cubicBezTo>
                    <a:pt x="0" y="11883"/>
                    <a:pt x="3715" y="12693"/>
                    <a:pt x="4429" y="12693"/>
                  </a:cubicBezTo>
                  <a:cubicBezTo>
                    <a:pt x="5144" y="12693"/>
                    <a:pt x="8870" y="11883"/>
                    <a:pt x="8870" y="7657"/>
                  </a:cubicBezTo>
                  <a:cubicBezTo>
                    <a:pt x="8870" y="3430"/>
                    <a:pt x="5060" y="1"/>
                    <a:pt x="4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83;p52">
              <a:extLst>
                <a:ext uri="{FF2B5EF4-FFF2-40B4-BE49-F238E27FC236}">
                  <a16:creationId xmlns:a16="http://schemas.microsoft.com/office/drawing/2014/main" id="{847355A5-2B5F-45C3-BD7C-E638FDA19C40}"/>
                </a:ext>
              </a:extLst>
            </p:cNvPr>
            <p:cNvSpPr/>
            <p:nvPr/>
          </p:nvSpPr>
          <p:spPr>
            <a:xfrm>
              <a:off x="6802425" y="1068275"/>
              <a:ext cx="111050" cy="317325"/>
            </a:xfrm>
            <a:custGeom>
              <a:avLst/>
              <a:gdLst/>
              <a:ahLst/>
              <a:cxnLst/>
              <a:rect l="l" t="t" r="r" b="b"/>
              <a:pathLst>
                <a:path w="4442" h="12693" extrusionOk="0">
                  <a:moveTo>
                    <a:pt x="0" y="1"/>
                  </a:moveTo>
                  <a:lnTo>
                    <a:pt x="0" y="12693"/>
                  </a:lnTo>
                  <a:cubicBezTo>
                    <a:pt x="727" y="12693"/>
                    <a:pt x="4441" y="11883"/>
                    <a:pt x="4441" y="7657"/>
                  </a:cubicBezTo>
                  <a:cubicBezTo>
                    <a:pt x="4441" y="3430"/>
                    <a:pt x="63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84;p52">
              <a:extLst>
                <a:ext uri="{FF2B5EF4-FFF2-40B4-BE49-F238E27FC236}">
                  <a16:creationId xmlns:a16="http://schemas.microsoft.com/office/drawing/2014/main" id="{B79DA2E2-B571-4FFA-BD9D-5ED5A67434D2}"/>
                </a:ext>
              </a:extLst>
            </p:cNvPr>
            <p:cNvSpPr/>
            <p:nvPr/>
          </p:nvSpPr>
          <p:spPr>
            <a:xfrm>
              <a:off x="6792600" y="1285875"/>
              <a:ext cx="19675" cy="192900"/>
            </a:xfrm>
            <a:custGeom>
              <a:avLst/>
              <a:gdLst/>
              <a:ahLst/>
              <a:cxnLst/>
              <a:rect l="l" t="t" r="r" b="b"/>
              <a:pathLst>
                <a:path w="787" h="7716" extrusionOk="0">
                  <a:moveTo>
                    <a:pt x="393" y="0"/>
                  </a:moveTo>
                  <a:cubicBezTo>
                    <a:pt x="197" y="0"/>
                    <a:pt x="0" y="131"/>
                    <a:pt x="0" y="393"/>
                  </a:cubicBezTo>
                  <a:lnTo>
                    <a:pt x="0" y="7323"/>
                  </a:lnTo>
                  <a:cubicBezTo>
                    <a:pt x="0" y="7537"/>
                    <a:pt x="179" y="7716"/>
                    <a:pt x="393" y="7716"/>
                  </a:cubicBezTo>
                  <a:cubicBezTo>
                    <a:pt x="608" y="7716"/>
                    <a:pt x="786" y="7537"/>
                    <a:pt x="786" y="7323"/>
                  </a:cubicBezTo>
                  <a:lnTo>
                    <a:pt x="786" y="393"/>
                  </a:lnTo>
                  <a:cubicBezTo>
                    <a:pt x="786" y="131"/>
                    <a:pt x="590"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85;p52">
              <a:extLst>
                <a:ext uri="{FF2B5EF4-FFF2-40B4-BE49-F238E27FC236}">
                  <a16:creationId xmlns:a16="http://schemas.microsoft.com/office/drawing/2014/main" id="{CC400474-0160-420C-BA73-0D2916FE184A}"/>
                </a:ext>
              </a:extLst>
            </p:cNvPr>
            <p:cNvSpPr/>
            <p:nvPr/>
          </p:nvSpPr>
          <p:spPr>
            <a:xfrm>
              <a:off x="6759550" y="1295700"/>
              <a:ext cx="42900" cy="48825"/>
            </a:xfrm>
            <a:custGeom>
              <a:avLst/>
              <a:gdLst/>
              <a:ahLst/>
              <a:cxnLst/>
              <a:rect l="l" t="t" r="r" b="b"/>
              <a:pathLst>
                <a:path w="1716" h="1953" extrusionOk="0">
                  <a:moveTo>
                    <a:pt x="1" y="0"/>
                  </a:moveTo>
                  <a:lnTo>
                    <a:pt x="1715"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86;p52">
              <a:extLst>
                <a:ext uri="{FF2B5EF4-FFF2-40B4-BE49-F238E27FC236}">
                  <a16:creationId xmlns:a16="http://schemas.microsoft.com/office/drawing/2014/main" id="{9A4F2175-4DDC-4E9D-969D-AD3D6E9B53B4}"/>
                </a:ext>
              </a:extLst>
            </p:cNvPr>
            <p:cNvSpPr/>
            <p:nvPr/>
          </p:nvSpPr>
          <p:spPr>
            <a:xfrm>
              <a:off x="6744850" y="1285400"/>
              <a:ext cx="70600" cy="69000"/>
            </a:xfrm>
            <a:custGeom>
              <a:avLst/>
              <a:gdLst/>
              <a:ahLst/>
              <a:cxnLst/>
              <a:rect l="l" t="t" r="r" b="b"/>
              <a:pathLst>
                <a:path w="2824" h="2760" extrusionOk="0">
                  <a:moveTo>
                    <a:pt x="571" y="1"/>
                  </a:moveTo>
                  <a:cubicBezTo>
                    <a:pt x="271" y="1"/>
                    <a:pt x="0" y="383"/>
                    <a:pt x="291" y="674"/>
                  </a:cubicBezTo>
                  <a:lnTo>
                    <a:pt x="2006" y="2627"/>
                  </a:lnTo>
                  <a:cubicBezTo>
                    <a:pt x="2071" y="2703"/>
                    <a:pt x="2166" y="2759"/>
                    <a:pt x="2273" y="2759"/>
                  </a:cubicBezTo>
                  <a:cubicBezTo>
                    <a:pt x="2283" y="2759"/>
                    <a:pt x="2293" y="2759"/>
                    <a:pt x="2303" y="2758"/>
                  </a:cubicBezTo>
                  <a:cubicBezTo>
                    <a:pt x="2308" y="2758"/>
                    <a:pt x="2313" y="2758"/>
                    <a:pt x="2318" y="2758"/>
                  </a:cubicBezTo>
                  <a:cubicBezTo>
                    <a:pt x="2642" y="2758"/>
                    <a:pt x="2824" y="2361"/>
                    <a:pt x="2601" y="2115"/>
                  </a:cubicBezTo>
                  <a:lnTo>
                    <a:pt x="875" y="162"/>
                  </a:lnTo>
                  <a:cubicBezTo>
                    <a:pt x="785" y="48"/>
                    <a:pt x="676" y="1"/>
                    <a:pt x="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87;p52">
              <a:extLst>
                <a:ext uri="{FF2B5EF4-FFF2-40B4-BE49-F238E27FC236}">
                  <a16:creationId xmlns:a16="http://schemas.microsoft.com/office/drawing/2014/main" id="{EDE0D99A-75D2-4E3B-9463-7D67803332ED}"/>
                </a:ext>
              </a:extLst>
            </p:cNvPr>
            <p:cNvSpPr/>
            <p:nvPr/>
          </p:nvSpPr>
          <p:spPr>
            <a:xfrm>
              <a:off x="6802425" y="1295700"/>
              <a:ext cx="43175" cy="48825"/>
            </a:xfrm>
            <a:custGeom>
              <a:avLst/>
              <a:gdLst/>
              <a:ahLst/>
              <a:cxnLst/>
              <a:rect l="l" t="t" r="r" b="b"/>
              <a:pathLst>
                <a:path w="1727" h="1953" extrusionOk="0">
                  <a:moveTo>
                    <a:pt x="1727" y="0"/>
                  </a:moveTo>
                  <a:lnTo>
                    <a:pt x="0"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88;p52">
              <a:extLst>
                <a:ext uri="{FF2B5EF4-FFF2-40B4-BE49-F238E27FC236}">
                  <a16:creationId xmlns:a16="http://schemas.microsoft.com/office/drawing/2014/main" id="{24F9B9B7-656D-4FFE-BC5D-979708AC7FF4}"/>
                </a:ext>
              </a:extLst>
            </p:cNvPr>
            <p:cNvSpPr/>
            <p:nvPr/>
          </p:nvSpPr>
          <p:spPr>
            <a:xfrm>
              <a:off x="6789325" y="1285400"/>
              <a:ext cx="70700" cy="69000"/>
            </a:xfrm>
            <a:custGeom>
              <a:avLst/>
              <a:gdLst/>
              <a:ahLst/>
              <a:cxnLst/>
              <a:rect l="l" t="t" r="r" b="b"/>
              <a:pathLst>
                <a:path w="2828" h="2760" extrusionOk="0">
                  <a:moveTo>
                    <a:pt x="2252" y="1"/>
                  </a:moveTo>
                  <a:cubicBezTo>
                    <a:pt x="2147" y="1"/>
                    <a:pt x="2040" y="48"/>
                    <a:pt x="1953" y="162"/>
                  </a:cubicBezTo>
                  <a:lnTo>
                    <a:pt x="227" y="2115"/>
                  </a:lnTo>
                  <a:cubicBezTo>
                    <a:pt x="0" y="2365"/>
                    <a:pt x="191" y="2758"/>
                    <a:pt x="524" y="2758"/>
                  </a:cubicBezTo>
                  <a:cubicBezTo>
                    <a:pt x="535" y="2759"/>
                    <a:pt x="545" y="2759"/>
                    <a:pt x="555" y="2759"/>
                  </a:cubicBezTo>
                  <a:cubicBezTo>
                    <a:pt x="662" y="2759"/>
                    <a:pt x="757" y="2703"/>
                    <a:pt x="822" y="2627"/>
                  </a:cubicBezTo>
                  <a:lnTo>
                    <a:pt x="2536" y="674"/>
                  </a:lnTo>
                  <a:cubicBezTo>
                    <a:pt x="2827" y="383"/>
                    <a:pt x="2550" y="1"/>
                    <a:pt x="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904;p52">
            <a:extLst>
              <a:ext uri="{FF2B5EF4-FFF2-40B4-BE49-F238E27FC236}">
                <a16:creationId xmlns:a16="http://schemas.microsoft.com/office/drawing/2014/main" id="{D53169E7-05C8-4C61-A392-CCD6BCA165B9}"/>
              </a:ext>
            </a:extLst>
          </p:cNvPr>
          <p:cNvSpPr/>
          <p:nvPr/>
        </p:nvSpPr>
        <p:spPr>
          <a:xfrm>
            <a:off x="6165299" y="3387236"/>
            <a:ext cx="2428272" cy="1216573"/>
          </a:xfrm>
          <a:custGeom>
            <a:avLst/>
            <a:gdLst/>
            <a:ahLst/>
            <a:cxnLst/>
            <a:rect l="l" t="t" r="r" b="b"/>
            <a:pathLst>
              <a:path w="52325" h="26215" extrusionOk="0">
                <a:moveTo>
                  <a:pt x="0" y="1"/>
                </a:moveTo>
                <a:lnTo>
                  <a:pt x="0" y="26214"/>
                </a:lnTo>
                <a:lnTo>
                  <a:pt x="52325" y="26214"/>
                </a:lnTo>
                <a:lnTo>
                  <a:pt x="523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05;p52">
            <a:extLst>
              <a:ext uri="{FF2B5EF4-FFF2-40B4-BE49-F238E27FC236}">
                <a16:creationId xmlns:a16="http://schemas.microsoft.com/office/drawing/2014/main" id="{D2EEC0C0-8C02-4F3F-BA61-E0ECB89AC18A}"/>
              </a:ext>
            </a:extLst>
          </p:cNvPr>
          <p:cNvSpPr/>
          <p:nvPr/>
        </p:nvSpPr>
        <p:spPr>
          <a:xfrm>
            <a:off x="6220801" y="3442784"/>
            <a:ext cx="2317266" cy="1105519"/>
          </a:xfrm>
          <a:custGeom>
            <a:avLst/>
            <a:gdLst/>
            <a:ahLst/>
            <a:cxnLst/>
            <a:rect l="l" t="t" r="r" b="b"/>
            <a:pathLst>
              <a:path w="49933" h="23822" extrusionOk="0">
                <a:moveTo>
                  <a:pt x="1" y="0"/>
                </a:moveTo>
                <a:lnTo>
                  <a:pt x="1" y="23821"/>
                </a:lnTo>
                <a:lnTo>
                  <a:pt x="49933" y="23821"/>
                </a:lnTo>
                <a:lnTo>
                  <a:pt x="499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06;p52">
            <a:extLst>
              <a:ext uri="{FF2B5EF4-FFF2-40B4-BE49-F238E27FC236}">
                <a16:creationId xmlns:a16="http://schemas.microsoft.com/office/drawing/2014/main" id="{426DB12F-FD5C-4A46-A1DE-DAB590570886}"/>
              </a:ext>
            </a:extLst>
          </p:cNvPr>
          <p:cNvSpPr/>
          <p:nvPr/>
        </p:nvSpPr>
        <p:spPr>
          <a:xfrm>
            <a:off x="6279504" y="1103412"/>
            <a:ext cx="2199855" cy="2260184"/>
          </a:xfrm>
          <a:custGeom>
            <a:avLst/>
            <a:gdLst/>
            <a:ahLst/>
            <a:cxnLst/>
            <a:rect l="l" t="t" r="r" b="b"/>
            <a:pathLst>
              <a:path w="47403" h="48703" extrusionOk="0">
                <a:moveTo>
                  <a:pt x="23684" y="1"/>
                </a:moveTo>
                <a:lnTo>
                  <a:pt x="4546" y="13637"/>
                </a:lnTo>
                <a:lnTo>
                  <a:pt x="0" y="48702"/>
                </a:lnTo>
                <a:lnTo>
                  <a:pt x="47403" y="48702"/>
                </a:lnTo>
                <a:lnTo>
                  <a:pt x="42858" y="13637"/>
                </a:lnTo>
                <a:lnTo>
                  <a:pt x="236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07;p52">
            <a:extLst>
              <a:ext uri="{FF2B5EF4-FFF2-40B4-BE49-F238E27FC236}">
                <a16:creationId xmlns:a16="http://schemas.microsoft.com/office/drawing/2014/main" id="{AB0F0BA0-D53F-4CB6-AB32-C1F33096E975}"/>
              </a:ext>
            </a:extLst>
          </p:cNvPr>
          <p:cNvSpPr/>
          <p:nvPr/>
        </p:nvSpPr>
        <p:spPr>
          <a:xfrm>
            <a:off x="6344519" y="1170051"/>
            <a:ext cx="2071399" cy="2138040"/>
          </a:xfrm>
          <a:custGeom>
            <a:avLst/>
            <a:gdLst/>
            <a:ahLst/>
            <a:cxnLst/>
            <a:rect l="l" t="t" r="r" b="b"/>
            <a:pathLst>
              <a:path w="44635" h="46071" extrusionOk="0">
                <a:moveTo>
                  <a:pt x="22283" y="0"/>
                </a:moveTo>
                <a:lnTo>
                  <a:pt x="4307" y="12919"/>
                </a:lnTo>
                <a:lnTo>
                  <a:pt x="0" y="46070"/>
                </a:lnTo>
                <a:lnTo>
                  <a:pt x="44635" y="46070"/>
                </a:lnTo>
                <a:lnTo>
                  <a:pt x="40329" y="12919"/>
                </a:lnTo>
                <a:lnTo>
                  <a:pt x="222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08;p52">
            <a:extLst>
              <a:ext uri="{FF2B5EF4-FFF2-40B4-BE49-F238E27FC236}">
                <a16:creationId xmlns:a16="http://schemas.microsoft.com/office/drawing/2014/main" id="{E2DBFA8F-59AF-4EB8-BCF0-1D8E1E0FF5D3}"/>
              </a:ext>
            </a:extLst>
          </p:cNvPr>
          <p:cNvSpPr/>
          <p:nvPr/>
        </p:nvSpPr>
        <p:spPr>
          <a:xfrm>
            <a:off x="6392085" y="1158914"/>
            <a:ext cx="1962016" cy="3421161"/>
          </a:xfrm>
          <a:custGeom>
            <a:avLst/>
            <a:gdLst/>
            <a:ahLst/>
            <a:cxnLst/>
            <a:rect l="l" t="t" r="r" b="b"/>
            <a:pathLst>
              <a:path w="42278" h="73720" extrusionOk="0">
                <a:moveTo>
                  <a:pt x="33699" y="18900"/>
                </a:moveTo>
                <a:lnTo>
                  <a:pt x="33699" y="31853"/>
                </a:lnTo>
                <a:lnTo>
                  <a:pt x="33254" y="32195"/>
                </a:lnTo>
                <a:lnTo>
                  <a:pt x="22147" y="32195"/>
                </a:lnTo>
                <a:lnTo>
                  <a:pt x="22147" y="18969"/>
                </a:lnTo>
                <a:lnTo>
                  <a:pt x="22215" y="18900"/>
                </a:lnTo>
                <a:close/>
                <a:moveTo>
                  <a:pt x="20746" y="18900"/>
                </a:moveTo>
                <a:lnTo>
                  <a:pt x="20917" y="19037"/>
                </a:lnTo>
                <a:lnTo>
                  <a:pt x="20917" y="32229"/>
                </a:lnTo>
                <a:lnTo>
                  <a:pt x="9331" y="32229"/>
                </a:lnTo>
                <a:lnTo>
                  <a:pt x="9331" y="18900"/>
                </a:lnTo>
                <a:close/>
                <a:moveTo>
                  <a:pt x="20883" y="1"/>
                </a:moveTo>
                <a:lnTo>
                  <a:pt x="20883" y="17363"/>
                </a:lnTo>
                <a:lnTo>
                  <a:pt x="9228" y="7861"/>
                </a:lnTo>
                <a:lnTo>
                  <a:pt x="8408" y="8818"/>
                </a:lnTo>
                <a:lnTo>
                  <a:pt x="19174" y="17602"/>
                </a:lnTo>
                <a:lnTo>
                  <a:pt x="1709" y="17602"/>
                </a:lnTo>
                <a:lnTo>
                  <a:pt x="1709" y="18866"/>
                </a:lnTo>
                <a:lnTo>
                  <a:pt x="8100" y="18866"/>
                </a:lnTo>
                <a:lnTo>
                  <a:pt x="8100" y="31272"/>
                </a:lnTo>
                <a:lnTo>
                  <a:pt x="1197" y="25633"/>
                </a:lnTo>
                <a:lnTo>
                  <a:pt x="377" y="26590"/>
                </a:lnTo>
                <a:lnTo>
                  <a:pt x="7246" y="32195"/>
                </a:lnTo>
                <a:lnTo>
                  <a:pt x="1" y="32195"/>
                </a:lnTo>
                <a:lnTo>
                  <a:pt x="1" y="33460"/>
                </a:lnTo>
                <a:lnTo>
                  <a:pt x="8100" y="33460"/>
                </a:lnTo>
                <a:lnTo>
                  <a:pt x="8100" y="73720"/>
                </a:lnTo>
                <a:lnTo>
                  <a:pt x="9399" y="73720"/>
                </a:lnTo>
                <a:lnTo>
                  <a:pt x="9399" y="33528"/>
                </a:lnTo>
                <a:lnTo>
                  <a:pt x="20917" y="33528"/>
                </a:lnTo>
                <a:lnTo>
                  <a:pt x="20917" y="73720"/>
                </a:lnTo>
                <a:lnTo>
                  <a:pt x="22215" y="73720"/>
                </a:lnTo>
                <a:lnTo>
                  <a:pt x="22215" y="33528"/>
                </a:lnTo>
                <a:lnTo>
                  <a:pt x="33733" y="33528"/>
                </a:lnTo>
                <a:lnTo>
                  <a:pt x="33733" y="73720"/>
                </a:lnTo>
                <a:lnTo>
                  <a:pt x="35032" y="73720"/>
                </a:lnTo>
                <a:lnTo>
                  <a:pt x="35032" y="33528"/>
                </a:lnTo>
                <a:lnTo>
                  <a:pt x="42277" y="33528"/>
                </a:lnTo>
                <a:lnTo>
                  <a:pt x="42277" y="32229"/>
                </a:lnTo>
                <a:lnTo>
                  <a:pt x="35271" y="32229"/>
                </a:lnTo>
                <a:lnTo>
                  <a:pt x="42140" y="26659"/>
                </a:lnTo>
                <a:lnTo>
                  <a:pt x="41354" y="25667"/>
                </a:lnTo>
                <a:lnTo>
                  <a:pt x="34963" y="30828"/>
                </a:lnTo>
                <a:lnTo>
                  <a:pt x="34963" y="18900"/>
                </a:lnTo>
                <a:lnTo>
                  <a:pt x="40534" y="18900"/>
                </a:lnTo>
                <a:lnTo>
                  <a:pt x="40534" y="17636"/>
                </a:lnTo>
                <a:lnTo>
                  <a:pt x="23788" y="17636"/>
                </a:lnTo>
                <a:lnTo>
                  <a:pt x="34553" y="8887"/>
                </a:lnTo>
                <a:lnTo>
                  <a:pt x="33733" y="7896"/>
                </a:lnTo>
                <a:lnTo>
                  <a:pt x="22147" y="17328"/>
                </a:lnTo>
                <a:lnTo>
                  <a:pt x="221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09;p52">
            <a:extLst>
              <a:ext uri="{FF2B5EF4-FFF2-40B4-BE49-F238E27FC236}">
                <a16:creationId xmlns:a16="http://schemas.microsoft.com/office/drawing/2014/main" id="{2A35234B-F5F1-4CB3-AA94-686BA5E4AF73}"/>
              </a:ext>
            </a:extLst>
          </p:cNvPr>
          <p:cNvSpPr/>
          <p:nvPr/>
        </p:nvSpPr>
        <p:spPr>
          <a:xfrm>
            <a:off x="6349252" y="894075"/>
            <a:ext cx="2049216" cy="929403"/>
          </a:xfrm>
          <a:custGeom>
            <a:avLst/>
            <a:gdLst/>
            <a:ahLst/>
            <a:cxnLst/>
            <a:rect l="l" t="t" r="r" b="b"/>
            <a:pathLst>
              <a:path w="44157" h="20027" extrusionOk="0">
                <a:moveTo>
                  <a:pt x="22216" y="0"/>
                </a:moveTo>
                <a:lnTo>
                  <a:pt x="411" y="15995"/>
                </a:lnTo>
                <a:cubicBezTo>
                  <a:pt x="138" y="16200"/>
                  <a:pt x="1" y="16508"/>
                  <a:pt x="1" y="16815"/>
                </a:cubicBezTo>
                <a:lnTo>
                  <a:pt x="1" y="18968"/>
                </a:lnTo>
                <a:cubicBezTo>
                  <a:pt x="1" y="19597"/>
                  <a:pt x="514" y="20021"/>
                  <a:pt x="1057" y="20021"/>
                </a:cubicBezTo>
                <a:cubicBezTo>
                  <a:pt x="1281" y="20021"/>
                  <a:pt x="1510" y="19948"/>
                  <a:pt x="1710" y="19789"/>
                </a:cubicBezTo>
                <a:lnTo>
                  <a:pt x="21600" y="5469"/>
                </a:lnTo>
                <a:cubicBezTo>
                  <a:pt x="21788" y="5298"/>
                  <a:pt x="22019" y="5212"/>
                  <a:pt x="22258" y="5212"/>
                </a:cubicBezTo>
                <a:cubicBezTo>
                  <a:pt x="22498" y="5212"/>
                  <a:pt x="22745" y="5298"/>
                  <a:pt x="22968" y="5469"/>
                </a:cubicBezTo>
                <a:lnTo>
                  <a:pt x="42448" y="19789"/>
                </a:lnTo>
                <a:cubicBezTo>
                  <a:pt x="42653" y="19952"/>
                  <a:pt x="42887" y="20027"/>
                  <a:pt x="43116" y="20027"/>
                </a:cubicBezTo>
                <a:cubicBezTo>
                  <a:pt x="43653" y="20027"/>
                  <a:pt x="44157" y="19615"/>
                  <a:pt x="44157" y="18968"/>
                </a:cubicBezTo>
                <a:lnTo>
                  <a:pt x="44157" y="16644"/>
                </a:lnTo>
                <a:lnTo>
                  <a:pt x="44089" y="16644"/>
                </a:lnTo>
                <a:cubicBezTo>
                  <a:pt x="44089" y="16337"/>
                  <a:pt x="43986" y="15995"/>
                  <a:pt x="43713" y="15824"/>
                </a:cubicBezTo>
                <a:lnTo>
                  <a:pt x="22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10;p52">
            <a:extLst>
              <a:ext uri="{FF2B5EF4-FFF2-40B4-BE49-F238E27FC236}">
                <a16:creationId xmlns:a16="http://schemas.microsoft.com/office/drawing/2014/main" id="{6FF05001-1BCA-4C1D-A82E-2C3BFA188345}"/>
              </a:ext>
            </a:extLst>
          </p:cNvPr>
          <p:cNvSpPr/>
          <p:nvPr/>
        </p:nvSpPr>
        <p:spPr>
          <a:xfrm>
            <a:off x="6165299" y="3319065"/>
            <a:ext cx="2428272" cy="101540"/>
          </a:xfrm>
          <a:custGeom>
            <a:avLst/>
            <a:gdLst/>
            <a:ahLst/>
            <a:cxnLst/>
            <a:rect l="l" t="t" r="r" b="b"/>
            <a:pathLst>
              <a:path w="52325" h="2188" extrusionOk="0">
                <a:moveTo>
                  <a:pt x="0" y="0"/>
                </a:moveTo>
                <a:lnTo>
                  <a:pt x="0" y="2188"/>
                </a:lnTo>
                <a:lnTo>
                  <a:pt x="52325" y="2188"/>
                </a:lnTo>
                <a:lnTo>
                  <a:pt x="523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11;p52">
            <a:extLst>
              <a:ext uri="{FF2B5EF4-FFF2-40B4-BE49-F238E27FC236}">
                <a16:creationId xmlns:a16="http://schemas.microsoft.com/office/drawing/2014/main" id="{ABC01BDA-B33D-45A0-AB2C-1A8774ABC34B}"/>
              </a:ext>
            </a:extLst>
          </p:cNvPr>
          <p:cNvSpPr/>
          <p:nvPr/>
        </p:nvSpPr>
        <p:spPr>
          <a:xfrm>
            <a:off x="7494362" y="3541072"/>
            <a:ext cx="399708" cy="1056374"/>
          </a:xfrm>
          <a:custGeom>
            <a:avLst/>
            <a:gdLst/>
            <a:ahLst/>
            <a:cxnLst/>
            <a:rect l="l" t="t" r="r" b="b"/>
            <a:pathLst>
              <a:path w="8613" h="22763" extrusionOk="0">
                <a:moveTo>
                  <a:pt x="0" y="1"/>
                </a:moveTo>
                <a:lnTo>
                  <a:pt x="0" y="22763"/>
                </a:lnTo>
                <a:lnTo>
                  <a:pt x="8613" y="22763"/>
                </a:lnTo>
                <a:lnTo>
                  <a:pt x="86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12;p52">
            <a:extLst>
              <a:ext uri="{FF2B5EF4-FFF2-40B4-BE49-F238E27FC236}">
                <a16:creationId xmlns:a16="http://schemas.microsoft.com/office/drawing/2014/main" id="{5572A6B8-813A-493E-88C8-CD730059F12D}"/>
              </a:ext>
            </a:extLst>
          </p:cNvPr>
          <p:cNvSpPr/>
          <p:nvPr/>
        </p:nvSpPr>
        <p:spPr>
          <a:xfrm>
            <a:off x="7533993" y="3591840"/>
            <a:ext cx="320444" cy="125347"/>
          </a:xfrm>
          <a:custGeom>
            <a:avLst/>
            <a:gdLst/>
            <a:ahLst/>
            <a:cxnLst/>
            <a:rect l="l" t="t" r="r" b="b"/>
            <a:pathLst>
              <a:path w="6905" h="2701" extrusionOk="0">
                <a:moveTo>
                  <a:pt x="1" y="1"/>
                </a:moveTo>
                <a:lnTo>
                  <a:pt x="1" y="2701"/>
                </a:lnTo>
                <a:lnTo>
                  <a:pt x="6904" y="2701"/>
                </a:lnTo>
                <a:lnTo>
                  <a:pt x="69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13;p52">
            <a:extLst>
              <a:ext uri="{FF2B5EF4-FFF2-40B4-BE49-F238E27FC236}">
                <a16:creationId xmlns:a16="http://schemas.microsoft.com/office/drawing/2014/main" id="{996308C5-9C60-4940-81E1-102EEC35D7E3}"/>
              </a:ext>
            </a:extLst>
          </p:cNvPr>
          <p:cNvSpPr/>
          <p:nvPr/>
        </p:nvSpPr>
        <p:spPr>
          <a:xfrm>
            <a:off x="7533993" y="3961371"/>
            <a:ext cx="320444" cy="586916"/>
          </a:xfrm>
          <a:custGeom>
            <a:avLst/>
            <a:gdLst/>
            <a:ahLst/>
            <a:cxnLst/>
            <a:rect l="l" t="t" r="r" b="b"/>
            <a:pathLst>
              <a:path w="6905" h="12647" extrusionOk="0">
                <a:moveTo>
                  <a:pt x="1" y="1"/>
                </a:moveTo>
                <a:lnTo>
                  <a:pt x="1" y="12646"/>
                </a:lnTo>
                <a:lnTo>
                  <a:pt x="6904" y="12646"/>
                </a:lnTo>
                <a:lnTo>
                  <a:pt x="69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14;p52">
            <a:extLst>
              <a:ext uri="{FF2B5EF4-FFF2-40B4-BE49-F238E27FC236}">
                <a16:creationId xmlns:a16="http://schemas.microsoft.com/office/drawing/2014/main" id="{D9D12111-0611-471B-A67C-CB74A662A9F9}"/>
              </a:ext>
            </a:extLst>
          </p:cNvPr>
          <p:cNvSpPr/>
          <p:nvPr/>
        </p:nvSpPr>
        <p:spPr>
          <a:xfrm>
            <a:off x="7535571" y="3791664"/>
            <a:ext cx="317288" cy="145998"/>
          </a:xfrm>
          <a:custGeom>
            <a:avLst/>
            <a:gdLst/>
            <a:ahLst/>
            <a:cxnLst/>
            <a:rect l="l" t="t" r="r" b="b"/>
            <a:pathLst>
              <a:path w="6837" h="3146" extrusionOk="0">
                <a:moveTo>
                  <a:pt x="3419" y="1"/>
                </a:moveTo>
                <a:cubicBezTo>
                  <a:pt x="1607" y="1"/>
                  <a:pt x="138" y="1402"/>
                  <a:pt x="1" y="3145"/>
                </a:cubicBezTo>
                <a:lnTo>
                  <a:pt x="6836" y="3145"/>
                </a:lnTo>
                <a:cubicBezTo>
                  <a:pt x="6665" y="1402"/>
                  <a:pt x="5196" y="1"/>
                  <a:pt x="34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15;p52">
            <a:extLst>
              <a:ext uri="{FF2B5EF4-FFF2-40B4-BE49-F238E27FC236}">
                <a16:creationId xmlns:a16="http://schemas.microsoft.com/office/drawing/2014/main" id="{6A2C543D-DAB5-4192-867F-B0683D5BDFAD}"/>
              </a:ext>
            </a:extLst>
          </p:cNvPr>
          <p:cNvSpPr/>
          <p:nvPr/>
        </p:nvSpPr>
        <p:spPr>
          <a:xfrm>
            <a:off x="6917074" y="2137477"/>
            <a:ext cx="356874" cy="420359"/>
          </a:xfrm>
          <a:custGeom>
            <a:avLst/>
            <a:gdLst/>
            <a:ahLst/>
            <a:cxnLst/>
            <a:rect l="l" t="t" r="r" b="b"/>
            <a:pathLst>
              <a:path w="7690" h="9058" extrusionOk="0">
                <a:moveTo>
                  <a:pt x="0" y="1"/>
                </a:moveTo>
                <a:lnTo>
                  <a:pt x="0" y="9058"/>
                </a:lnTo>
                <a:lnTo>
                  <a:pt x="7690" y="9058"/>
                </a:lnTo>
                <a:lnTo>
                  <a:pt x="76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16;p52">
            <a:extLst>
              <a:ext uri="{FF2B5EF4-FFF2-40B4-BE49-F238E27FC236}">
                <a16:creationId xmlns:a16="http://schemas.microsoft.com/office/drawing/2014/main" id="{1A4950B9-DC7D-40DA-8392-EDCA4AA4F857}"/>
              </a:ext>
            </a:extLst>
          </p:cNvPr>
          <p:cNvSpPr/>
          <p:nvPr/>
        </p:nvSpPr>
        <p:spPr>
          <a:xfrm>
            <a:off x="6888488" y="2110515"/>
            <a:ext cx="412423" cy="475863"/>
          </a:xfrm>
          <a:custGeom>
            <a:avLst/>
            <a:gdLst/>
            <a:ahLst/>
            <a:cxnLst/>
            <a:rect l="l" t="t" r="r" b="b"/>
            <a:pathLst>
              <a:path w="8887" h="10254" extrusionOk="0">
                <a:moveTo>
                  <a:pt x="2838" y="582"/>
                </a:moveTo>
                <a:lnTo>
                  <a:pt x="2838" y="2906"/>
                </a:lnTo>
                <a:lnTo>
                  <a:pt x="616" y="2906"/>
                </a:lnTo>
                <a:lnTo>
                  <a:pt x="616" y="582"/>
                </a:lnTo>
                <a:close/>
                <a:moveTo>
                  <a:pt x="5640" y="616"/>
                </a:moveTo>
                <a:lnTo>
                  <a:pt x="5640" y="2940"/>
                </a:lnTo>
                <a:lnTo>
                  <a:pt x="3419" y="2940"/>
                </a:lnTo>
                <a:lnTo>
                  <a:pt x="3419" y="616"/>
                </a:lnTo>
                <a:close/>
                <a:moveTo>
                  <a:pt x="8306" y="616"/>
                </a:moveTo>
                <a:lnTo>
                  <a:pt x="8306" y="2940"/>
                </a:lnTo>
                <a:lnTo>
                  <a:pt x="6255" y="2940"/>
                </a:lnTo>
                <a:lnTo>
                  <a:pt x="6255" y="616"/>
                </a:lnTo>
                <a:close/>
                <a:moveTo>
                  <a:pt x="2838" y="3487"/>
                </a:moveTo>
                <a:lnTo>
                  <a:pt x="2838" y="6734"/>
                </a:lnTo>
                <a:lnTo>
                  <a:pt x="616" y="6734"/>
                </a:lnTo>
                <a:lnTo>
                  <a:pt x="616" y="3487"/>
                </a:lnTo>
                <a:close/>
                <a:moveTo>
                  <a:pt x="5640" y="3487"/>
                </a:moveTo>
                <a:lnTo>
                  <a:pt x="5640" y="6734"/>
                </a:lnTo>
                <a:lnTo>
                  <a:pt x="3419" y="6734"/>
                </a:lnTo>
                <a:lnTo>
                  <a:pt x="3419" y="3487"/>
                </a:lnTo>
                <a:close/>
                <a:moveTo>
                  <a:pt x="8306" y="3521"/>
                </a:moveTo>
                <a:lnTo>
                  <a:pt x="8306" y="6768"/>
                </a:lnTo>
                <a:lnTo>
                  <a:pt x="6255" y="6768"/>
                </a:lnTo>
                <a:lnTo>
                  <a:pt x="6255" y="3521"/>
                </a:lnTo>
                <a:close/>
                <a:moveTo>
                  <a:pt x="2838" y="7349"/>
                </a:moveTo>
                <a:lnTo>
                  <a:pt x="2838" y="9639"/>
                </a:lnTo>
                <a:lnTo>
                  <a:pt x="616" y="9639"/>
                </a:lnTo>
                <a:lnTo>
                  <a:pt x="616" y="7349"/>
                </a:lnTo>
                <a:close/>
                <a:moveTo>
                  <a:pt x="5640" y="7349"/>
                </a:moveTo>
                <a:lnTo>
                  <a:pt x="5640" y="9639"/>
                </a:lnTo>
                <a:lnTo>
                  <a:pt x="3419" y="9639"/>
                </a:lnTo>
                <a:lnTo>
                  <a:pt x="3419" y="7349"/>
                </a:lnTo>
                <a:close/>
                <a:moveTo>
                  <a:pt x="8306" y="7349"/>
                </a:moveTo>
                <a:lnTo>
                  <a:pt x="8306" y="9639"/>
                </a:lnTo>
                <a:lnTo>
                  <a:pt x="6255" y="9639"/>
                </a:lnTo>
                <a:lnTo>
                  <a:pt x="6255" y="7349"/>
                </a:lnTo>
                <a:close/>
                <a:moveTo>
                  <a:pt x="1" y="1"/>
                </a:moveTo>
                <a:lnTo>
                  <a:pt x="1" y="582"/>
                </a:lnTo>
                <a:lnTo>
                  <a:pt x="1" y="9639"/>
                </a:lnTo>
                <a:lnTo>
                  <a:pt x="1" y="10254"/>
                </a:lnTo>
                <a:lnTo>
                  <a:pt x="8887" y="10254"/>
                </a:lnTo>
                <a:lnTo>
                  <a:pt x="8887" y="9639"/>
                </a:lnTo>
                <a:lnTo>
                  <a:pt x="8887" y="582"/>
                </a:lnTo>
                <a:lnTo>
                  <a:pt x="88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17;p52">
            <a:extLst>
              <a:ext uri="{FF2B5EF4-FFF2-40B4-BE49-F238E27FC236}">
                <a16:creationId xmlns:a16="http://schemas.microsoft.com/office/drawing/2014/main" id="{D4B6E08A-EC97-45B7-9DCE-71ADD0734DAA}"/>
              </a:ext>
            </a:extLst>
          </p:cNvPr>
          <p:cNvSpPr/>
          <p:nvPr/>
        </p:nvSpPr>
        <p:spPr>
          <a:xfrm>
            <a:off x="7511811" y="2137477"/>
            <a:ext cx="356874" cy="420359"/>
          </a:xfrm>
          <a:custGeom>
            <a:avLst/>
            <a:gdLst/>
            <a:ahLst/>
            <a:cxnLst/>
            <a:rect l="l" t="t" r="r" b="b"/>
            <a:pathLst>
              <a:path w="7690" h="9058" extrusionOk="0">
                <a:moveTo>
                  <a:pt x="0" y="1"/>
                </a:moveTo>
                <a:lnTo>
                  <a:pt x="0" y="9058"/>
                </a:lnTo>
                <a:lnTo>
                  <a:pt x="7690" y="9058"/>
                </a:lnTo>
                <a:lnTo>
                  <a:pt x="76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18;p52">
            <a:extLst>
              <a:ext uri="{FF2B5EF4-FFF2-40B4-BE49-F238E27FC236}">
                <a16:creationId xmlns:a16="http://schemas.microsoft.com/office/drawing/2014/main" id="{273D75AE-100B-4E43-ADF9-CC6DB2F0B5E1}"/>
              </a:ext>
            </a:extLst>
          </p:cNvPr>
          <p:cNvSpPr/>
          <p:nvPr/>
        </p:nvSpPr>
        <p:spPr>
          <a:xfrm>
            <a:off x="7483271" y="2110515"/>
            <a:ext cx="412377" cy="475863"/>
          </a:xfrm>
          <a:custGeom>
            <a:avLst/>
            <a:gdLst/>
            <a:ahLst/>
            <a:cxnLst/>
            <a:rect l="l" t="t" r="r" b="b"/>
            <a:pathLst>
              <a:path w="8886" h="10254" extrusionOk="0">
                <a:moveTo>
                  <a:pt x="2837" y="582"/>
                </a:moveTo>
                <a:lnTo>
                  <a:pt x="2837" y="2906"/>
                </a:lnTo>
                <a:lnTo>
                  <a:pt x="615" y="2906"/>
                </a:lnTo>
                <a:lnTo>
                  <a:pt x="615" y="582"/>
                </a:lnTo>
                <a:close/>
                <a:moveTo>
                  <a:pt x="5639" y="616"/>
                </a:moveTo>
                <a:lnTo>
                  <a:pt x="5639" y="2940"/>
                </a:lnTo>
                <a:lnTo>
                  <a:pt x="3418" y="2940"/>
                </a:lnTo>
                <a:lnTo>
                  <a:pt x="3418" y="616"/>
                </a:lnTo>
                <a:close/>
                <a:moveTo>
                  <a:pt x="8305" y="616"/>
                </a:moveTo>
                <a:lnTo>
                  <a:pt x="8305" y="2940"/>
                </a:lnTo>
                <a:lnTo>
                  <a:pt x="6254" y="2940"/>
                </a:lnTo>
                <a:lnTo>
                  <a:pt x="6254" y="616"/>
                </a:lnTo>
                <a:close/>
                <a:moveTo>
                  <a:pt x="2837" y="3487"/>
                </a:moveTo>
                <a:lnTo>
                  <a:pt x="2837" y="6734"/>
                </a:lnTo>
                <a:lnTo>
                  <a:pt x="615" y="6734"/>
                </a:lnTo>
                <a:lnTo>
                  <a:pt x="615" y="3487"/>
                </a:lnTo>
                <a:close/>
                <a:moveTo>
                  <a:pt x="5639" y="3487"/>
                </a:moveTo>
                <a:lnTo>
                  <a:pt x="5639" y="6734"/>
                </a:lnTo>
                <a:lnTo>
                  <a:pt x="3418" y="6734"/>
                </a:lnTo>
                <a:lnTo>
                  <a:pt x="3418" y="3487"/>
                </a:lnTo>
                <a:close/>
                <a:moveTo>
                  <a:pt x="8305" y="3521"/>
                </a:moveTo>
                <a:lnTo>
                  <a:pt x="8305" y="6768"/>
                </a:lnTo>
                <a:lnTo>
                  <a:pt x="6254" y="6768"/>
                </a:lnTo>
                <a:lnTo>
                  <a:pt x="6254" y="3521"/>
                </a:lnTo>
                <a:close/>
                <a:moveTo>
                  <a:pt x="2837" y="7349"/>
                </a:moveTo>
                <a:lnTo>
                  <a:pt x="2837" y="9639"/>
                </a:lnTo>
                <a:lnTo>
                  <a:pt x="615" y="9639"/>
                </a:lnTo>
                <a:lnTo>
                  <a:pt x="615" y="7349"/>
                </a:lnTo>
                <a:close/>
                <a:moveTo>
                  <a:pt x="5639" y="7349"/>
                </a:moveTo>
                <a:lnTo>
                  <a:pt x="5639" y="9639"/>
                </a:lnTo>
                <a:lnTo>
                  <a:pt x="3418" y="9639"/>
                </a:lnTo>
                <a:lnTo>
                  <a:pt x="3418" y="7349"/>
                </a:lnTo>
                <a:close/>
                <a:moveTo>
                  <a:pt x="8305" y="7349"/>
                </a:moveTo>
                <a:lnTo>
                  <a:pt x="8305" y="9639"/>
                </a:lnTo>
                <a:lnTo>
                  <a:pt x="6254" y="9639"/>
                </a:lnTo>
                <a:lnTo>
                  <a:pt x="6254" y="7349"/>
                </a:lnTo>
                <a:close/>
                <a:moveTo>
                  <a:pt x="0" y="1"/>
                </a:moveTo>
                <a:lnTo>
                  <a:pt x="0" y="582"/>
                </a:lnTo>
                <a:lnTo>
                  <a:pt x="0" y="9639"/>
                </a:lnTo>
                <a:lnTo>
                  <a:pt x="0" y="10254"/>
                </a:lnTo>
                <a:lnTo>
                  <a:pt x="8886" y="10254"/>
                </a:lnTo>
                <a:lnTo>
                  <a:pt x="8886" y="9639"/>
                </a:lnTo>
                <a:lnTo>
                  <a:pt x="8886" y="582"/>
                </a:lnTo>
                <a:lnTo>
                  <a:pt x="88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19;p52">
            <a:extLst>
              <a:ext uri="{FF2B5EF4-FFF2-40B4-BE49-F238E27FC236}">
                <a16:creationId xmlns:a16="http://schemas.microsoft.com/office/drawing/2014/main" id="{3D1FD11F-6770-49E0-B867-B258CA515515}"/>
              </a:ext>
            </a:extLst>
          </p:cNvPr>
          <p:cNvSpPr/>
          <p:nvPr/>
        </p:nvSpPr>
        <p:spPr>
          <a:xfrm>
            <a:off x="6312777" y="3690174"/>
            <a:ext cx="356920" cy="420359"/>
          </a:xfrm>
          <a:custGeom>
            <a:avLst/>
            <a:gdLst/>
            <a:ahLst/>
            <a:cxnLst/>
            <a:rect l="l" t="t" r="r" b="b"/>
            <a:pathLst>
              <a:path w="7691" h="9058" extrusionOk="0">
                <a:moveTo>
                  <a:pt x="1" y="1"/>
                </a:moveTo>
                <a:lnTo>
                  <a:pt x="1" y="9057"/>
                </a:lnTo>
                <a:lnTo>
                  <a:pt x="7691" y="9057"/>
                </a:lnTo>
                <a:lnTo>
                  <a:pt x="76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20;p52">
            <a:extLst>
              <a:ext uri="{FF2B5EF4-FFF2-40B4-BE49-F238E27FC236}">
                <a16:creationId xmlns:a16="http://schemas.microsoft.com/office/drawing/2014/main" id="{5BF2CD05-AFEA-442A-A1A6-773C76EFC408}"/>
              </a:ext>
            </a:extLst>
          </p:cNvPr>
          <p:cNvSpPr/>
          <p:nvPr/>
        </p:nvSpPr>
        <p:spPr>
          <a:xfrm>
            <a:off x="6284237" y="3661634"/>
            <a:ext cx="412423" cy="475863"/>
          </a:xfrm>
          <a:custGeom>
            <a:avLst/>
            <a:gdLst/>
            <a:ahLst/>
            <a:cxnLst/>
            <a:rect l="l" t="t" r="r" b="b"/>
            <a:pathLst>
              <a:path w="8887" h="10254" extrusionOk="0">
                <a:moveTo>
                  <a:pt x="2837" y="616"/>
                </a:moveTo>
                <a:lnTo>
                  <a:pt x="2837" y="2905"/>
                </a:lnTo>
                <a:lnTo>
                  <a:pt x="616" y="2905"/>
                </a:lnTo>
                <a:lnTo>
                  <a:pt x="616" y="616"/>
                </a:lnTo>
                <a:close/>
                <a:moveTo>
                  <a:pt x="5640" y="616"/>
                </a:moveTo>
                <a:lnTo>
                  <a:pt x="5640" y="2905"/>
                </a:lnTo>
                <a:lnTo>
                  <a:pt x="3418" y="2905"/>
                </a:lnTo>
                <a:lnTo>
                  <a:pt x="3418" y="616"/>
                </a:lnTo>
                <a:close/>
                <a:moveTo>
                  <a:pt x="8306" y="616"/>
                </a:moveTo>
                <a:lnTo>
                  <a:pt x="8306" y="2905"/>
                </a:lnTo>
                <a:lnTo>
                  <a:pt x="6255" y="2905"/>
                </a:lnTo>
                <a:lnTo>
                  <a:pt x="6255" y="616"/>
                </a:lnTo>
                <a:close/>
                <a:moveTo>
                  <a:pt x="2837" y="3521"/>
                </a:moveTo>
                <a:lnTo>
                  <a:pt x="2837" y="6767"/>
                </a:lnTo>
                <a:lnTo>
                  <a:pt x="616" y="6767"/>
                </a:lnTo>
                <a:lnTo>
                  <a:pt x="616" y="3521"/>
                </a:lnTo>
                <a:close/>
                <a:moveTo>
                  <a:pt x="5640" y="3521"/>
                </a:moveTo>
                <a:lnTo>
                  <a:pt x="5640" y="6767"/>
                </a:lnTo>
                <a:lnTo>
                  <a:pt x="3418" y="6767"/>
                </a:lnTo>
                <a:lnTo>
                  <a:pt x="3418" y="3521"/>
                </a:lnTo>
                <a:close/>
                <a:moveTo>
                  <a:pt x="8306" y="3521"/>
                </a:moveTo>
                <a:lnTo>
                  <a:pt x="8306" y="6767"/>
                </a:lnTo>
                <a:lnTo>
                  <a:pt x="6255" y="6767"/>
                </a:lnTo>
                <a:lnTo>
                  <a:pt x="6255" y="3521"/>
                </a:lnTo>
                <a:close/>
                <a:moveTo>
                  <a:pt x="2837" y="7348"/>
                </a:moveTo>
                <a:lnTo>
                  <a:pt x="2837" y="9672"/>
                </a:lnTo>
                <a:lnTo>
                  <a:pt x="616" y="9672"/>
                </a:lnTo>
                <a:lnTo>
                  <a:pt x="616" y="7348"/>
                </a:lnTo>
                <a:close/>
                <a:moveTo>
                  <a:pt x="5640" y="7348"/>
                </a:moveTo>
                <a:lnTo>
                  <a:pt x="5640" y="9672"/>
                </a:lnTo>
                <a:lnTo>
                  <a:pt x="3418" y="9672"/>
                </a:lnTo>
                <a:lnTo>
                  <a:pt x="3418" y="7348"/>
                </a:lnTo>
                <a:close/>
                <a:moveTo>
                  <a:pt x="8306" y="7348"/>
                </a:moveTo>
                <a:lnTo>
                  <a:pt x="8306" y="9672"/>
                </a:lnTo>
                <a:lnTo>
                  <a:pt x="6255" y="9672"/>
                </a:lnTo>
                <a:lnTo>
                  <a:pt x="6255" y="7348"/>
                </a:lnTo>
                <a:close/>
                <a:moveTo>
                  <a:pt x="1" y="0"/>
                </a:moveTo>
                <a:lnTo>
                  <a:pt x="1" y="616"/>
                </a:lnTo>
                <a:lnTo>
                  <a:pt x="1" y="9672"/>
                </a:lnTo>
                <a:lnTo>
                  <a:pt x="1" y="10253"/>
                </a:lnTo>
                <a:lnTo>
                  <a:pt x="8887" y="10253"/>
                </a:lnTo>
                <a:lnTo>
                  <a:pt x="8887" y="9672"/>
                </a:lnTo>
                <a:lnTo>
                  <a:pt x="8887" y="616"/>
                </a:lnTo>
                <a:lnTo>
                  <a:pt x="88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21;p52">
            <a:extLst>
              <a:ext uri="{FF2B5EF4-FFF2-40B4-BE49-F238E27FC236}">
                <a16:creationId xmlns:a16="http://schemas.microsoft.com/office/drawing/2014/main" id="{A8981548-6CE3-4FDD-9C76-23EA7A2CDC5B}"/>
              </a:ext>
            </a:extLst>
          </p:cNvPr>
          <p:cNvSpPr/>
          <p:nvPr/>
        </p:nvSpPr>
        <p:spPr>
          <a:xfrm>
            <a:off x="6920229" y="3690174"/>
            <a:ext cx="356920" cy="420359"/>
          </a:xfrm>
          <a:custGeom>
            <a:avLst/>
            <a:gdLst/>
            <a:ahLst/>
            <a:cxnLst/>
            <a:rect l="l" t="t" r="r" b="b"/>
            <a:pathLst>
              <a:path w="7691" h="9058" extrusionOk="0">
                <a:moveTo>
                  <a:pt x="0" y="1"/>
                </a:moveTo>
                <a:lnTo>
                  <a:pt x="0" y="9057"/>
                </a:lnTo>
                <a:lnTo>
                  <a:pt x="7690" y="9057"/>
                </a:lnTo>
                <a:lnTo>
                  <a:pt x="76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22;p52">
            <a:extLst>
              <a:ext uri="{FF2B5EF4-FFF2-40B4-BE49-F238E27FC236}">
                <a16:creationId xmlns:a16="http://schemas.microsoft.com/office/drawing/2014/main" id="{EDE7378C-7F16-4E4D-80CB-72D64ADE3566}"/>
              </a:ext>
            </a:extLst>
          </p:cNvPr>
          <p:cNvSpPr/>
          <p:nvPr/>
        </p:nvSpPr>
        <p:spPr>
          <a:xfrm>
            <a:off x="6893268" y="3661634"/>
            <a:ext cx="412423" cy="475863"/>
          </a:xfrm>
          <a:custGeom>
            <a:avLst/>
            <a:gdLst/>
            <a:ahLst/>
            <a:cxnLst/>
            <a:rect l="l" t="t" r="r" b="b"/>
            <a:pathLst>
              <a:path w="8887" h="10254" extrusionOk="0">
                <a:moveTo>
                  <a:pt x="2871" y="616"/>
                </a:moveTo>
                <a:lnTo>
                  <a:pt x="2871" y="2905"/>
                </a:lnTo>
                <a:lnTo>
                  <a:pt x="616" y="2905"/>
                </a:lnTo>
                <a:lnTo>
                  <a:pt x="616" y="616"/>
                </a:lnTo>
                <a:close/>
                <a:moveTo>
                  <a:pt x="5674" y="616"/>
                </a:moveTo>
                <a:lnTo>
                  <a:pt x="5674" y="2905"/>
                </a:lnTo>
                <a:lnTo>
                  <a:pt x="3452" y="2905"/>
                </a:lnTo>
                <a:lnTo>
                  <a:pt x="3452" y="616"/>
                </a:lnTo>
                <a:close/>
                <a:moveTo>
                  <a:pt x="8271" y="616"/>
                </a:moveTo>
                <a:lnTo>
                  <a:pt x="8271" y="2905"/>
                </a:lnTo>
                <a:lnTo>
                  <a:pt x="6221" y="2905"/>
                </a:lnTo>
                <a:lnTo>
                  <a:pt x="6221" y="616"/>
                </a:lnTo>
                <a:close/>
                <a:moveTo>
                  <a:pt x="2871" y="3521"/>
                </a:moveTo>
                <a:lnTo>
                  <a:pt x="2871" y="6767"/>
                </a:lnTo>
                <a:lnTo>
                  <a:pt x="616" y="6767"/>
                </a:lnTo>
                <a:lnTo>
                  <a:pt x="616" y="3521"/>
                </a:lnTo>
                <a:close/>
                <a:moveTo>
                  <a:pt x="5674" y="3521"/>
                </a:moveTo>
                <a:lnTo>
                  <a:pt x="5674" y="6767"/>
                </a:lnTo>
                <a:lnTo>
                  <a:pt x="3452" y="6767"/>
                </a:lnTo>
                <a:lnTo>
                  <a:pt x="3452" y="3521"/>
                </a:lnTo>
                <a:close/>
                <a:moveTo>
                  <a:pt x="8271" y="3521"/>
                </a:moveTo>
                <a:lnTo>
                  <a:pt x="8271" y="6767"/>
                </a:lnTo>
                <a:lnTo>
                  <a:pt x="6221" y="6767"/>
                </a:lnTo>
                <a:lnTo>
                  <a:pt x="6221" y="3521"/>
                </a:lnTo>
                <a:close/>
                <a:moveTo>
                  <a:pt x="2803" y="7348"/>
                </a:moveTo>
                <a:lnTo>
                  <a:pt x="2803" y="9672"/>
                </a:lnTo>
                <a:lnTo>
                  <a:pt x="581" y="9672"/>
                </a:lnTo>
                <a:lnTo>
                  <a:pt x="581" y="7348"/>
                </a:lnTo>
                <a:close/>
                <a:moveTo>
                  <a:pt x="5640" y="7348"/>
                </a:moveTo>
                <a:lnTo>
                  <a:pt x="5640" y="9672"/>
                </a:lnTo>
                <a:lnTo>
                  <a:pt x="3418" y="9672"/>
                </a:lnTo>
                <a:lnTo>
                  <a:pt x="3418" y="7348"/>
                </a:lnTo>
                <a:close/>
                <a:moveTo>
                  <a:pt x="8271" y="7348"/>
                </a:moveTo>
                <a:lnTo>
                  <a:pt x="8271" y="9672"/>
                </a:lnTo>
                <a:lnTo>
                  <a:pt x="6221" y="9672"/>
                </a:lnTo>
                <a:lnTo>
                  <a:pt x="6221" y="7348"/>
                </a:lnTo>
                <a:close/>
                <a:moveTo>
                  <a:pt x="0" y="0"/>
                </a:moveTo>
                <a:lnTo>
                  <a:pt x="0" y="616"/>
                </a:lnTo>
                <a:lnTo>
                  <a:pt x="0" y="9672"/>
                </a:lnTo>
                <a:lnTo>
                  <a:pt x="0" y="10253"/>
                </a:lnTo>
                <a:lnTo>
                  <a:pt x="8886" y="10253"/>
                </a:lnTo>
                <a:lnTo>
                  <a:pt x="8886" y="9672"/>
                </a:lnTo>
                <a:lnTo>
                  <a:pt x="8886" y="616"/>
                </a:lnTo>
                <a:lnTo>
                  <a:pt x="88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23;p52">
            <a:extLst>
              <a:ext uri="{FF2B5EF4-FFF2-40B4-BE49-F238E27FC236}">
                <a16:creationId xmlns:a16="http://schemas.microsoft.com/office/drawing/2014/main" id="{1F1E137D-C4E5-427B-A4DD-F0FBAD7C9637}"/>
              </a:ext>
            </a:extLst>
          </p:cNvPr>
          <p:cNvSpPr/>
          <p:nvPr/>
        </p:nvSpPr>
        <p:spPr>
          <a:xfrm>
            <a:off x="8093879" y="3690174"/>
            <a:ext cx="356874" cy="420359"/>
          </a:xfrm>
          <a:custGeom>
            <a:avLst/>
            <a:gdLst/>
            <a:ahLst/>
            <a:cxnLst/>
            <a:rect l="l" t="t" r="r" b="b"/>
            <a:pathLst>
              <a:path w="7690" h="9058" extrusionOk="0">
                <a:moveTo>
                  <a:pt x="0" y="1"/>
                </a:moveTo>
                <a:lnTo>
                  <a:pt x="0" y="9057"/>
                </a:lnTo>
                <a:lnTo>
                  <a:pt x="7690" y="9057"/>
                </a:lnTo>
                <a:lnTo>
                  <a:pt x="76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24;p52">
            <a:extLst>
              <a:ext uri="{FF2B5EF4-FFF2-40B4-BE49-F238E27FC236}">
                <a16:creationId xmlns:a16="http://schemas.microsoft.com/office/drawing/2014/main" id="{70044E09-7AB7-43B7-A9F2-42BC7DE9A546}"/>
              </a:ext>
            </a:extLst>
          </p:cNvPr>
          <p:cNvSpPr/>
          <p:nvPr/>
        </p:nvSpPr>
        <p:spPr>
          <a:xfrm>
            <a:off x="8066917" y="3661634"/>
            <a:ext cx="412377" cy="475863"/>
          </a:xfrm>
          <a:custGeom>
            <a:avLst/>
            <a:gdLst/>
            <a:ahLst/>
            <a:cxnLst/>
            <a:rect l="l" t="t" r="r" b="b"/>
            <a:pathLst>
              <a:path w="8886" h="10254" extrusionOk="0">
                <a:moveTo>
                  <a:pt x="2803" y="616"/>
                </a:moveTo>
                <a:lnTo>
                  <a:pt x="2803" y="2905"/>
                </a:lnTo>
                <a:lnTo>
                  <a:pt x="581" y="2905"/>
                </a:lnTo>
                <a:lnTo>
                  <a:pt x="581" y="616"/>
                </a:lnTo>
                <a:close/>
                <a:moveTo>
                  <a:pt x="5639" y="616"/>
                </a:moveTo>
                <a:lnTo>
                  <a:pt x="5639" y="2905"/>
                </a:lnTo>
                <a:lnTo>
                  <a:pt x="3418" y="2905"/>
                </a:lnTo>
                <a:lnTo>
                  <a:pt x="3418" y="616"/>
                </a:lnTo>
                <a:close/>
                <a:moveTo>
                  <a:pt x="8271" y="616"/>
                </a:moveTo>
                <a:lnTo>
                  <a:pt x="8271" y="2905"/>
                </a:lnTo>
                <a:lnTo>
                  <a:pt x="6220" y="2905"/>
                </a:lnTo>
                <a:lnTo>
                  <a:pt x="6220" y="616"/>
                </a:lnTo>
                <a:close/>
                <a:moveTo>
                  <a:pt x="2803" y="3521"/>
                </a:moveTo>
                <a:lnTo>
                  <a:pt x="2803" y="6767"/>
                </a:lnTo>
                <a:lnTo>
                  <a:pt x="581" y="6767"/>
                </a:lnTo>
                <a:lnTo>
                  <a:pt x="581" y="3521"/>
                </a:lnTo>
                <a:close/>
                <a:moveTo>
                  <a:pt x="5639" y="3521"/>
                </a:moveTo>
                <a:lnTo>
                  <a:pt x="5639" y="6767"/>
                </a:lnTo>
                <a:lnTo>
                  <a:pt x="3418" y="6767"/>
                </a:lnTo>
                <a:lnTo>
                  <a:pt x="3418" y="3521"/>
                </a:lnTo>
                <a:close/>
                <a:moveTo>
                  <a:pt x="8271" y="3521"/>
                </a:moveTo>
                <a:lnTo>
                  <a:pt x="8271" y="6767"/>
                </a:lnTo>
                <a:lnTo>
                  <a:pt x="6220" y="6767"/>
                </a:lnTo>
                <a:lnTo>
                  <a:pt x="6220" y="3521"/>
                </a:lnTo>
                <a:close/>
                <a:moveTo>
                  <a:pt x="2803" y="7348"/>
                </a:moveTo>
                <a:lnTo>
                  <a:pt x="2803" y="9672"/>
                </a:lnTo>
                <a:lnTo>
                  <a:pt x="581" y="9672"/>
                </a:lnTo>
                <a:lnTo>
                  <a:pt x="581" y="7348"/>
                </a:lnTo>
                <a:close/>
                <a:moveTo>
                  <a:pt x="5639" y="7348"/>
                </a:moveTo>
                <a:lnTo>
                  <a:pt x="5639" y="9672"/>
                </a:lnTo>
                <a:lnTo>
                  <a:pt x="3418" y="9672"/>
                </a:lnTo>
                <a:lnTo>
                  <a:pt x="3418" y="7348"/>
                </a:lnTo>
                <a:close/>
                <a:moveTo>
                  <a:pt x="8271" y="7348"/>
                </a:moveTo>
                <a:lnTo>
                  <a:pt x="8271" y="9672"/>
                </a:lnTo>
                <a:lnTo>
                  <a:pt x="6220" y="9672"/>
                </a:lnTo>
                <a:lnTo>
                  <a:pt x="6220" y="7348"/>
                </a:lnTo>
                <a:close/>
                <a:moveTo>
                  <a:pt x="0" y="0"/>
                </a:moveTo>
                <a:lnTo>
                  <a:pt x="0" y="616"/>
                </a:lnTo>
                <a:lnTo>
                  <a:pt x="0" y="9672"/>
                </a:lnTo>
                <a:lnTo>
                  <a:pt x="0" y="10253"/>
                </a:lnTo>
                <a:lnTo>
                  <a:pt x="8886" y="10253"/>
                </a:lnTo>
                <a:lnTo>
                  <a:pt x="8886" y="9672"/>
                </a:lnTo>
                <a:lnTo>
                  <a:pt x="8886" y="616"/>
                </a:lnTo>
                <a:lnTo>
                  <a:pt x="88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25;p52">
            <a:extLst>
              <a:ext uri="{FF2B5EF4-FFF2-40B4-BE49-F238E27FC236}">
                <a16:creationId xmlns:a16="http://schemas.microsoft.com/office/drawing/2014/main" id="{EF36A60A-BD9A-4D9F-BBBB-7E6B5EB218D2}"/>
              </a:ext>
            </a:extLst>
          </p:cNvPr>
          <p:cNvSpPr/>
          <p:nvPr/>
        </p:nvSpPr>
        <p:spPr>
          <a:xfrm>
            <a:off x="4990975" y="4565225"/>
            <a:ext cx="4152900" cy="10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1926;p52">
            <a:extLst>
              <a:ext uri="{FF2B5EF4-FFF2-40B4-BE49-F238E27FC236}">
                <a16:creationId xmlns:a16="http://schemas.microsoft.com/office/drawing/2014/main" id="{5FEFF6C8-9086-4509-8CF9-B6BC54A8B542}"/>
              </a:ext>
            </a:extLst>
          </p:cNvPr>
          <p:cNvGrpSpPr/>
          <p:nvPr/>
        </p:nvGrpSpPr>
        <p:grpSpPr>
          <a:xfrm>
            <a:off x="5421821" y="2703464"/>
            <a:ext cx="356221" cy="1880725"/>
            <a:chOff x="6090725" y="734900"/>
            <a:chExt cx="136950" cy="723050"/>
          </a:xfrm>
        </p:grpSpPr>
        <p:sp>
          <p:nvSpPr>
            <p:cNvPr id="47" name="Google Shape;1927;p52">
              <a:extLst>
                <a:ext uri="{FF2B5EF4-FFF2-40B4-BE49-F238E27FC236}">
                  <a16:creationId xmlns:a16="http://schemas.microsoft.com/office/drawing/2014/main" id="{C879A223-8C28-454D-953C-290412A561F1}"/>
                </a:ext>
              </a:extLst>
            </p:cNvPr>
            <p:cNvSpPr/>
            <p:nvPr/>
          </p:nvSpPr>
          <p:spPr>
            <a:xfrm>
              <a:off x="6130600" y="1337075"/>
              <a:ext cx="57175" cy="120875"/>
            </a:xfrm>
            <a:custGeom>
              <a:avLst/>
              <a:gdLst/>
              <a:ahLst/>
              <a:cxnLst/>
              <a:rect l="l" t="t" r="r" b="b"/>
              <a:pathLst>
                <a:path w="2287" h="4835" extrusionOk="0">
                  <a:moveTo>
                    <a:pt x="251" y="0"/>
                  </a:moveTo>
                  <a:lnTo>
                    <a:pt x="1" y="4834"/>
                  </a:lnTo>
                  <a:lnTo>
                    <a:pt x="2287" y="4834"/>
                  </a:lnTo>
                  <a:lnTo>
                    <a:pt x="2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28;p52">
              <a:extLst>
                <a:ext uri="{FF2B5EF4-FFF2-40B4-BE49-F238E27FC236}">
                  <a16:creationId xmlns:a16="http://schemas.microsoft.com/office/drawing/2014/main" id="{2F777959-CCB7-441F-94E4-D207BA9126F5}"/>
                </a:ext>
              </a:extLst>
            </p:cNvPr>
            <p:cNvSpPr/>
            <p:nvPr/>
          </p:nvSpPr>
          <p:spPr>
            <a:xfrm>
              <a:off x="6149075" y="902500"/>
              <a:ext cx="20250" cy="440550"/>
            </a:xfrm>
            <a:custGeom>
              <a:avLst/>
              <a:gdLst/>
              <a:ahLst/>
              <a:cxnLst/>
              <a:rect l="l" t="t" r="r" b="b"/>
              <a:pathLst>
                <a:path w="810" h="17622" extrusionOk="0">
                  <a:moveTo>
                    <a:pt x="0" y="0"/>
                  </a:moveTo>
                  <a:lnTo>
                    <a:pt x="0" y="17621"/>
                  </a:lnTo>
                  <a:lnTo>
                    <a:pt x="810" y="17621"/>
                  </a:lnTo>
                  <a:lnTo>
                    <a:pt x="8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29;p52">
              <a:extLst>
                <a:ext uri="{FF2B5EF4-FFF2-40B4-BE49-F238E27FC236}">
                  <a16:creationId xmlns:a16="http://schemas.microsoft.com/office/drawing/2014/main" id="{3C18E519-FE43-40B7-AC4E-5C89FAA5B95C}"/>
                </a:ext>
              </a:extLst>
            </p:cNvPr>
            <p:cNvSpPr/>
            <p:nvPr/>
          </p:nvSpPr>
          <p:spPr>
            <a:xfrm>
              <a:off x="6144300" y="1288850"/>
              <a:ext cx="29800" cy="48250"/>
            </a:xfrm>
            <a:custGeom>
              <a:avLst/>
              <a:gdLst/>
              <a:ahLst/>
              <a:cxnLst/>
              <a:rect l="l" t="t" r="r" b="b"/>
              <a:pathLst>
                <a:path w="1192" h="1930" extrusionOk="0">
                  <a:moveTo>
                    <a:pt x="1" y="0"/>
                  </a:moveTo>
                  <a:lnTo>
                    <a:pt x="1" y="1929"/>
                  </a:lnTo>
                  <a:lnTo>
                    <a:pt x="1191" y="1929"/>
                  </a:lnTo>
                  <a:lnTo>
                    <a:pt x="1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30;p52">
              <a:extLst>
                <a:ext uri="{FF2B5EF4-FFF2-40B4-BE49-F238E27FC236}">
                  <a16:creationId xmlns:a16="http://schemas.microsoft.com/office/drawing/2014/main" id="{B3350AC6-28AB-4E3E-BFC6-F488D1220C30}"/>
                </a:ext>
              </a:extLst>
            </p:cNvPr>
            <p:cNvSpPr/>
            <p:nvPr/>
          </p:nvSpPr>
          <p:spPr>
            <a:xfrm>
              <a:off x="6133575" y="872425"/>
              <a:ext cx="51225" cy="10750"/>
            </a:xfrm>
            <a:custGeom>
              <a:avLst/>
              <a:gdLst/>
              <a:ahLst/>
              <a:cxnLst/>
              <a:rect l="l" t="t" r="r" b="b"/>
              <a:pathLst>
                <a:path w="2049" h="430" extrusionOk="0">
                  <a:moveTo>
                    <a:pt x="1" y="1"/>
                  </a:moveTo>
                  <a:lnTo>
                    <a:pt x="1" y="429"/>
                  </a:lnTo>
                  <a:lnTo>
                    <a:pt x="2049" y="429"/>
                  </a:lnTo>
                  <a:lnTo>
                    <a:pt x="20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31;p52">
              <a:extLst>
                <a:ext uri="{FF2B5EF4-FFF2-40B4-BE49-F238E27FC236}">
                  <a16:creationId xmlns:a16="http://schemas.microsoft.com/office/drawing/2014/main" id="{07E56F9C-7D15-454D-B289-FD3DCA24A5D7}"/>
                </a:ext>
              </a:extLst>
            </p:cNvPr>
            <p:cNvSpPr/>
            <p:nvPr/>
          </p:nvSpPr>
          <p:spPr>
            <a:xfrm>
              <a:off x="6118400" y="789075"/>
              <a:ext cx="81600" cy="10750"/>
            </a:xfrm>
            <a:custGeom>
              <a:avLst/>
              <a:gdLst/>
              <a:ahLst/>
              <a:cxnLst/>
              <a:rect l="l" t="t" r="r" b="b"/>
              <a:pathLst>
                <a:path w="3264" h="430" extrusionOk="0">
                  <a:moveTo>
                    <a:pt x="1" y="1"/>
                  </a:moveTo>
                  <a:lnTo>
                    <a:pt x="1" y="430"/>
                  </a:lnTo>
                  <a:lnTo>
                    <a:pt x="3263" y="430"/>
                  </a:lnTo>
                  <a:lnTo>
                    <a:pt x="32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32;p52">
              <a:extLst>
                <a:ext uri="{FF2B5EF4-FFF2-40B4-BE49-F238E27FC236}">
                  <a16:creationId xmlns:a16="http://schemas.microsoft.com/office/drawing/2014/main" id="{6DCD3EB1-514D-4EC4-AB5F-F292173E6236}"/>
                </a:ext>
              </a:extLst>
            </p:cNvPr>
            <p:cNvSpPr/>
            <p:nvPr/>
          </p:nvSpPr>
          <p:spPr>
            <a:xfrm>
              <a:off x="6138650" y="883150"/>
              <a:ext cx="41100" cy="19375"/>
            </a:xfrm>
            <a:custGeom>
              <a:avLst/>
              <a:gdLst/>
              <a:ahLst/>
              <a:cxnLst/>
              <a:rect l="l" t="t" r="r" b="b"/>
              <a:pathLst>
                <a:path w="1644" h="775" extrusionOk="0">
                  <a:moveTo>
                    <a:pt x="0" y="0"/>
                  </a:moveTo>
                  <a:lnTo>
                    <a:pt x="417" y="774"/>
                  </a:lnTo>
                  <a:lnTo>
                    <a:pt x="1227" y="774"/>
                  </a:lnTo>
                  <a:lnTo>
                    <a:pt x="1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33;p52">
              <a:extLst>
                <a:ext uri="{FF2B5EF4-FFF2-40B4-BE49-F238E27FC236}">
                  <a16:creationId xmlns:a16="http://schemas.microsoft.com/office/drawing/2014/main" id="{1B229840-7AA1-4B78-9381-66D5D2D7794E}"/>
                </a:ext>
              </a:extLst>
            </p:cNvPr>
            <p:cNvSpPr/>
            <p:nvPr/>
          </p:nvSpPr>
          <p:spPr>
            <a:xfrm>
              <a:off x="6125550" y="764375"/>
              <a:ext cx="67000" cy="24725"/>
            </a:xfrm>
            <a:custGeom>
              <a:avLst/>
              <a:gdLst/>
              <a:ahLst/>
              <a:cxnLst/>
              <a:rect l="l" t="t" r="r" b="b"/>
              <a:pathLst>
                <a:path w="2680" h="989" extrusionOk="0">
                  <a:moveTo>
                    <a:pt x="322" y="1"/>
                  </a:moveTo>
                  <a:lnTo>
                    <a:pt x="1" y="989"/>
                  </a:lnTo>
                  <a:lnTo>
                    <a:pt x="2679" y="989"/>
                  </a:lnTo>
                  <a:lnTo>
                    <a:pt x="2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34;p52">
              <a:extLst>
                <a:ext uri="{FF2B5EF4-FFF2-40B4-BE49-F238E27FC236}">
                  <a16:creationId xmlns:a16="http://schemas.microsoft.com/office/drawing/2014/main" id="{9F8045DB-FB20-420A-A575-FB37551B9B56}"/>
                </a:ext>
              </a:extLst>
            </p:cNvPr>
            <p:cNvSpPr/>
            <p:nvPr/>
          </p:nvSpPr>
          <p:spPr>
            <a:xfrm>
              <a:off x="6144000" y="758425"/>
              <a:ext cx="30400" cy="5975"/>
            </a:xfrm>
            <a:custGeom>
              <a:avLst/>
              <a:gdLst/>
              <a:ahLst/>
              <a:cxnLst/>
              <a:rect l="l" t="t" r="r" b="b"/>
              <a:pathLst>
                <a:path w="1216" h="239" extrusionOk="0">
                  <a:moveTo>
                    <a:pt x="1" y="1"/>
                  </a:moveTo>
                  <a:lnTo>
                    <a:pt x="1" y="239"/>
                  </a:lnTo>
                  <a:lnTo>
                    <a:pt x="1215" y="239"/>
                  </a:lnTo>
                  <a:lnTo>
                    <a:pt x="1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35;p52">
              <a:extLst>
                <a:ext uri="{FF2B5EF4-FFF2-40B4-BE49-F238E27FC236}">
                  <a16:creationId xmlns:a16="http://schemas.microsoft.com/office/drawing/2014/main" id="{9EC21919-2843-41D7-AFDD-AF928EC53008}"/>
                </a:ext>
              </a:extLst>
            </p:cNvPr>
            <p:cNvSpPr/>
            <p:nvPr/>
          </p:nvSpPr>
          <p:spPr>
            <a:xfrm>
              <a:off x="6127625" y="799800"/>
              <a:ext cx="63125" cy="72650"/>
            </a:xfrm>
            <a:custGeom>
              <a:avLst/>
              <a:gdLst/>
              <a:ahLst/>
              <a:cxnLst/>
              <a:rect l="l" t="t" r="r" b="b"/>
              <a:pathLst>
                <a:path w="2525" h="2906" extrusionOk="0">
                  <a:moveTo>
                    <a:pt x="1" y="1"/>
                  </a:moveTo>
                  <a:lnTo>
                    <a:pt x="239" y="2906"/>
                  </a:lnTo>
                  <a:lnTo>
                    <a:pt x="2287" y="2906"/>
                  </a:lnTo>
                  <a:lnTo>
                    <a:pt x="2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36;p52">
              <a:extLst>
                <a:ext uri="{FF2B5EF4-FFF2-40B4-BE49-F238E27FC236}">
                  <a16:creationId xmlns:a16="http://schemas.microsoft.com/office/drawing/2014/main" id="{152F6A14-EA32-4548-9C61-9B787587E5F3}"/>
                </a:ext>
              </a:extLst>
            </p:cNvPr>
            <p:cNvSpPr/>
            <p:nvPr/>
          </p:nvSpPr>
          <p:spPr>
            <a:xfrm>
              <a:off x="6152050" y="734900"/>
              <a:ext cx="14900" cy="29800"/>
            </a:xfrm>
            <a:custGeom>
              <a:avLst/>
              <a:gdLst/>
              <a:ahLst/>
              <a:cxnLst/>
              <a:rect l="l" t="t" r="r" b="b"/>
              <a:pathLst>
                <a:path w="596" h="1192" extrusionOk="0">
                  <a:moveTo>
                    <a:pt x="298" y="1"/>
                  </a:moveTo>
                  <a:cubicBezTo>
                    <a:pt x="131" y="1"/>
                    <a:pt x="0" y="263"/>
                    <a:pt x="0" y="596"/>
                  </a:cubicBezTo>
                  <a:cubicBezTo>
                    <a:pt x="0" y="930"/>
                    <a:pt x="131" y="1192"/>
                    <a:pt x="298" y="1192"/>
                  </a:cubicBezTo>
                  <a:cubicBezTo>
                    <a:pt x="453" y="1192"/>
                    <a:pt x="595" y="930"/>
                    <a:pt x="595" y="596"/>
                  </a:cubicBezTo>
                  <a:cubicBezTo>
                    <a:pt x="595" y="275"/>
                    <a:pt x="453" y="1"/>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37;p52">
              <a:extLst>
                <a:ext uri="{FF2B5EF4-FFF2-40B4-BE49-F238E27FC236}">
                  <a16:creationId xmlns:a16="http://schemas.microsoft.com/office/drawing/2014/main" id="{0111568D-3663-47D2-A727-AAC63F2DE2F4}"/>
                </a:ext>
              </a:extLst>
            </p:cNvPr>
            <p:cNvSpPr/>
            <p:nvPr/>
          </p:nvSpPr>
          <p:spPr>
            <a:xfrm>
              <a:off x="6109475" y="942675"/>
              <a:ext cx="99450" cy="10150"/>
            </a:xfrm>
            <a:custGeom>
              <a:avLst/>
              <a:gdLst/>
              <a:ahLst/>
              <a:cxnLst/>
              <a:rect l="l" t="t" r="r" b="b"/>
              <a:pathLst>
                <a:path w="3978" h="406" extrusionOk="0">
                  <a:moveTo>
                    <a:pt x="1" y="1"/>
                  </a:moveTo>
                  <a:lnTo>
                    <a:pt x="1" y="405"/>
                  </a:lnTo>
                  <a:lnTo>
                    <a:pt x="3977" y="405"/>
                  </a:lnTo>
                  <a:lnTo>
                    <a:pt x="3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38;p52">
              <a:extLst>
                <a:ext uri="{FF2B5EF4-FFF2-40B4-BE49-F238E27FC236}">
                  <a16:creationId xmlns:a16="http://schemas.microsoft.com/office/drawing/2014/main" id="{7CCF7270-86D2-4E04-BA54-939C91A46245}"/>
                </a:ext>
              </a:extLst>
            </p:cNvPr>
            <p:cNvSpPr/>
            <p:nvPr/>
          </p:nvSpPr>
          <p:spPr>
            <a:xfrm>
              <a:off x="6201450" y="936700"/>
              <a:ext cx="26225" cy="22250"/>
            </a:xfrm>
            <a:custGeom>
              <a:avLst/>
              <a:gdLst/>
              <a:ahLst/>
              <a:cxnLst/>
              <a:rect l="l" t="t" r="r" b="b"/>
              <a:pathLst>
                <a:path w="1049" h="890" extrusionOk="0">
                  <a:moveTo>
                    <a:pt x="617" y="1"/>
                  </a:moveTo>
                  <a:cubicBezTo>
                    <a:pt x="610" y="1"/>
                    <a:pt x="603" y="1"/>
                    <a:pt x="596" y="1"/>
                  </a:cubicBezTo>
                  <a:cubicBezTo>
                    <a:pt x="203" y="1"/>
                    <a:pt x="1" y="478"/>
                    <a:pt x="286" y="763"/>
                  </a:cubicBezTo>
                  <a:cubicBezTo>
                    <a:pt x="373" y="850"/>
                    <a:pt x="482" y="889"/>
                    <a:pt x="590" y="889"/>
                  </a:cubicBezTo>
                  <a:cubicBezTo>
                    <a:pt x="821" y="889"/>
                    <a:pt x="1048" y="710"/>
                    <a:pt x="1048" y="442"/>
                  </a:cubicBezTo>
                  <a:cubicBezTo>
                    <a:pt x="1048" y="199"/>
                    <a:pt x="857"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39;p52">
              <a:extLst>
                <a:ext uri="{FF2B5EF4-FFF2-40B4-BE49-F238E27FC236}">
                  <a16:creationId xmlns:a16="http://schemas.microsoft.com/office/drawing/2014/main" id="{E82DB216-DF43-4F6E-8F1C-3E72A7AADDF6}"/>
                </a:ext>
              </a:extLst>
            </p:cNvPr>
            <p:cNvSpPr/>
            <p:nvPr/>
          </p:nvSpPr>
          <p:spPr>
            <a:xfrm>
              <a:off x="6090725" y="936725"/>
              <a:ext cx="25550" cy="21900"/>
            </a:xfrm>
            <a:custGeom>
              <a:avLst/>
              <a:gdLst/>
              <a:ahLst/>
              <a:cxnLst/>
              <a:rect l="l" t="t" r="r" b="b"/>
              <a:pathLst>
                <a:path w="1022" h="876" extrusionOk="0">
                  <a:moveTo>
                    <a:pt x="455" y="0"/>
                  </a:moveTo>
                  <a:cubicBezTo>
                    <a:pt x="451" y="0"/>
                    <a:pt x="446" y="0"/>
                    <a:pt x="441" y="0"/>
                  </a:cubicBezTo>
                  <a:cubicBezTo>
                    <a:pt x="191" y="0"/>
                    <a:pt x="0" y="191"/>
                    <a:pt x="0" y="441"/>
                  </a:cubicBezTo>
                  <a:cubicBezTo>
                    <a:pt x="8" y="704"/>
                    <a:pt x="219" y="876"/>
                    <a:pt x="439" y="876"/>
                  </a:cubicBezTo>
                  <a:cubicBezTo>
                    <a:pt x="548" y="876"/>
                    <a:pt x="660" y="833"/>
                    <a:pt x="751" y="739"/>
                  </a:cubicBezTo>
                  <a:cubicBezTo>
                    <a:pt x="1021" y="468"/>
                    <a:pt x="839" y="0"/>
                    <a:pt x="4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1940;p52">
            <a:extLst>
              <a:ext uri="{FF2B5EF4-FFF2-40B4-BE49-F238E27FC236}">
                <a16:creationId xmlns:a16="http://schemas.microsoft.com/office/drawing/2014/main" id="{86892851-29E2-441F-9A84-1F1401FFE837}"/>
              </a:ext>
            </a:extLst>
          </p:cNvPr>
          <p:cNvGrpSpPr/>
          <p:nvPr/>
        </p:nvGrpSpPr>
        <p:grpSpPr>
          <a:xfrm>
            <a:off x="4990641" y="3916493"/>
            <a:ext cx="490641" cy="676657"/>
            <a:chOff x="5605250" y="1168900"/>
            <a:chExt cx="208075" cy="286950"/>
          </a:xfrm>
        </p:grpSpPr>
        <p:sp>
          <p:nvSpPr>
            <p:cNvPr id="61" name="Google Shape;1941;p52">
              <a:extLst>
                <a:ext uri="{FF2B5EF4-FFF2-40B4-BE49-F238E27FC236}">
                  <a16:creationId xmlns:a16="http://schemas.microsoft.com/office/drawing/2014/main" id="{E049B7B4-CADC-4A11-9B3A-89C40BBBE1C7}"/>
                </a:ext>
              </a:extLst>
            </p:cNvPr>
            <p:cNvSpPr/>
            <p:nvPr/>
          </p:nvSpPr>
          <p:spPr>
            <a:xfrm>
              <a:off x="5605250" y="1168900"/>
              <a:ext cx="208075" cy="208375"/>
            </a:xfrm>
            <a:custGeom>
              <a:avLst/>
              <a:gdLst/>
              <a:ahLst/>
              <a:cxnLst/>
              <a:rect l="l" t="t" r="r" b="b"/>
              <a:pathLst>
                <a:path w="8323" h="8335" extrusionOk="0">
                  <a:moveTo>
                    <a:pt x="4156" y="0"/>
                  </a:moveTo>
                  <a:cubicBezTo>
                    <a:pt x="1858" y="0"/>
                    <a:pt x="0" y="1870"/>
                    <a:pt x="0" y="4167"/>
                  </a:cubicBezTo>
                  <a:cubicBezTo>
                    <a:pt x="0" y="6465"/>
                    <a:pt x="1858" y="8335"/>
                    <a:pt x="4156" y="8335"/>
                  </a:cubicBezTo>
                  <a:cubicBezTo>
                    <a:pt x="6465" y="8335"/>
                    <a:pt x="8323" y="6465"/>
                    <a:pt x="8323" y="4167"/>
                  </a:cubicBezTo>
                  <a:cubicBezTo>
                    <a:pt x="8323" y="1870"/>
                    <a:pt x="6465" y="0"/>
                    <a:pt x="41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42;p52">
              <a:extLst>
                <a:ext uri="{FF2B5EF4-FFF2-40B4-BE49-F238E27FC236}">
                  <a16:creationId xmlns:a16="http://schemas.microsoft.com/office/drawing/2014/main" id="{DC65B432-550A-42B4-9E9A-8EDDAF47F404}"/>
                </a:ext>
              </a:extLst>
            </p:cNvPr>
            <p:cNvSpPr/>
            <p:nvPr/>
          </p:nvSpPr>
          <p:spPr>
            <a:xfrm>
              <a:off x="5709125" y="1168900"/>
              <a:ext cx="104200" cy="208375"/>
            </a:xfrm>
            <a:custGeom>
              <a:avLst/>
              <a:gdLst/>
              <a:ahLst/>
              <a:cxnLst/>
              <a:rect l="l" t="t" r="r" b="b"/>
              <a:pathLst>
                <a:path w="4168" h="8335" extrusionOk="0">
                  <a:moveTo>
                    <a:pt x="1" y="0"/>
                  </a:moveTo>
                  <a:lnTo>
                    <a:pt x="1" y="8335"/>
                  </a:lnTo>
                  <a:cubicBezTo>
                    <a:pt x="2310" y="8335"/>
                    <a:pt x="4168" y="6465"/>
                    <a:pt x="4168" y="4167"/>
                  </a:cubicBezTo>
                  <a:cubicBezTo>
                    <a:pt x="4168" y="1870"/>
                    <a:pt x="2310"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43;p52">
              <a:extLst>
                <a:ext uri="{FF2B5EF4-FFF2-40B4-BE49-F238E27FC236}">
                  <a16:creationId xmlns:a16="http://schemas.microsoft.com/office/drawing/2014/main" id="{FEF13048-1161-4D0C-8606-B0FD4E2EAEDA}"/>
                </a:ext>
              </a:extLst>
            </p:cNvPr>
            <p:cNvSpPr/>
            <p:nvPr/>
          </p:nvSpPr>
          <p:spPr>
            <a:xfrm>
              <a:off x="5699600" y="1259300"/>
              <a:ext cx="19375" cy="196550"/>
            </a:xfrm>
            <a:custGeom>
              <a:avLst/>
              <a:gdLst/>
              <a:ahLst/>
              <a:cxnLst/>
              <a:rect l="l" t="t" r="r" b="b"/>
              <a:pathLst>
                <a:path w="775" h="7862" extrusionOk="0">
                  <a:moveTo>
                    <a:pt x="388" y="1"/>
                  </a:moveTo>
                  <a:cubicBezTo>
                    <a:pt x="194" y="1"/>
                    <a:pt x="1" y="129"/>
                    <a:pt x="1" y="385"/>
                  </a:cubicBezTo>
                  <a:lnTo>
                    <a:pt x="1" y="7469"/>
                  </a:lnTo>
                  <a:cubicBezTo>
                    <a:pt x="1" y="7695"/>
                    <a:pt x="167" y="7862"/>
                    <a:pt x="394" y="7862"/>
                  </a:cubicBezTo>
                  <a:cubicBezTo>
                    <a:pt x="608" y="7862"/>
                    <a:pt x="775" y="7695"/>
                    <a:pt x="775" y="7469"/>
                  </a:cubicBezTo>
                  <a:lnTo>
                    <a:pt x="775" y="385"/>
                  </a:lnTo>
                  <a:cubicBezTo>
                    <a:pt x="775" y="129"/>
                    <a:pt x="581" y="1"/>
                    <a:pt x="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44;p52">
              <a:extLst>
                <a:ext uri="{FF2B5EF4-FFF2-40B4-BE49-F238E27FC236}">
                  <a16:creationId xmlns:a16="http://schemas.microsoft.com/office/drawing/2014/main" id="{9C9B9CCC-4FC3-4B2A-B9AE-443473965373}"/>
                </a:ext>
              </a:extLst>
            </p:cNvPr>
            <p:cNvSpPr/>
            <p:nvPr/>
          </p:nvSpPr>
          <p:spPr>
            <a:xfrm>
              <a:off x="5665375" y="1310575"/>
              <a:ext cx="43775" cy="36050"/>
            </a:xfrm>
            <a:custGeom>
              <a:avLst/>
              <a:gdLst/>
              <a:ahLst/>
              <a:cxnLst/>
              <a:rect l="l" t="t" r="r" b="b"/>
              <a:pathLst>
                <a:path w="1751" h="1442" extrusionOk="0">
                  <a:moveTo>
                    <a:pt x="0" y="1"/>
                  </a:moveTo>
                  <a:lnTo>
                    <a:pt x="1751" y="1441"/>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45;p52">
              <a:extLst>
                <a:ext uri="{FF2B5EF4-FFF2-40B4-BE49-F238E27FC236}">
                  <a16:creationId xmlns:a16="http://schemas.microsoft.com/office/drawing/2014/main" id="{9411C82B-8FB0-4F26-9382-3BD90D16E996}"/>
                </a:ext>
              </a:extLst>
            </p:cNvPr>
            <p:cNvSpPr/>
            <p:nvPr/>
          </p:nvSpPr>
          <p:spPr>
            <a:xfrm>
              <a:off x="5651075" y="1300725"/>
              <a:ext cx="69100" cy="55725"/>
            </a:xfrm>
            <a:custGeom>
              <a:avLst/>
              <a:gdLst/>
              <a:ahLst/>
              <a:cxnLst/>
              <a:rect l="l" t="t" r="r" b="b"/>
              <a:pathLst>
                <a:path w="2764" h="2229" extrusionOk="0">
                  <a:moveTo>
                    <a:pt x="571" y="0"/>
                  </a:moveTo>
                  <a:cubicBezTo>
                    <a:pt x="251" y="0"/>
                    <a:pt x="0" y="439"/>
                    <a:pt x="322" y="704"/>
                  </a:cubicBezTo>
                  <a:lnTo>
                    <a:pt x="2085" y="2145"/>
                  </a:lnTo>
                  <a:cubicBezTo>
                    <a:pt x="2156" y="2204"/>
                    <a:pt x="2239" y="2228"/>
                    <a:pt x="2335" y="2228"/>
                  </a:cubicBezTo>
                  <a:cubicBezTo>
                    <a:pt x="2442" y="2228"/>
                    <a:pt x="2561" y="2181"/>
                    <a:pt x="2632" y="2085"/>
                  </a:cubicBezTo>
                  <a:cubicBezTo>
                    <a:pt x="2763" y="1919"/>
                    <a:pt x="2739" y="1681"/>
                    <a:pt x="2573" y="1538"/>
                  </a:cubicBezTo>
                  <a:lnTo>
                    <a:pt x="822" y="97"/>
                  </a:lnTo>
                  <a:cubicBezTo>
                    <a:pt x="740" y="29"/>
                    <a:pt x="653"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46;p52">
              <a:extLst>
                <a:ext uri="{FF2B5EF4-FFF2-40B4-BE49-F238E27FC236}">
                  <a16:creationId xmlns:a16="http://schemas.microsoft.com/office/drawing/2014/main" id="{F3BEEECC-9741-42D7-A56C-C31126B25800}"/>
                </a:ext>
              </a:extLst>
            </p:cNvPr>
            <p:cNvSpPr/>
            <p:nvPr/>
          </p:nvSpPr>
          <p:spPr>
            <a:xfrm>
              <a:off x="5709125" y="1289150"/>
              <a:ext cx="31275" cy="29775"/>
            </a:xfrm>
            <a:custGeom>
              <a:avLst/>
              <a:gdLst/>
              <a:ahLst/>
              <a:cxnLst/>
              <a:rect l="l" t="t" r="r" b="b"/>
              <a:pathLst>
                <a:path w="1251" h="1191" extrusionOk="0">
                  <a:moveTo>
                    <a:pt x="1" y="1191"/>
                  </a:moveTo>
                  <a:lnTo>
                    <a:pt x="1251" y="0"/>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47;p52">
              <a:extLst>
                <a:ext uri="{FF2B5EF4-FFF2-40B4-BE49-F238E27FC236}">
                  <a16:creationId xmlns:a16="http://schemas.microsoft.com/office/drawing/2014/main" id="{E768BB72-46AE-42CE-9EAE-7761AB61B8DB}"/>
                </a:ext>
              </a:extLst>
            </p:cNvPr>
            <p:cNvSpPr/>
            <p:nvPr/>
          </p:nvSpPr>
          <p:spPr>
            <a:xfrm>
              <a:off x="5696025" y="1279325"/>
              <a:ext cx="58350" cy="49425"/>
            </a:xfrm>
            <a:custGeom>
              <a:avLst/>
              <a:gdLst/>
              <a:ahLst/>
              <a:cxnLst/>
              <a:rect l="l" t="t" r="r" b="b"/>
              <a:pathLst>
                <a:path w="2334" h="1977" extrusionOk="0">
                  <a:moveTo>
                    <a:pt x="1773" y="0"/>
                  </a:moveTo>
                  <a:cubicBezTo>
                    <a:pt x="1683" y="0"/>
                    <a:pt x="1588" y="35"/>
                    <a:pt x="1501" y="120"/>
                  </a:cubicBezTo>
                  <a:lnTo>
                    <a:pt x="263" y="1310"/>
                  </a:lnTo>
                  <a:cubicBezTo>
                    <a:pt x="1" y="1548"/>
                    <a:pt x="179" y="1977"/>
                    <a:pt x="537" y="1977"/>
                  </a:cubicBezTo>
                  <a:cubicBezTo>
                    <a:pt x="632" y="1977"/>
                    <a:pt x="727" y="1941"/>
                    <a:pt x="799" y="1870"/>
                  </a:cubicBezTo>
                  <a:lnTo>
                    <a:pt x="2049" y="679"/>
                  </a:lnTo>
                  <a:cubicBezTo>
                    <a:pt x="2334" y="403"/>
                    <a:pt x="2079" y="0"/>
                    <a:pt x="17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7"/>
        <p:cNvGrpSpPr/>
        <p:nvPr/>
      </p:nvGrpSpPr>
      <p:grpSpPr>
        <a:xfrm>
          <a:off x="0" y="0"/>
          <a:ext cx="0" cy="0"/>
          <a:chOff x="0" y="0"/>
          <a:chExt cx="0" cy="0"/>
        </a:xfrm>
      </p:grpSpPr>
      <p:grpSp>
        <p:nvGrpSpPr>
          <p:cNvPr id="1727" name="Google Shape;1727;p50"/>
          <p:cNvGrpSpPr/>
          <p:nvPr/>
        </p:nvGrpSpPr>
        <p:grpSpPr>
          <a:xfrm flipH="1">
            <a:off x="-2888342" y="2942021"/>
            <a:ext cx="1226730" cy="2199258"/>
            <a:chOff x="4838507" y="2814325"/>
            <a:chExt cx="3407789" cy="1785260"/>
          </a:xfrm>
        </p:grpSpPr>
        <p:grpSp>
          <p:nvGrpSpPr>
            <p:cNvPr id="1728" name="Google Shape;1728;p50"/>
            <p:cNvGrpSpPr/>
            <p:nvPr/>
          </p:nvGrpSpPr>
          <p:grpSpPr>
            <a:xfrm>
              <a:off x="6033706" y="2814325"/>
              <a:ext cx="1084057" cy="1757300"/>
              <a:chOff x="6008131" y="2814325"/>
              <a:chExt cx="1084057" cy="1757300"/>
            </a:xfrm>
          </p:grpSpPr>
          <p:sp>
            <p:nvSpPr>
              <p:cNvPr id="1729" name="Google Shape;1729;p50"/>
              <p:cNvSpPr/>
              <p:nvPr/>
            </p:nvSpPr>
            <p:spPr>
              <a:xfrm>
                <a:off x="6776109" y="3308806"/>
                <a:ext cx="138737" cy="268164"/>
              </a:xfrm>
              <a:custGeom>
                <a:avLst/>
                <a:gdLst/>
                <a:ahLst/>
                <a:cxnLst/>
                <a:rect l="l" t="t" r="r" b="b"/>
                <a:pathLst>
                  <a:path w="6631" h="12817" extrusionOk="0">
                    <a:moveTo>
                      <a:pt x="0" y="0"/>
                    </a:moveTo>
                    <a:lnTo>
                      <a:pt x="0" y="12817"/>
                    </a:lnTo>
                    <a:lnTo>
                      <a:pt x="6630" y="12817"/>
                    </a:lnTo>
                    <a:lnTo>
                      <a:pt x="66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0"/>
              <p:cNvSpPr/>
              <p:nvPr/>
            </p:nvSpPr>
            <p:spPr>
              <a:xfrm>
                <a:off x="6058910" y="3492568"/>
                <a:ext cx="991078" cy="1079057"/>
              </a:xfrm>
              <a:custGeom>
                <a:avLst/>
                <a:gdLst/>
                <a:ahLst/>
                <a:cxnLst/>
                <a:rect l="l" t="t" r="r" b="b"/>
                <a:pathLst>
                  <a:path w="47369" h="51574" extrusionOk="0">
                    <a:moveTo>
                      <a:pt x="23719" y="1"/>
                    </a:moveTo>
                    <a:lnTo>
                      <a:pt x="0" y="9399"/>
                    </a:lnTo>
                    <a:lnTo>
                      <a:pt x="0" y="51573"/>
                    </a:lnTo>
                    <a:lnTo>
                      <a:pt x="47369" y="51573"/>
                    </a:lnTo>
                    <a:lnTo>
                      <a:pt x="47369" y="9399"/>
                    </a:lnTo>
                    <a:lnTo>
                      <a:pt x="237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0"/>
              <p:cNvSpPr/>
              <p:nvPr/>
            </p:nvSpPr>
            <p:spPr>
              <a:xfrm>
                <a:off x="6056755" y="3481123"/>
                <a:ext cx="993233" cy="1086924"/>
              </a:xfrm>
              <a:custGeom>
                <a:avLst/>
                <a:gdLst/>
                <a:ahLst/>
                <a:cxnLst/>
                <a:rect l="l" t="t" r="r" b="b"/>
                <a:pathLst>
                  <a:path w="47472" h="51950" extrusionOk="0">
                    <a:moveTo>
                      <a:pt x="23206" y="10425"/>
                    </a:moveTo>
                    <a:lnTo>
                      <a:pt x="23206" y="19140"/>
                    </a:lnTo>
                    <a:lnTo>
                      <a:pt x="9228" y="19140"/>
                    </a:lnTo>
                    <a:lnTo>
                      <a:pt x="9228" y="10425"/>
                    </a:lnTo>
                    <a:close/>
                    <a:moveTo>
                      <a:pt x="38449" y="10425"/>
                    </a:moveTo>
                    <a:lnTo>
                      <a:pt x="38449" y="18832"/>
                    </a:lnTo>
                    <a:lnTo>
                      <a:pt x="37902" y="19140"/>
                    </a:lnTo>
                    <a:lnTo>
                      <a:pt x="24505" y="19140"/>
                    </a:lnTo>
                    <a:lnTo>
                      <a:pt x="24505" y="10425"/>
                    </a:lnTo>
                    <a:close/>
                    <a:moveTo>
                      <a:pt x="23206" y="20404"/>
                    </a:moveTo>
                    <a:lnTo>
                      <a:pt x="23206" y="30862"/>
                    </a:lnTo>
                    <a:lnTo>
                      <a:pt x="9228" y="30862"/>
                    </a:lnTo>
                    <a:lnTo>
                      <a:pt x="9228" y="20404"/>
                    </a:lnTo>
                    <a:close/>
                    <a:moveTo>
                      <a:pt x="38449" y="20404"/>
                    </a:moveTo>
                    <a:lnTo>
                      <a:pt x="38449" y="30862"/>
                    </a:lnTo>
                    <a:lnTo>
                      <a:pt x="24505" y="30862"/>
                    </a:lnTo>
                    <a:lnTo>
                      <a:pt x="24505" y="20404"/>
                    </a:lnTo>
                    <a:close/>
                    <a:moveTo>
                      <a:pt x="23753" y="1"/>
                    </a:moveTo>
                    <a:lnTo>
                      <a:pt x="23172" y="240"/>
                    </a:lnTo>
                    <a:lnTo>
                      <a:pt x="23172" y="7110"/>
                    </a:lnTo>
                    <a:lnTo>
                      <a:pt x="15722" y="3111"/>
                    </a:lnTo>
                    <a:lnTo>
                      <a:pt x="14150" y="3726"/>
                    </a:lnTo>
                    <a:lnTo>
                      <a:pt x="23138" y="8511"/>
                    </a:lnTo>
                    <a:lnTo>
                      <a:pt x="23138" y="9092"/>
                    </a:lnTo>
                    <a:lnTo>
                      <a:pt x="9160" y="9092"/>
                    </a:lnTo>
                    <a:lnTo>
                      <a:pt x="9160" y="5674"/>
                    </a:lnTo>
                    <a:lnTo>
                      <a:pt x="7861" y="6187"/>
                    </a:lnTo>
                    <a:lnTo>
                      <a:pt x="7861" y="9092"/>
                    </a:lnTo>
                    <a:lnTo>
                      <a:pt x="513" y="9092"/>
                    </a:lnTo>
                    <a:lnTo>
                      <a:pt x="1" y="9331"/>
                    </a:lnTo>
                    <a:lnTo>
                      <a:pt x="1" y="10391"/>
                    </a:lnTo>
                    <a:lnTo>
                      <a:pt x="7861" y="10391"/>
                    </a:lnTo>
                    <a:lnTo>
                      <a:pt x="7861" y="18456"/>
                    </a:lnTo>
                    <a:lnTo>
                      <a:pt x="1" y="14287"/>
                    </a:lnTo>
                    <a:lnTo>
                      <a:pt x="1" y="15722"/>
                    </a:lnTo>
                    <a:lnTo>
                      <a:pt x="6289" y="19106"/>
                    </a:lnTo>
                    <a:lnTo>
                      <a:pt x="1" y="19106"/>
                    </a:lnTo>
                    <a:lnTo>
                      <a:pt x="1" y="20370"/>
                    </a:lnTo>
                    <a:lnTo>
                      <a:pt x="7861" y="20370"/>
                    </a:lnTo>
                    <a:lnTo>
                      <a:pt x="7861" y="30794"/>
                    </a:lnTo>
                    <a:lnTo>
                      <a:pt x="1" y="30794"/>
                    </a:lnTo>
                    <a:lnTo>
                      <a:pt x="1" y="32093"/>
                    </a:lnTo>
                    <a:lnTo>
                      <a:pt x="7861" y="32093"/>
                    </a:lnTo>
                    <a:lnTo>
                      <a:pt x="7861" y="51437"/>
                    </a:lnTo>
                    <a:lnTo>
                      <a:pt x="7861" y="51949"/>
                    </a:lnTo>
                    <a:lnTo>
                      <a:pt x="9160" y="51949"/>
                    </a:lnTo>
                    <a:lnTo>
                      <a:pt x="9160" y="51437"/>
                    </a:lnTo>
                    <a:lnTo>
                      <a:pt x="9160" y="32093"/>
                    </a:lnTo>
                    <a:lnTo>
                      <a:pt x="23138" y="32093"/>
                    </a:lnTo>
                    <a:lnTo>
                      <a:pt x="23138" y="51437"/>
                    </a:lnTo>
                    <a:lnTo>
                      <a:pt x="23138" y="51949"/>
                    </a:lnTo>
                    <a:lnTo>
                      <a:pt x="24403" y="51949"/>
                    </a:lnTo>
                    <a:lnTo>
                      <a:pt x="24403" y="51437"/>
                    </a:lnTo>
                    <a:lnTo>
                      <a:pt x="24403" y="32093"/>
                    </a:lnTo>
                    <a:lnTo>
                      <a:pt x="38381" y="32093"/>
                    </a:lnTo>
                    <a:lnTo>
                      <a:pt x="38381" y="51437"/>
                    </a:lnTo>
                    <a:lnTo>
                      <a:pt x="38381" y="51949"/>
                    </a:lnTo>
                    <a:lnTo>
                      <a:pt x="39645" y="51949"/>
                    </a:lnTo>
                    <a:lnTo>
                      <a:pt x="39645" y="51437"/>
                    </a:lnTo>
                    <a:lnTo>
                      <a:pt x="39645" y="32093"/>
                    </a:lnTo>
                    <a:lnTo>
                      <a:pt x="47472" y="32093"/>
                    </a:lnTo>
                    <a:lnTo>
                      <a:pt x="47472" y="30794"/>
                    </a:lnTo>
                    <a:lnTo>
                      <a:pt x="39714" y="30794"/>
                    </a:lnTo>
                    <a:lnTo>
                      <a:pt x="39714" y="20370"/>
                    </a:lnTo>
                    <a:lnTo>
                      <a:pt x="47472" y="20370"/>
                    </a:lnTo>
                    <a:lnTo>
                      <a:pt x="47472" y="19106"/>
                    </a:lnTo>
                    <a:lnTo>
                      <a:pt x="40602" y="19106"/>
                    </a:lnTo>
                    <a:lnTo>
                      <a:pt x="47472" y="15415"/>
                    </a:lnTo>
                    <a:lnTo>
                      <a:pt x="47472" y="14013"/>
                    </a:lnTo>
                    <a:lnTo>
                      <a:pt x="39714" y="18149"/>
                    </a:lnTo>
                    <a:lnTo>
                      <a:pt x="39714" y="10425"/>
                    </a:lnTo>
                    <a:lnTo>
                      <a:pt x="46549" y="10425"/>
                    </a:lnTo>
                    <a:lnTo>
                      <a:pt x="46549" y="9126"/>
                    </a:lnTo>
                    <a:lnTo>
                      <a:pt x="39714" y="9126"/>
                    </a:lnTo>
                    <a:lnTo>
                      <a:pt x="39714" y="6221"/>
                    </a:lnTo>
                    <a:lnTo>
                      <a:pt x="38928" y="5948"/>
                    </a:lnTo>
                    <a:lnTo>
                      <a:pt x="38415" y="5948"/>
                    </a:lnTo>
                    <a:lnTo>
                      <a:pt x="38415" y="9126"/>
                    </a:lnTo>
                    <a:lnTo>
                      <a:pt x="24437" y="9126"/>
                    </a:lnTo>
                    <a:lnTo>
                      <a:pt x="24437" y="8545"/>
                    </a:lnTo>
                    <a:lnTo>
                      <a:pt x="33425" y="3760"/>
                    </a:lnTo>
                    <a:lnTo>
                      <a:pt x="31853" y="3145"/>
                    </a:lnTo>
                    <a:lnTo>
                      <a:pt x="24437" y="7144"/>
                    </a:lnTo>
                    <a:lnTo>
                      <a:pt x="24437" y="240"/>
                    </a:lnTo>
                    <a:lnTo>
                      <a:pt x="237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0"/>
              <p:cNvSpPr/>
              <p:nvPr/>
            </p:nvSpPr>
            <p:spPr>
              <a:xfrm>
                <a:off x="6917691" y="3631304"/>
                <a:ext cx="125137" cy="3578"/>
              </a:xfrm>
              <a:custGeom>
                <a:avLst/>
                <a:gdLst/>
                <a:ahLst/>
                <a:cxnLst/>
                <a:rect l="l" t="t" r="r" b="b"/>
                <a:pathLst>
                  <a:path w="5981" h="171"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0"/>
              <p:cNvSpPr/>
              <p:nvPr/>
            </p:nvSpPr>
            <p:spPr>
              <a:xfrm>
                <a:off x="6855468" y="3591259"/>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0"/>
              <p:cNvSpPr/>
              <p:nvPr/>
            </p:nvSpPr>
            <p:spPr>
              <a:xfrm>
                <a:off x="6855468" y="4560156"/>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0"/>
              <p:cNvSpPr/>
              <p:nvPr/>
            </p:nvSpPr>
            <p:spPr>
              <a:xfrm>
                <a:off x="6792554" y="4357794"/>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0"/>
              <p:cNvSpPr/>
              <p:nvPr/>
            </p:nvSpPr>
            <p:spPr>
              <a:xfrm>
                <a:off x="6855468" y="4560156"/>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0"/>
              <p:cNvSpPr/>
              <p:nvPr/>
            </p:nvSpPr>
            <p:spPr>
              <a:xfrm>
                <a:off x="6731042" y="4560156"/>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0"/>
              <p:cNvSpPr/>
              <p:nvPr/>
            </p:nvSpPr>
            <p:spPr>
              <a:xfrm>
                <a:off x="6731042" y="4560156"/>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0"/>
              <p:cNvSpPr/>
              <p:nvPr/>
            </p:nvSpPr>
            <p:spPr>
              <a:xfrm>
                <a:off x="6605926" y="4560156"/>
                <a:ext cx="125137" cy="3599"/>
              </a:xfrm>
              <a:custGeom>
                <a:avLst/>
                <a:gdLst/>
                <a:ahLst/>
                <a:cxnLst/>
                <a:rect l="l" t="t" r="r" b="b"/>
                <a:pathLst>
                  <a:path w="5981"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0"/>
              <p:cNvSpPr/>
              <p:nvPr/>
            </p:nvSpPr>
            <p:spPr>
              <a:xfrm>
                <a:off x="6542992" y="3470411"/>
                <a:ext cx="125158" cy="3599"/>
              </a:xfrm>
              <a:custGeom>
                <a:avLst/>
                <a:gdLst/>
                <a:ahLst/>
                <a:cxnLst/>
                <a:rect l="l" t="t" r="r" b="b"/>
                <a:pathLst>
                  <a:path w="5982" h="172" extrusionOk="0">
                    <a:moveTo>
                      <a:pt x="1" y="0"/>
                    </a:moveTo>
                    <a:lnTo>
                      <a:pt x="1"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0"/>
              <p:cNvSpPr/>
              <p:nvPr/>
            </p:nvSpPr>
            <p:spPr>
              <a:xfrm>
                <a:off x="6480789" y="3430365"/>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0"/>
              <p:cNvSpPr/>
              <p:nvPr/>
            </p:nvSpPr>
            <p:spPr>
              <a:xfrm>
                <a:off x="6605926" y="4560156"/>
                <a:ext cx="125137" cy="3599"/>
              </a:xfrm>
              <a:custGeom>
                <a:avLst/>
                <a:gdLst/>
                <a:ahLst/>
                <a:cxnLst/>
                <a:rect l="l" t="t" r="r" b="b"/>
                <a:pathLst>
                  <a:path w="5981"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0"/>
              <p:cNvSpPr/>
              <p:nvPr/>
            </p:nvSpPr>
            <p:spPr>
              <a:xfrm>
                <a:off x="6480789" y="4560156"/>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0"/>
              <p:cNvSpPr/>
              <p:nvPr/>
            </p:nvSpPr>
            <p:spPr>
              <a:xfrm>
                <a:off x="6417855" y="3470411"/>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0"/>
              <p:cNvSpPr/>
              <p:nvPr/>
            </p:nvSpPr>
            <p:spPr>
              <a:xfrm>
                <a:off x="6480789" y="3430365"/>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0"/>
              <p:cNvSpPr/>
              <p:nvPr/>
            </p:nvSpPr>
            <p:spPr>
              <a:xfrm>
                <a:off x="6480789" y="4560156"/>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0"/>
              <p:cNvSpPr/>
              <p:nvPr/>
            </p:nvSpPr>
            <p:spPr>
              <a:xfrm>
                <a:off x="6355652" y="4560156"/>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0"/>
              <p:cNvSpPr/>
              <p:nvPr/>
            </p:nvSpPr>
            <p:spPr>
              <a:xfrm>
                <a:off x="6293429" y="3550502"/>
                <a:ext cx="125158" cy="3578"/>
              </a:xfrm>
              <a:custGeom>
                <a:avLst/>
                <a:gdLst/>
                <a:ahLst/>
                <a:cxnLst/>
                <a:rect l="l" t="t" r="r" b="b"/>
                <a:pathLst>
                  <a:path w="5982" h="171"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0"/>
              <p:cNvSpPr/>
              <p:nvPr/>
            </p:nvSpPr>
            <p:spPr>
              <a:xfrm>
                <a:off x="6355652" y="3510456"/>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0"/>
              <p:cNvSpPr/>
              <p:nvPr/>
            </p:nvSpPr>
            <p:spPr>
              <a:xfrm>
                <a:off x="6355652" y="4560156"/>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0"/>
              <p:cNvSpPr/>
              <p:nvPr/>
            </p:nvSpPr>
            <p:spPr>
              <a:xfrm>
                <a:off x="6231227" y="4560156"/>
                <a:ext cx="125158" cy="3599"/>
              </a:xfrm>
              <a:custGeom>
                <a:avLst/>
                <a:gdLst/>
                <a:ahLst/>
                <a:cxnLst/>
                <a:rect l="l" t="t" r="r" b="b"/>
                <a:pathLst>
                  <a:path w="5982" h="172" extrusionOk="0">
                    <a:moveTo>
                      <a:pt x="1" y="0"/>
                    </a:moveTo>
                    <a:lnTo>
                      <a:pt x="1"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0"/>
              <p:cNvSpPr/>
              <p:nvPr/>
            </p:nvSpPr>
            <p:spPr>
              <a:xfrm>
                <a:off x="6168313" y="4357794"/>
                <a:ext cx="125137" cy="3599"/>
              </a:xfrm>
              <a:custGeom>
                <a:avLst/>
                <a:gdLst/>
                <a:ahLst/>
                <a:cxnLst/>
                <a:rect l="l" t="t" r="r" b="b"/>
                <a:pathLst>
                  <a:path w="5981"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0"/>
              <p:cNvSpPr/>
              <p:nvPr/>
            </p:nvSpPr>
            <p:spPr>
              <a:xfrm>
                <a:off x="6231227" y="4560156"/>
                <a:ext cx="125158" cy="3599"/>
              </a:xfrm>
              <a:custGeom>
                <a:avLst/>
                <a:gdLst/>
                <a:ahLst/>
                <a:cxnLst/>
                <a:rect l="l" t="t" r="r" b="b"/>
                <a:pathLst>
                  <a:path w="5982" h="172" extrusionOk="0">
                    <a:moveTo>
                      <a:pt x="1" y="0"/>
                    </a:moveTo>
                    <a:lnTo>
                      <a:pt x="1"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0"/>
              <p:cNvSpPr/>
              <p:nvPr/>
            </p:nvSpPr>
            <p:spPr>
              <a:xfrm>
                <a:off x="6106090" y="4560156"/>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0"/>
              <p:cNvSpPr/>
              <p:nvPr/>
            </p:nvSpPr>
            <p:spPr>
              <a:xfrm>
                <a:off x="6043176" y="3631304"/>
                <a:ext cx="125158" cy="3578"/>
              </a:xfrm>
              <a:custGeom>
                <a:avLst/>
                <a:gdLst/>
                <a:ahLst/>
                <a:cxnLst/>
                <a:rect l="l" t="t" r="r" b="b"/>
                <a:pathLst>
                  <a:path w="5982" h="171"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0"/>
              <p:cNvSpPr/>
              <p:nvPr/>
            </p:nvSpPr>
            <p:spPr>
              <a:xfrm>
                <a:off x="6106090" y="4560156"/>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0"/>
              <p:cNvSpPr/>
              <p:nvPr/>
            </p:nvSpPr>
            <p:spPr>
              <a:xfrm>
                <a:off x="6040310" y="4525822"/>
                <a:ext cx="1028989" cy="45799"/>
              </a:xfrm>
              <a:custGeom>
                <a:avLst/>
                <a:gdLst/>
                <a:ahLst/>
                <a:cxnLst/>
                <a:rect l="l" t="t" r="r" b="b"/>
                <a:pathLst>
                  <a:path w="49181" h="2189" extrusionOk="0">
                    <a:moveTo>
                      <a:pt x="0" y="1"/>
                    </a:moveTo>
                    <a:lnTo>
                      <a:pt x="0" y="2188"/>
                    </a:lnTo>
                    <a:lnTo>
                      <a:pt x="49180" y="2188"/>
                    </a:lnTo>
                    <a:lnTo>
                      <a:pt x="491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0"/>
              <p:cNvSpPr/>
              <p:nvPr/>
            </p:nvSpPr>
            <p:spPr>
              <a:xfrm>
                <a:off x="6735475" y="3730482"/>
                <a:ext cx="107270" cy="127292"/>
              </a:xfrm>
              <a:custGeom>
                <a:avLst/>
                <a:gdLst/>
                <a:ahLst/>
                <a:cxnLst/>
                <a:rect l="l" t="t" r="r" b="b"/>
                <a:pathLst>
                  <a:path w="5127" h="6084" extrusionOk="0">
                    <a:moveTo>
                      <a:pt x="1" y="0"/>
                    </a:moveTo>
                    <a:lnTo>
                      <a:pt x="1" y="6084"/>
                    </a:lnTo>
                    <a:lnTo>
                      <a:pt x="5127" y="6084"/>
                    </a:lnTo>
                    <a:lnTo>
                      <a:pt x="51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0"/>
              <p:cNvSpPr/>
              <p:nvPr/>
            </p:nvSpPr>
            <p:spPr>
              <a:xfrm>
                <a:off x="6727608" y="3721904"/>
                <a:ext cx="123736" cy="143026"/>
              </a:xfrm>
              <a:custGeom>
                <a:avLst/>
                <a:gdLst/>
                <a:ahLst/>
                <a:cxnLst/>
                <a:rect l="l" t="t" r="r" b="b"/>
                <a:pathLst>
                  <a:path w="5914" h="6836" extrusionOk="0">
                    <a:moveTo>
                      <a:pt x="1880" y="410"/>
                    </a:moveTo>
                    <a:lnTo>
                      <a:pt x="1880" y="1948"/>
                    </a:lnTo>
                    <a:lnTo>
                      <a:pt x="377" y="1948"/>
                    </a:lnTo>
                    <a:lnTo>
                      <a:pt x="377" y="410"/>
                    </a:lnTo>
                    <a:close/>
                    <a:moveTo>
                      <a:pt x="3726" y="410"/>
                    </a:moveTo>
                    <a:lnTo>
                      <a:pt x="3726" y="1948"/>
                    </a:lnTo>
                    <a:lnTo>
                      <a:pt x="2256" y="1948"/>
                    </a:lnTo>
                    <a:lnTo>
                      <a:pt x="2256" y="410"/>
                    </a:lnTo>
                    <a:close/>
                    <a:moveTo>
                      <a:pt x="5503" y="410"/>
                    </a:moveTo>
                    <a:lnTo>
                      <a:pt x="5503" y="1948"/>
                    </a:lnTo>
                    <a:lnTo>
                      <a:pt x="4136" y="1948"/>
                    </a:lnTo>
                    <a:lnTo>
                      <a:pt x="4136" y="410"/>
                    </a:lnTo>
                    <a:close/>
                    <a:moveTo>
                      <a:pt x="5503" y="2359"/>
                    </a:moveTo>
                    <a:lnTo>
                      <a:pt x="5503" y="4477"/>
                    </a:lnTo>
                    <a:lnTo>
                      <a:pt x="4136" y="4477"/>
                    </a:lnTo>
                    <a:lnTo>
                      <a:pt x="4136" y="2359"/>
                    </a:lnTo>
                    <a:close/>
                    <a:moveTo>
                      <a:pt x="1880" y="2393"/>
                    </a:moveTo>
                    <a:lnTo>
                      <a:pt x="1880" y="4512"/>
                    </a:lnTo>
                    <a:lnTo>
                      <a:pt x="377" y="4512"/>
                    </a:lnTo>
                    <a:lnTo>
                      <a:pt x="377" y="2393"/>
                    </a:lnTo>
                    <a:close/>
                    <a:moveTo>
                      <a:pt x="3726" y="2393"/>
                    </a:moveTo>
                    <a:lnTo>
                      <a:pt x="3726" y="4512"/>
                    </a:lnTo>
                    <a:lnTo>
                      <a:pt x="2256" y="4512"/>
                    </a:lnTo>
                    <a:lnTo>
                      <a:pt x="2256" y="2393"/>
                    </a:lnTo>
                    <a:close/>
                    <a:moveTo>
                      <a:pt x="1880" y="4922"/>
                    </a:moveTo>
                    <a:lnTo>
                      <a:pt x="1880" y="6426"/>
                    </a:lnTo>
                    <a:lnTo>
                      <a:pt x="377" y="6426"/>
                    </a:lnTo>
                    <a:lnTo>
                      <a:pt x="377" y="4922"/>
                    </a:lnTo>
                    <a:close/>
                    <a:moveTo>
                      <a:pt x="3726" y="4922"/>
                    </a:moveTo>
                    <a:lnTo>
                      <a:pt x="3726" y="6426"/>
                    </a:lnTo>
                    <a:lnTo>
                      <a:pt x="2256" y="6426"/>
                    </a:lnTo>
                    <a:lnTo>
                      <a:pt x="2256" y="4922"/>
                    </a:lnTo>
                    <a:close/>
                    <a:moveTo>
                      <a:pt x="5503" y="4922"/>
                    </a:moveTo>
                    <a:lnTo>
                      <a:pt x="5503" y="6426"/>
                    </a:lnTo>
                    <a:lnTo>
                      <a:pt x="4136" y="6426"/>
                    </a:lnTo>
                    <a:lnTo>
                      <a:pt x="4136" y="4922"/>
                    </a:lnTo>
                    <a:close/>
                    <a:moveTo>
                      <a:pt x="1" y="0"/>
                    </a:moveTo>
                    <a:lnTo>
                      <a:pt x="1" y="376"/>
                    </a:lnTo>
                    <a:lnTo>
                      <a:pt x="1" y="6426"/>
                    </a:lnTo>
                    <a:lnTo>
                      <a:pt x="1" y="6836"/>
                    </a:lnTo>
                    <a:lnTo>
                      <a:pt x="5913" y="6836"/>
                    </a:lnTo>
                    <a:lnTo>
                      <a:pt x="5913" y="6426"/>
                    </a:lnTo>
                    <a:lnTo>
                      <a:pt x="5913" y="376"/>
                    </a:lnTo>
                    <a:lnTo>
                      <a:pt x="59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0"/>
              <p:cNvSpPr/>
              <p:nvPr/>
            </p:nvSpPr>
            <p:spPr>
              <a:xfrm>
                <a:off x="6499368" y="3730482"/>
                <a:ext cx="107291" cy="127292"/>
              </a:xfrm>
              <a:custGeom>
                <a:avLst/>
                <a:gdLst/>
                <a:ahLst/>
                <a:cxnLst/>
                <a:rect l="l" t="t" r="r" b="b"/>
                <a:pathLst>
                  <a:path w="5128" h="6084" extrusionOk="0">
                    <a:moveTo>
                      <a:pt x="1" y="0"/>
                    </a:moveTo>
                    <a:lnTo>
                      <a:pt x="1" y="6084"/>
                    </a:lnTo>
                    <a:lnTo>
                      <a:pt x="5127" y="6084"/>
                    </a:lnTo>
                    <a:lnTo>
                      <a:pt x="51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0"/>
              <p:cNvSpPr/>
              <p:nvPr/>
            </p:nvSpPr>
            <p:spPr>
              <a:xfrm>
                <a:off x="6491502" y="3721904"/>
                <a:ext cx="123024" cy="143026"/>
              </a:xfrm>
              <a:custGeom>
                <a:avLst/>
                <a:gdLst/>
                <a:ahLst/>
                <a:cxnLst/>
                <a:rect l="l" t="t" r="r" b="b"/>
                <a:pathLst>
                  <a:path w="5880" h="6836" extrusionOk="0">
                    <a:moveTo>
                      <a:pt x="1881" y="410"/>
                    </a:moveTo>
                    <a:lnTo>
                      <a:pt x="1881" y="1948"/>
                    </a:lnTo>
                    <a:lnTo>
                      <a:pt x="377" y="1948"/>
                    </a:lnTo>
                    <a:lnTo>
                      <a:pt x="377" y="410"/>
                    </a:lnTo>
                    <a:close/>
                    <a:moveTo>
                      <a:pt x="3726" y="410"/>
                    </a:moveTo>
                    <a:lnTo>
                      <a:pt x="3726" y="1948"/>
                    </a:lnTo>
                    <a:lnTo>
                      <a:pt x="2257" y="1948"/>
                    </a:lnTo>
                    <a:lnTo>
                      <a:pt x="2257" y="410"/>
                    </a:lnTo>
                    <a:close/>
                    <a:moveTo>
                      <a:pt x="5503" y="410"/>
                    </a:moveTo>
                    <a:lnTo>
                      <a:pt x="5503" y="1948"/>
                    </a:lnTo>
                    <a:lnTo>
                      <a:pt x="4136" y="1948"/>
                    </a:lnTo>
                    <a:lnTo>
                      <a:pt x="4136" y="410"/>
                    </a:lnTo>
                    <a:close/>
                    <a:moveTo>
                      <a:pt x="5503" y="2359"/>
                    </a:moveTo>
                    <a:lnTo>
                      <a:pt x="5503" y="4477"/>
                    </a:lnTo>
                    <a:lnTo>
                      <a:pt x="4136" y="4477"/>
                    </a:lnTo>
                    <a:lnTo>
                      <a:pt x="4136" y="2359"/>
                    </a:lnTo>
                    <a:close/>
                    <a:moveTo>
                      <a:pt x="1881" y="2393"/>
                    </a:moveTo>
                    <a:lnTo>
                      <a:pt x="1881" y="4512"/>
                    </a:lnTo>
                    <a:lnTo>
                      <a:pt x="377" y="4512"/>
                    </a:lnTo>
                    <a:lnTo>
                      <a:pt x="377" y="2393"/>
                    </a:lnTo>
                    <a:close/>
                    <a:moveTo>
                      <a:pt x="3726" y="2393"/>
                    </a:moveTo>
                    <a:lnTo>
                      <a:pt x="3726" y="4512"/>
                    </a:lnTo>
                    <a:lnTo>
                      <a:pt x="2257" y="4512"/>
                    </a:lnTo>
                    <a:lnTo>
                      <a:pt x="2257" y="2393"/>
                    </a:lnTo>
                    <a:close/>
                    <a:moveTo>
                      <a:pt x="1881" y="4922"/>
                    </a:moveTo>
                    <a:lnTo>
                      <a:pt x="1881" y="6426"/>
                    </a:lnTo>
                    <a:lnTo>
                      <a:pt x="377" y="6426"/>
                    </a:lnTo>
                    <a:lnTo>
                      <a:pt x="377" y="4922"/>
                    </a:lnTo>
                    <a:close/>
                    <a:moveTo>
                      <a:pt x="3726" y="4922"/>
                    </a:moveTo>
                    <a:lnTo>
                      <a:pt x="3726" y="6426"/>
                    </a:lnTo>
                    <a:lnTo>
                      <a:pt x="2257" y="6426"/>
                    </a:lnTo>
                    <a:lnTo>
                      <a:pt x="2257" y="4922"/>
                    </a:lnTo>
                    <a:close/>
                    <a:moveTo>
                      <a:pt x="5503" y="4922"/>
                    </a:moveTo>
                    <a:lnTo>
                      <a:pt x="5503" y="6426"/>
                    </a:lnTo>
                    <a:lnTo>
                      <a:pt x="4136" y="6426"/>
                    </a:lnTo>
                    <a:lnTo>
                      <a:pt x="4136" y="4922"/>
                    </a:lnTo>
                    <a:close/>
                    <a:moveTo>
                      <a:pt x="1" y="0"/>
                    </a:moveTo>
                    <a:lnTo>
                      <a:pt x="1" y="376"/>
                    </a:lnTo>
                    <a:lnTo>
                      <a:pt x="1" y="6426"/>
                    </a:lnTo>
                    <a:lnTo>
                      <a:pt x="1" y="6836"/>
                    </a:lnTo>
                    <a:lnTo>
                      <a:pt x="5879" y="6836"/>
                    </a:lnTo>
                    <a:lnTo>
                      <a:pt x="5879" y="6426"/>
                    </a:lnTo>
                    <a:lnTo>
                      <a:pt x="5879" y="376"/>
                    </a:lnTo>
                    <a:lnTo>
                      <a:pt x="58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0"/>
              <p:cNvSpPr/>
              <p:nvPr/>
            </p:nvSpPr>
            <p:spPr>
              <a:xfrm>
                <a:off x="6495079" y="3531190"/>
                <a:ext cx="115157" cy="133025"/>
              </a:xfrm>
              <a:custGeom>
                <a:avLst/>
                <a:gdLst/>
                <a:ahLst/>
                <a:cxnLst/>
                <a:rect l="l" t="t" r="r" b="b"/>
                <a:pathLst>
                  <a:path w="5504" h="6358" extrusionOk="0">
                    <a:moveTo>
                      <a:pt x="5127" y="376"/>
                    </a:moveTo>
                    <a:lnTo>
                      <a:pt x="5127" y="5981"/>
                    </a:lnTo>
                    <a:lnTo>
                      <a:pt x="377" y="5981"/>
                    </a:lnTo>
                    <a:lnTo>
                      <a:pt x="377" y="376"/>
                    </a:lnTo>
                    <a:close/>
                    <a:moveTo>
                      <a:pt x="1" y="0"/>
                    </a:moveTo>
                    <a:lnTo>
                      <a:pt x="1" y="376"/>
                    </a:lnTo>
                    <a:lnTo>
                      <a:pt x="1" y="5981"/>
                    </a:lnTo>
                    <a:lnTo>
                      <a:pt x="1" y="6357"/>
                    </a:lnTo>
                    <a:lnTo>
                      <a:pt x="5503" y="6357"/>
                    </a:lnTo>
                    <a:lnTo>
                      <a:pt x="5503" y="5981"/>
                    </a:lnTo>
                    <a:lnTo>
                      <a:pt x="5503" y="376"/>
                    </a:lnTo>
                    <a:lnTo>
                      <a:pt x="55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0"/>
              <p:cNvSpPr/>
              <p:nvPr/>
            </p:nvSpPr>
            <p:spPr>
              <a:xfrm>
                <a:off x="6502946" y="3539057"/>
                <a:ext cx="99424" cy="117292"/>
              </a:xfrm>
              <a:custGeom>
                <a:avLst/>
                <a:gdLst/>
                <a:ahLst/>
                <a:cxnLst/>
                <a:rect l="l" t="t" r="r" b="b"/>
                <a:pathLst>
                  <a:path w="4752" h="5606" extrusionOk="0">
                    <a:moveTo>
                      <a:pt x="1" y="0"/>
                    </a:moveTo>
                    <a:lnTo>
                      <a:pt x="1" y="5605"/>
                    </a:lnTo>
                    <a:lnTo>
                      <a:pt x="4751" y="5605"/>
                    </a:lnTo>
                    <a:lnTo>
                      <a:pt x="47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0"/>
              <p:cNvSpPr/>
              <p:nvPr/>
            </p:nvSpPr>
            <p:spPr>
              <a:xfrm>
                <a:off x="6502235" y="3568370"/>
                <a:ext cx="103713" cy="8599"/>
              </a:xfrm>
              <a:custGeom>
                <a:avLst/>
                <a:gdLst/>
                <a:ahLst/>
                <a:cxnLst/>
                <a:rect l="l" t="t" r="r" b="b"/>
                <a:pathLst>
                  <a:path w="4957" h="411" extrusionOk="0">
                    <a:moveTo>
                      <a:pt x="1" y="0"/>
                    </a:moveTo>
                    <a:lnTo>
                      <a:pt x="1" y="411"/>
                    </a:lnTo>
                    <a:lnTo>
                      <a:pt x="4956" y="411"/>
                    </a:lnTo>
                    <a:lnTo>
                      <a:pt x="4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0"/>
              <p:cNvSpPr/>
              <p:nvPr/>
            </p:nvSpPr>
            <p:spPr>
              <a:xfrm>
                <a:off x="6499368" y="3619148"/>
                <a:ext cx="107291" cy="7867"/>
              </a:xfrm>
              <a:custGeom>
                <a:avLst/>
                <a:gdLst/>
                <a:ahLst/>
                <a:cxnLst/>
                <a:rect l="l" t="t" r="r" b="b"/>
                <a:pathLst>
                  <a:path w="5128" h="376" extrusionOk="0">
                    <a:moveTo>
                      <a:pt x="1" y="0"/>
                    </a:moveTo>
                    <a:lnTo>
                      <a:pt x="1" y="376"/>
                    </a:lnTo>
                    <a:lnTo>
                      <a:pt x="5127" y="376"/>
                    </a:lnTo>
                    <a:lnTo>
                      <a:pt x="51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0"/>
              <p:cNvSpPr/>
              <p:nvPr/>
            </p:nvSpPr>
            <p:spPr>
              <a:xfrm>
                <a:off x="6531547" y="3538346"/>
                <a:ext cx="7888" cy="120848"/>
              </a:xfrm>
              <a:custGeom>
                <a:avLst/>
                <a:gdLst/>
                <a:ahLst/>
                <a:cxnLst/>
                <a:rect l="l" t="t" r="r" b="b"/>
                <a:pathLst>
                  <a:path w="377" h="5776" extrusionOk="0">
                    <a:moveTo>
                      <a:pt x="1" y="0"/>
                    </a:moveTo>
                    <a:lnTo>
                      <a:pt x="1" y="5776"/>
                    </a:lnTo>
                    <a:lnTo>
                      <a:pt x="377" y="5776"/>
                    </a:lnTo>
                    <a:lnTo>
                      <a:pt x="3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0"/>
              <p:cNvSpPr/>
              <p:nvPr/>
            </p:nvSpPr>
            <p:spPr>
              <a:xfrm>
                <a:off x="6568015" y="3538346"/>
                <a:ext cx="8599" cy="120848"/>
              </a:xfrm>
              <a:custGeom>
                <a:avLst/>
                <a:gdLst/>
                <a:ahLst/>
                <a:cxnLst/>
                <a:rect l="l" t="t" r="r" b="b"/>
                <a:pathLst>
                  <a:path w="411" h="5776" extrusionOk="0">
                    <a:moveTo>
                      <a:pt x="1" y="0"/>
                    </a:moveTo>
                    <a:lnTo>
                      <a:pt x="1" y="5776"/>
                    </a:lnTo>
                    <a:lnTo>
                      <a:pt x="411" y="5776"/>
                    </a:lnTo>
                    <a:lnTo>
                      <a:pt x="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0"/>
              <p:cNvSpPr/>
              <p:nvPr/>
            </p:nvSpPr>
            <p:spPr>
              <a:xfrm>
                <a:off x="6267149" y="3730482"/>
                <a:ext cx="107270" cy="127292"/>
              </a:xfrm>
              <a:custGeom>
                <a:avLst/>
                <a:gdLst/>
                <a:ahLst/>
                <a:cxnLst/>
                <a:rect l="l" t="t" r="r" b="b"/>
                <a:pathLst>
                  <a:path w="5127" h="6084" extrusionOk="0">
                    <a:moveTo>
                      <a:pt x="0" y="0"/>
                    </a:moveTo>
                    <a:lnTo>
                      <a:pt x="0" y="6084"/>
                    </a:lnTo>
                    <a:lnTo>
                      <a:pt x="5127" y="6084"/>
                    </a:lnTo>
                    <a:lnTo>
                      <a:pt x="51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0"/>
              <p:cNvSpPr/>
              <p:nvPr/>
            </p:nvSpPr>
            <p:spPr>
              <a:xfrm>
                <a:off x="6259282" y="3721904"/>
                <a:ext cx="123003" cy="143026"/>
              </a:xfrm>
              <a:custGeom>
                <a:avLst/>
                <a:gdLst/>
                <a:ahLst/>
                <a:cxnLst/>
                <a:rect l="l" t="t" r="r" b="b"/>
                <a:pathLst>
                  <a:path w="5879" h="6836" extrusionOk="0">
                    <a:moveTo>
                      <a:pt x="1880" y="410"/>
                    </a:moveTo>
                    <a:lnTo>
                      <a:pt x="1880" y="1948"/>
                    </a:lnTo>
                    <a:lnTo>
                      <a:pt x="376" y="1948"/>
                    </a:lnTo>
                    <a:lnTo>
                      <a:pt x="376" y="410"/>
                    </a:lnTo>
                    <a:close/>
                    <a:moveTo>
                      <a:pt x="3691" y="410"/>
                    </a:moveTo>
                    <a:lnTo>
                      <a:pt x="3691" y="1948"/>
                    </a:lnTo>
                    <a:lnTo>
                      <a:pt x="2256" y="1948"/>
                    </a:lnTo>
                    <a:lnTo>
                      <a:pt x="2256" y="410"/>
                    </a:lnTo>
                    <a:close/>
                    <a:moveTo>
                      <a:pt x="5503" y="410"/>
                    </a:moveTo>
                    <a:lnTo>
                      <a:pt x="5503" y="1948"/>
                    </a:lnTo>
                    <a:lnTo>
                      <a:pt x="4135" y="1948"/>
                    </a:lnTo>
                    <a:lnTo>
                      <a:pt x="4135" y="410"/>
                    </a:lnTo>
                    <a:close/>
                    <a:moveTo>
                      <a:pt x="5503" y="2359"/>
                    </a:moveTo>
                    <a:lnTo>
                      <a:pt x="5503" y="4477"/>
                    </a:lnTo>
                    <a:lnTo>
                      <a:pt x="4135" y="4477"/>
                    </a:lnTo>
                    <a:lnTo>
                      <a:pt x="4135" y="2359"/>
                    </a:lnTo>
                    <a:close/>
                    <a:moveTo>
                      <a:pt x="1880" y="2393"/>
                    </a:moveTo>
                    <a:lnTo>
                      <a:pt x="1880" y="4512"/>
                    </a:lnTo>
                    <a:lnTo>
                      <a:pt x="376" y="4512"/>
                    </a:lnTo>
                    <a:lnTo>
                      <a:pt x="376" y="2393"/>
                    </a:lnTo>
                    <a:close/>
                    <a:moveTo>
                      <a:pt x="3691" y="2393"/>
                    </a:moveTo>
                    <a:lnTo>
                      <a:pt x="3691" y="4512"/>
                    </a:lnTo>
                    <a:lnTo>
                      <a:pt x="2256" y="4512"/>
                    </a:lnTo>
                    <a:lnTo>
                      <a:pt x="2256" y="2393"/>
                    </a:lnTo>
                    <a:close/>
                    <a:moveTo>
                      <a:pt x="1880" y="4922"/>
                    </a:moveTo>
                    <a:lnTo>
                      <a:pt x="1880" y="6426"/>
                    </a:lnTo>
                    <a:lnTo>
                      <a:pt x="376" y="6426"/>
                    </a:lnTo>
                    <a:lnTo>
                      <a:pt x="376" y="4922"/>
                    </a:lnTo>
                    <a:close/>
                    <a:moveTo>
                      <a:pt x="3691" y="4922"/>
                    </a:moveTo>
                    <a:lnTo>
                      <a:pt x="3691" y="6426"/>
                    </a:lnTo>
                    <a:lnTo>
                      <a:pt x="2256" y="6426"/>
                    </a:lnTo>
                    <a:lnTo>
                      <a:pt x="2256" y="4922"/>
                    </a:lnTo>
                    <a:close/>
                    <a:moveTo>
                      <a:pt x="5503" y="4922"/>
                    </a:moveTo>
                    <a:lnTo>
                      <a:pt x="5503" y="6426"/>
                    </a:lnTo>
                    <a:lnTo>
                      <a:pt x="4135" y="6426"/>
                    </a:lnTo>
                    <a:lnTo>
                      <a:pt x="4135" y="4922"/>
                    </a:lnTo>
                    <a:close/>
                    <a:moveTo>
                      <a:pt x="0" y="0"/>
                    </a:moveTo>
                    <a:lnTo>
                      <a:pt x="0" y="376"/>
                    </a:lnTo>
                    <a:lnTo>
                      <a:pt x="0" y="6426"/>
                    </a:lnTo>
                    <a:lnTo>
                      <a:pt x="0" y="6836"/>
                    </a:lnTo>
                    <a:lnTo>
                      <a:pt x="5878" y="6836"/>
                    </a:lnTo>
                    <a:lnTo>
                      <a:pt x="5878" y="6426"/>
                    </a:lnTo>
                    <a:lnTo>
                      <a:pt x="5878" y="376"/>
                    </a:lnTo>
                    <a:lnTo>
                      <a:pt x="58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0"/>
              <p:cNvSpPr/>
              <p:nvPr/>
            </p:nvSpPr>
            <p:spPr>
              <a:xfrm>
                <a:off x="6735475" y="3955876"/>
                <a:ext cx="107270" cy="126581"/>
              </a:xfrm>
              <a:custGeom>
                <a:avLst/>
                <a:gdLst/>
                <a:ahLst/>
                <a:cxnLst/>
                <a:rect l="l" t="t" r="r" b="b"/>
                <a:pathLst>
                  <a:path w="5127" h="6050" extrusionOk="0">
                    <a:moveTo>
                      <a:pt x="1" y="1"/>
                    </a:moveTo>
                    <a:lnTo>
                      <a:pt x="1" y="6050"/>
                    </a:lnTo>
                    <a:lnTo>
                      <a:pt x="5127" y="6050"/>
                    </a:lnTo>
                    <a:lnTo>
                      <a:pt x="51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0"/>
              <p:cNvSpPr/>
              <p:nvPr/>
            </p:nvSpPr>
            <p:spPr>
              <a:xfrm>
                <a:off x="6727608" y="3948009"/>
                <a:ext cx="123736" cy="143047"/>
              </a:xfrm>
              <a:custGeom>
                <a:avLst/>
                <a:gdLst/>
                <a:ahLst/>
                <a:cxnLst/>
                <a:rect l="l" t="t" r="r" b="b"/>
                <a:pathLst>
                  <a:path w="5914" h="6837" extrusionOk="0">
                    <a:moveTo>
                      <a:pt x="1880" y="377"/>
                    </a:moveTo>
                    <a:lnTo>
                      <a:pt x="1880" y="1915"/>
                    </a:lnTo>
                    <a:lnTo>
                      <a:pt x="377" y="1915"/>
                    </a:lnTo>
                    <a:lnTo>
                      <a:pt x="377" y="377"/>
                    </a:lnTo>
                    <a:close/>
                    <a:moveTo>
                      <a:pt x="3726" y="411"/>
                    </a:moveTo>
                    <a:lnTo>
                      <a:pt x="3726" y="1949"/>
                    </a:lnTo>
                    <a:lnTo>
                      <a:pt x="2256" y="1949"/>
                    </a:lnTo>
                    <a:lnTo>
                      <a:pt x="2256" y="411"/>
                    </a:lnTo>
                    <a:close/>
                    <a:moveTo>
                      <a:pt x="5503" y="411"/>
                    </a:moveTo>
                    <a:lnTo>
                      <a:pt x="5503" y="1949"/>
                    </a:lnTo>
                    <a:lnTo>
                      <a:pt x="4136" y="1949"/>
                    </a:lnTo>
                    <a:lnTo>
                      <a:pt x="4136" y="411"/>
                    </a:lnTo>
                    <a:close/>
                    <a:moveTo>
                      <a:pt x="1880" y="2359"/>
                    </a:moveTo>
                    <a:lnTo>
                      <a:pt x="1880" y="4478"/>
                    </a:lnTo>
                    <a:lnTo>
                      <a:pt x="377" y="4478"/>
                    </a:lnTo>
                    <a:lnTo>
                      <a:pt x="377" y="2359"/>
                    </a:lnTo>
                    <a:close/>
                    <a:moveTo>
                      <a:pt x="3726" y="2359"/>
                    </a:moveTo>
                    <a:lnTo>
                      <a:pt x="3726" y="4478"/>
                    </a:lnTo>
                    <a:lnTo>
                      <a:pt x="2256" y="4478"/>
                    </a:lnTo>
                    <a:lnTo>
                      <a:pt x="2256" y="2359"/>
                    </a:lnTo>
                    <a:close/>
                    <a:moveTo>
                      <a:pt x="5503" y="2359"/>
                    </a:moveTo>
                    <a:lnTo>
                      <a:pt x="5503" y="4478"/>
                    </a:lnTo>
                    <a:lnTo>
                      <a:pt x="4136" y="4478"/>
                    </a:lnTo>
                    <a:lnTo>
                      <a:pt x="4136" y="2359"/>
                    </a:lnTo>
                    <a:close/>
                    <a:moveTo>
                      <a:pt x="1880" y="4922"/>
                    </a:moveTo>
                    <a:lnTo>
                      <a:pt x="1880" y="6460"/>
                    </a:lnTo>
                    <a:lnTo>
                      <a:pt x="377" y="6460"/>
                    </a:lnTo>
                    <a:lnTo>
                      <a:pt x="377" y="4922"/>
                    </a:lnTo>
                    <a:close/>
                    <a:moveTo>
                      <a:pt x="3726" y="4922"/>
                    </a:moveTo>
                    <a:lnTo>
                      <a:pt x="3726" y="6460"/>
                    </a:lnTo>
                    <a:lnTo>
                      <a:pt x="2256" y="6460"/>
                    </a:lnTo>
                    <a:lnTo>
                      <a:pt x="2256" y="4922"/>
                    </a:lnTo>
                    <a:close/>
                    <a:moveTo>
                      <a:pt x="5503" y="4922"/>
                    </a:moveTo>
                    <a:lnTo>
                      <a:pt x="5503" y="6460"/>
                    </a:lnTo>
                    <a:lnTo>
                      <a:pt x="4136" y="6460"/>
                    </a:lnTo>
                    <a:lnTo>
                      <a:pt x="4136" y="4922"/>
                    </a:lnTo>
                    <a:close/>
                    <a:moveTo>
                      <a:pt x="1" y="1"/>
                    </a:moveTo>
                    <a:lnTo>
                      <a:pt x="1" y="377"/>
                    </a:lnTo>
                    <a:lnTo>
                      <a:pt x="1" y="6460"/>
                    </a:lnTo>
                    <a:lnTo>
                      <a:pt x="1" y="6836"/>
                    </a:lnTo>
                    <a:lnTo>
                      <a:pt x="5913" y="6836"/>
                    </a:lnTo>
                    <a:lnTo>
                      <a:pt x="5913" y="6460"/>
                    </a:lnTo>
                    <a:lnTo>
                      <a:pt x="5913" y="377"/>
                    </a:lnTo>
                    <a:lnTo>
                      <a:pt x="59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0"/>
              <p:cNvSpPr/>
              <p:nvPr/>
            </p:nvSpPr>
            <p:spPr>
              <a:xfrm>
                <a:off x="6499368" y="3955876"/>
                <a:ext cx="107291" cy="126581"/>
              </a:xfrm>
              <a:custGeom>
                <a:avLst/>
                <a:gdLst/>
                <a:ahLst/>
                <a:cxnLst/>
                <a:rect l="l" t="t" r="r" b="b"/>
                <a:pathLst>
                  <a:path w="5128" h="6050" extrusionOk="0">
                    <a:moveTo>
                      <a:pt x="1" y="1"/>
                    </a:moveTo>
                    <a:lnTo>
                      <a:pt x="1" y="6050"/>
                    </a:lnTo>
                    <a:lnTo>
                      <a:pt x="5127" y="6050"/>
                    </a:lnTo>
                    <a:lnTo>
                      <a:pt x="51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0"/>
              <p:cNvSpPr/>
              <p:nvPr/>
            </p:nvSpPr>
            <p:spPr>
              <a:xfrm>
                <a:off x="6491502" y="3948009"/>
                <a:ext cx="123024" cy="143047"/>
              </a:xfrm>
              <a:custGeom>
                <a:avLst/>
                <a:gdLst/>
                <a:ahLst/>
                <a:cxnLst/>
                <a:rect l="l" t="t" r="r" b="b"/>
                <a:pathLst>
                  <a:path w="5880" h="6837" extrusionOk="0">
                    <a:moveTo>
                      <a:pt x="1881" y="377"/>
                    </a:moveTo>
                    <a:lnTo>
                      <a:pt x="1881" y="1915"/>
                    </a:lnTo>
                    <a:lnTo>
                      <a:pt x="377" y="1915"/>
                    </a:lnTo>
                    <a:lnTo>
                      <a:pt x="377" y="377"/>
                    </a:lnTo>
                    <a:close/>
                    <a:moveTo>
                      <a:pt x="3726" y="411"/>
                    </a:moveTo>
                    <a:lnTo>
                      <a:pt x="3726" y="1949"/>
                    </a:lnTo>
                    <a:lnTo>
                      <a:pt x="2257" y="1949"/>
                    </a:lnTo>
                    <a:lnTo>
                      <a:pt x="2257" y="411"/>
                    </a:lnTo>
                    <a:close/>
                    <a:moveTo>
                      <a:pt x="5503" y="411"/>
                    </a:moveTo>
                    <a:lnTo>
                      <a:pt x="5503" y="1949"/>
                    </a:lnTo>
                    <a:lnTo>
                      <a:pt x="4136" y="1949"/>
                    </a:lnTo>
                    <a:lnTo>
                      <a:pt x="4136" y="411"/>
                    </a:lnTo>
                    <a:close/>
                    <a:moveTo>
                      <a:pt x="1881" y="2359"/>
                    </a:moveTo>
                    <a:lnTo>
                      <a:pt x="1881" y="4478"/>
                    </a:lnTo>
                    <a:lnTo>
                      <a:pt x="377" y="4478"/>
                    </a:lnTo>
                    <a:lnTo>
                      <a:pt x="377" y="2359"/>
                    </a:lnTo>
                    <a:close/>
                    <a:moveTo>
                      <a:pt x="3726" y="2359"/>
                    </a:moveTo>
                    <a:lnTo>
                      <a:pt x="3726" y="4478"/>
                    </a:lnTo>
                    <a:lnTo>
                      <a:pt x="2257" y="4478"/>
                    </a:lnTo>
                    <a:lnTo>
                      <a:pt x="2257" y="2359"/>
                    </a:lnTo>
                    <a:close/>
                    <a:moveTo>
                      <a:pt x="5503" y="2359"/>
                    </a:moveTo>
                    <a:lnTo>
                      <a:pt x="5503" y="4478"/>
                    </a:lnTo>
                    <a:lnTo>
                      <a:pt x="4136" y="4478"/>
                    </a:lnTo>
                    <a:lnTo>
                      <a:pt x="4136" y="2359"/>
                    </a:lnTo>
                    <a:close/>
                    <a:moveTo>
                      <a:pt x="1881" y="4922"/>
                    </a:moveTo>
                    <a:lnTo>
                      <a:pt x="1881" y="6460"/>
                    </a:lnTo>
                    <a:lnTo>
                      <a:pt x="377" y="6460"/>
                    </a:lnTo>
                    <a:lnTo>
                      <a:pt x="377" y="4922"/>
                    </a:lnTo>
                    <a:close/>
                    <a:moveTo>
                      <a:pt x="3726" y="4922"/>
                    </a:moveTo>
                    <a:lnTo>
                      <a:pt x="3726" y="6460"/>
                    </a:lnTo>
                    <a:lnTo>
                      <a:pt x="2257" y="6460"/>
                    </a:lnTo>
                    <a:lnTo>
                      <a:pt x="2257" y="4922"/>
                    </a:lnTo>
                    <a:close/>
                    <a:moveTo>
                      <a:pt x="5503" y="4922"/>
                    </a:moveTo>
                    <a:lnTo>
                      <a:pt x="5503" y="6460"/>
                    </a:lnTo>
                    <a:lnTo>
                      <a:pt x="4136" y="6460"/>
                    </a:lnTo>
                    <a:lnTo>
                      <a:pt x="4136" y="4922"/>
                    </a:lnTo>
                    <a:close/>
                    <a:moveTo>
                      <a:pt x="1" y="1"/>
                    </a:moveTo>
                    <a:lnTo>
                      <a:pt x="1" y="377"/>
                    </a:lnTo>
                    <a:lnTo>
                      <a:pt x="1" y="6460"/>
                    </a:lnTo>
                    <a:lnTo>
                      <a:pt x="1" y="6836"/>
                    </a:lnTo>
                    <a:lnTo>
                      <a:pt x="5879" y="6836"/>
                    </a:lnTo>
                    <a:lnTo>
                      <a:pt x="5879" y="6460"/>
                    </a:lnTo>
                    <a:lnTo>
                      <a:pt x="5879" y="377"/>
                    </a:lnTo>
                    <a:lnTo>
                      <a:pt x="5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0"/>
              <p:cNvSpPr/>
              <p:nvPr/>
            </p:nvSpPr>
            <p:spPr>
              <a:xfrm>
                <a:off x="6267150" y="3955876"/>
                <a:ext cx="107270" cy="126581"/>
              </a:xfrm>
              <a:custGeom>
                <a:avLst/>
                <a:gdLst/>
                <a:ahLst/>
                <a:cxnLst/>
                <a:rect l="l" t="t" r="r" b="b"/>
                <a:pathLst>
                  <a:path w="5127" h="6050" extrusionOk="0">
                    <a:moveTo>
                      <a:pt x="0" y="1"/>
                    </a:moveTo>
                    <a:lnTo>
                      <a:pt x="0" y="6050"/>
                    </a:lnTo>
                    <a:lnTo>
                      <a:pt x="5127" y="6050"/>
                    </a:lnTo>
                    <a:lnTo>
                      <a:pt x="51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0"/>
              <p:cNvSpPr/>
              <p:nvPr/>
            </p:nvSpPr>
            <p:spPr>
              <a:xfrm>
                <a:off x="6259283" y="3948009"/>
                <a:ext cx="123003" cy="143047"/>
              </a:xfrm>
              <a:custGeom>
                <a:avLst/>
                <a:gdLst/>
                <a:ahLst/>
                <a:cxnLst/>
                <a:rect l="l" t="t" r="r" b="b"/>
                <a:pathLst>
                  <a:path w="5879" h="6837" extrusionOk="0">
                    <a:moveTo>
                      <a:pt x="1880" y="377"/>
                    </a:moveTo>
                    <a:lnTo>
                      <a:pt x="1880" y="1915"/>
                    </a:lnTo>
                    <a:lnTo>
                      <a:pt x="376" y="1915"/>
                    </a:lnTo>
                    <a:lnTo>
                      <a:pt x="376" y="377"/>
                    </a:lnTo>
                    <a:close/>
                    <a:moveTo>
                      <a:pt x="3691" y="411"/>
                    </a:moveTo>
                    <a:lnTo>
                      <a:pt x="3691" y="1949"/>
                    </a:lnTo>
                    <a:lnTo>
                      <a:pt x="2256" y="1949"/>
                    </a:lnTo>
                    <a:lnTo>
                      <a:pt x="2256" y="411"/>
                    </a:lnTo>
                    <a:close/>
                    <a:moveTo>
                      <a:pt x="5503" y="411"/>
                    </a:moveTo>
                    <a:lnTo>
                      <a:pt x="5503" y="1949"/>
                    </a:lnTo>
                    <a:lnTo>
                      <a:pt x="4135" y="1949"/>
                    </a:lnTo>
                    <a:lnTo>
                      <a:pt x="4135" y="411"/>
                    </a:lnTo>
                    <a:close/>
                    <a:moveTo>
                      <a:pt x="1880" y="2359"/>
                    </a:moveTo>
                    <a:lnTo>
                      <a:pt x="1880" y="4478"/>
                    </a:lnTo>
                    <a:lnTo>
                      <a:pt x="376" y="4478"/>
                    </a:lnTo>
                    <a:lnTo>
                      <a:pt x="376" y="2359"/>
                    </a:lnTo>
                    <a:close/>
                    <a:moveTo>
                      <a:pt x="3691" y="2359"/>
                    </a:moveTo>
                    <a:lnTo>
                      <a:pt x="3691" y="4478"/>
                    </a:lnTo>
                    <a:lnTo>
                      <a:pt x="2256" y="4478"/>
                    </a:lnTo>
                    <a:lnTo>
                      <a:pt x="2256" y="2359"/>
                    </a:lnTo>
                    <a:close/>
                    <a:moveTo>
                      <a:pt x="5503" y="2359"/>
                    </a:moveTo>
                    <a:lnTo>
                      <a:pt x="5503" y="4478"/>
                    </a:lnTo>
                    <a:lnTo>
                      <a:pt x="4135" y="4478"/>
                    </a:lnTo>
                    <a:lnTo>
                      <a:pt x="4135" y="2359"/>
                    </a:lnTo>
                    <a:close/>
                    <a:moveTo>
                      <a:pt x="1880" y="4922"/>
                    </a:moveTo>
                    <a:lnTo>
                      <a:pt x="1880" y="6460"/>
                    </a:lnTo>
                    <a:lnTo>
                      <a:pt x="376" y="6460"/>
                    </a:lnTo>
                    <a:lnTo>
                      <a:pt x="376" y="4922"/>
                    </a:lnTo>
                    <a:close/>
                    <a:moveTo>
                      <a:pt x="3691" y="4922"/>
                    </a:moveTo>
                    <a:lnTo>
                      <a:pt x="3691" y="6460"/>
                    </a:lnTo>
                    <a:lnTo>
                      <a:pt x="2256" y="6460"/>
                    </a:lnTo>
                    <a:lnTo>
                      <a:pt x="2256" y="4922"/>
                    </a:lnTo>
                    <a:close/>
                    <a:moveTo>
                      <a:pt x="5503" y="4922"/>
                    </a:moveTo>
                    <a:lnTo>
                      <a:pt x="5503" y="6460"/>
                    </a:lnTo>
                    <a:lnTo>
                      <a:pt x="4135" y="6460"/>
                    </a:lnTo>
                    <a:lnTo>
                      <a:pt x="4135" y="4922"/>
                    </a:lnTo>
                    <a:close/>
                    <a:moveTo>
                      <a:pt x="0" y="1"/>
                    </a:moveTo>
                    <a:lnTo>
                      <a:pt x="0" y="377"/>
                    </a:lnTo>
                    <a:lnTo>
                      <a:pt x="0" y="6460"/>
                    </a:lnTo>
                    <a:lnTo>
                      <a:pt x="0" y="6836"/>
                    </a:lnTo>
                    <a:lnTo>
                      <a:pt x="5878" y="6836"/>
                    </a:lnTo>
                    <a:lnTo>
                      <a:pt x="5878" y="6460"/>
                    </a:lnTo>
                    <a:lnTo>
                      <a:pt x="5878" y="377"/>
                    </a:lnTo>
                    <a:lnTo>
                      <a:pt x="5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0"/>
              <p:cNvSpPr/>
              <p:nvPr/>
            </p:nvSpPr>
            <p:spPr>
              <a:xfrm>
                <a:off x="6008131" y="3388897"/>
                <a:ext cx="1084057" cy="338798"/>
              </a:xfrm>
              <a:custGeom>
                <a:avLst/>
                <a:gdLst/>
                <a:ahLst/>
                <a:cxnLst/>
                <a:rect l="l" t="t" r="r" b="b"/>
                <a:pathLst>
                  <a:path w="51813" h="16193" extrusionOk="0">
                    <a:moveTo>
                      <a:pt x="26043" y="0"/>
                    </a:moveTo>
                    <a:lnTo>
                      <a:pt x="376" y="12133"/>
                    </a:lnTo>
                    <a:cubicBezTo>
                      <a:pt x="103" y="12372"/>
                      <a:pt x="1" y="12645"/>
                      <a:pt x="1" y="12953"/>
                    </a:cubicBezTo>
                    <a:lnTo>
                      <a:pt x="1" y="15140"/>
                    </a:lnTo>
                    <a:cubicBezTo>
                      <a:pt x="1" y="15769"/>
                      <a:pt x="514" y="16193"/>
                      <a:pt x="1057" y="16193"/>
                    </a:cubicBezTo>
                    <a:cubicBezTo>
                      <a:pt x="1281" y="16193"/>
                      <a:pt x="1510" y="16120"/>
                      <a:pt x="1709" y="15961"/>
                    </a:cubicBezTo>
                    <a:lnTo>
                      <a:pt x="25394" y="5468"/>
                    </a:lnTo>
                    <a:cubicBezTo>
                      <a:pt x="25599" y="5298"/>
                      <a:pt x="25838" y="5212"/>
                      <a:pt x="26077" y="5212"/>
                    </a:cubicBezTo>
                    <a:cubicBezTo>
                      <a:pt x="26316" y="5212"/>
                      <a:pt x="26556" y="5298"/>
                      <a:pt x="26761" y="5468"/>
                    </a:cubicBezTo>
                    <a:lnTo>
                      <a:pt x="50103" y="15961"/>
                    </a:lnTo>
                    <a:cubicBezTo>
                      <a:pt x="50303" y="16120"/>
                      <a:pt x="50532" y="16193"/>
                      <a:pt x="50756" y="16193"/>
                    </a:cubicBezTo>
                    <a:cubicBezTo>
                      <a:pt x="51299" y="16193"/>
                      <a:pt x="51812" y="15769"/>
                      <a:pt x="51812" y="15140"/>
                    </a:cubicBezTo>
                    <a:lnTo>
                      <a:pt x="51812" y="12782"/>
                    </a:lnTo>
                    <a:lnTo>
                      <a:pt x="51778" y="12782"/>
                    </a:lnTo>
                    <a:cubicBezTo>
                      <a:pt x="51778" y="12475"/>
                      <a:pt x="51641" y="12133"/>
                      <a:pt x="51368" y="11962"/>
                    </a:cubicBezTo>
                    <a:lnTo>
                      <a:pt x="260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0"/>
              <p:cNvSpPr/>
              <p:nvPr/>
            </p:nvSpPr>
            <p:spPr>
              <a:xfrm>
                <a:off x="6545147" y="3377452"/>
                <a:ext cx="15022" cy="3599"/>
              </a:xfrm>
              <a:custGeom>
                <a:avLst/>
                <a:gdLst/>
                <a:ahLst/>
                <a:cxnLst/>
                <a:rect l="l" t="t" r="r" b="b"/>
                <a:pathLst>
                  <a:path w="718" h="172" extrusionOk="0">
                    <a:moveTo>
                      <a:pt x="376" y="0"/>
                    </a:moveTo>
                    <a:lnTo>
                      <a:pt x="0" y="171"/>
                    </a:lnTo>
                    <a:lnTo>
                      <a:pt x="718" y="171"/>
                    </a:lnTo>
                    <a:lnTo>
                      <a:pt x="376" y="0"/>
                    </a:lnTo>
                    <a:close/>
                  </a:path>
                </a:pathLst>
              </a:custGeom>
              <a:solidFill>
                <a:srgbClr val="D7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0"/>
              <p:cNvSpPr/>
              <p:nvPr/>
            </p:nvSpPr>
            <p:spPr>
              <a:xfrm>
                <a:off x="7059985" y="3713529"/>
                <a:ext cx="6444" cy="2155"/>
              </a:xfrm>
              <a:custGeom>
                <a:avLst/>
                <a:gdLst/>
                <a:ahLst/>
                <a:cxnLst/>
                <a:rect l="l" t="t" r="r" b="b"/>
                <a:pathLst>
                  <a:path w="308" h="103" extrusionOk="0">
                    <a:moveTo>
                      <a:pt x="0" y="0"/>
                    </a:moveTo>
                    <a:cubicBezTo>
                      <a:pt x="69" y="35"/>
                      <a:pt x="205" y="103"/>
                      <a:pt x="308" y="103"/>
                    </a:cubicBezTo>
                    <a:cubicBezTo>
                      <a:pt x="205" y="35"/>
                      <a:pt x="69" y="35"/>
                      <a:pt x="0" y="0"/>
                    </a:cubicBezTo>
                    <a:close/>
                  </a:path>
                </a:pathLst>
              </a:custGeom>
              <a:solidFill>
                <a:srgbClr val="D7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0"/>
              <p:cNvSpPr/>
              <p:nvPr/>
            </p:nvSpPr>
            <p:spPr>
              <a:xfrm>
                <a:off x="6031731" y="3713529"/>
                <a:ext cx="6444" cy="2155"/>
              </a:xfrm>
              <a:custGeom>
                <a:avLst/>
                <a:gdLst/>
                <a:ahLst/>
                <a:cxnLst/>
                <a:rect l="l" t="t" r="r" b="b"/>
                <a:pathLst>
                  <a:path w="308" h="103" extrusionOk="0">
                    <a:moveTo>
                      <a:pt x="308" y="0"/>
                    </a:moveTo>
                    <a:lnTo>
                      <a:pt x="308" y="0"/>
                    </a:lnTo>
                    <a:cubicBezTo>
                      <a:pt x="281" y="7"/>
                      <a:pt x="256" y="15"/>
                      <a:pt x="234" y="24"/>
                    </a:cubicBezTo>
                    <a:lnTo>
                      <a:pt x="234" y="24"/>
                    </a:lnTo>
                    <a:cubicBezTo>
                      <a:pt x="263" y="17"/>
                      <a:pt x="288" y="10"/>
                      <a:pt x="308" y="0"/>
                    </a:cubicBezTo>
                    <a:close/>
                    <a:moveTo>
                      <a:pt x="234" y="24"/>
                    </a:moveTo>
                    <a:cubicBezTo>
                      <a:pt x="163" y="40"/>
                      <a:pt x="73" y="54"/>
                      <a:pt x="0" y="103"/>
                    </a:cubicBezTo>
                    <a:cubicBezTo>
                      <a:pt x="83" y="103"/>
                      <a:pt x="143" y="59"/>
                      <a:pt x="234" y="24"/>
                    </a:cubicBezTo>
                    <a:close/>
                  </a:path>
                </a:pathLst>
              </a:custGeom>
              <a:solidFill>
                <a:srgbClr val="D7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0"/>
              <p:cNvSpPr/>
              <p:nvPr/>
            </p:nvSpPr>
            <p:spPr>
              <a:xfrm>
                <a:off x="7034962" y="3702085"/>
                <a:ext cx="25044" cy="12177"/>
              </a:xfrm>
              <a:custGeom>
                <a:avLst/>
                <a:gdLst/>
                <a:ahLst/>
                <a:cxnLst/>
                <a:rect l="l" t="t" r="r" b="b"/>
                <a:pathLst>
                  <a:path w="1197" h="582" extrusionOk="0">
                    <a:moveTo>
                      <a:pt x="0" y="1"/>
                    </a:moveTo>
                    <a:lnTo>
                      <a:pt x="0" y="1"/>
                    </a:lnTo>
                    <a:cubicBezTo>
                      <a:pt x="350" y="223"/>
                      <a:pt x="700" y="387"/>
                      <a:pt x="1105" y="546"/>
                    </a:cubicBezTo>
                    <a:lnTo>
                      <a:pt x="1105" y="546"/>
                    </a:lnTo>
                    <a:cubicBezTo>
                      <a:pt x="1052" y="521"/>
                      <a:pt x="1014" y="490"/>
                      <a:pt x="991" y="445"/>
                    </a:cubicBezTo>
                    <a:lnTo>
                      <a:pt x="0" y="1"/>
                    </a:lnTo>
                    <a:close/>
                    <a:moveTo>
                      <a:pt x="1105" y="546"/>
                    </a:moveTo>
                    <a:cubicBezTo>
                      <a:pt x="1132" y="559"/>
                      <a:pt x="1162" y="570"/>
                      <a:pt x="1196" y="582"/>
                    </a:cubicBezTo>
                    <a:cubicBezTo>
                      <a:pt x="1166" y="570"/>
                      <a:pt x="1135" y="558"/>
                      <a:pt x="1105" y="546"/>
                    </a:cubicBezTo>
                    <a:close/>
                  </a:path>
                </a:pathLst>
              </a:custGeom>
              <a:solidFill>
                <a:srgbClr val="D7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0"/>
              <p:cNvSpPr/>
              <p:nvPr/>
            </p:nvSpPr>
            <p:spPr>
              <a:xfrm>
                <a:off x="6778496" y="4280569"/>
                <a:ext cx="191650" cy="126581"/>
              </a:xfrm>
              <a:custGeom>
                <a:avLst/>
                <a:gdLst/>
                <a:ahLst/>
                <a:cxnLst/>
                <a:rect l="l" t="t" r="r" b="b"/>
                <a:pathLst>
                  <a:path w="9160" h="6050" extrusionOk="0">
                    <a:moveTo>
                      <a:pt x="1" y="0"/>
                    </a:moveTo>
                    <a:lnTo>
                      <a:pt x="1" y="6050"/>
                    </a:lnTo>
                    <a:lnTo>
                      <a:pt x="9160" y="6050"/>
                    </a:lnTo>
                    <a:lnTo>
                      <a:pt x="91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0"/>
              <p:cNvSpPr/>
              <p:nvPr/>
            </p:nvSpPr>
            <p:spPr>
              <a:xfrm>
                <a:off x="6770629" y="4271280"/>
                <a:ext cx="208116" cy="143026"/>
              </a:xfrm>
              <a:custGeom>
                <a:avLst/>
                <a:gdLst/>
                <a:ahLst/>
                <a:cxnLst/>
                <a:rect l="l" t="t" r="r" b="b"/>
                <a:pathLst>
                  <a:path w="9947" h="6836" extrusionOk="0">
                    <a:moveTo>
                      <a:pt x="2427" y="820"/>
                    </a:moveTo>
                    <a:lnTo>
                      <a:pt x="2427" y="1948"/>
                    </a:lnTo>
                    <a:lnTo>
                      <a:pt x="821" y="1948"/>
                    </a:lnTo>
                    <a:lnTo>
                      <a:pt x="821" y="820"/>
                    </a:lnTo>
                    <a:close/>
                    <a:moveTo>
                      <a:pt x="7212" y="820"/>
                    </a:moveTo>
                    <a:lnTo>
                      <a:pt x="7212" y="1948"/>
                    </a:lnTo>
                    <a:lnTo>
                      <a:pt x="5264" y="1948"/>
                    </a:lnTo>
                    <a:lnTo>
                      <a:pt x="5264" y="820"/>
                    </a:lnTo>
                    <a:close/>
                    <a:moveTo>
                      <a:pt x="4444" y="820"/>
                    </a:moveTo>
                    <a:lnTo>
                      <a:pt x="4444" y="1982"/>
                    </a:lnTo>
                    <a:lnTo>
                      <a:pt x="2837" y="1982"/>
                    </a:lnTo>
                    <a:lnTo>
                      <a:pt x="2837" y="820"/>
                    </a:lnTo>
                    <a:close/>
                    <a:moveTo>
                      <a:pt x="9160" y="820"/>
                    </a:moveTo>
                    <a:lnTo>
                      <a:pt x="9160" y="1982"/>
                    </a:lnTo>
                    <a:lnTo>
                      <a:pt x="7656" y="1982"/>
                    </a:lnTo>
                    <a:lnTo>
                      <a:pt x="7656" y="820"/>
                    </a:lnTo>
                    <a:close/>
                    <a:moveTo>
                      <a:pt x="4444" y="2358"/>
                    </a:moveTo>
                    <a:lnTo>
                      <a:pt x="4444" y="4477"/>
                    </a:lnTo>
                    <a:lnTo>
                      <a:pt x="2837" y="4477"/>
                    </a:lnTo>
                    <a:lnTo>
                      <a:pt x="2837" y="2358"/>
                    </a:lnTo>
                    <a:close/>
                    <a:moveTo>
                      <a:pt x="9160" y="2358"/>
                    </a:moveTo>
                    <a:lnTo>
                      <a:pt x="9160" y="4477"/>
                    </a:lnTo>
                    <a:lnTo>
                      <a:pt x="7656" y="4477"/>
                    </a:lnTo>
                    <a:lnTo>
                      <a:pt x="7656" y="2358"/>
                    </a:lnTo>
                    <a:close/>
                    <a:moveTo>
                      <a:pt x="2427" y="2392"/>
                    </a:moveTo>
                    <a:lnTo>
                      <a:pt x="2427" y="4545"/>
                    </a:lnTo>
                    <a:lnTo>
                      <a:pt x="821" y="4545"/>
                    </a:lnTo>
                    <a:lnTo>
                      <a:pt x="821" y="2392"/>
                    </a:lnTo>
                    <a:close/>
                    <a:moveTo>
                      <a:pt x="7212" y="2392"/>
                    </a:moveTo>
                    <a:lnTo>
                      <a:pt x="7212" y="4545"/>
                    </a:lnTo>
                    <a:lnTo>
                      <a:pt x="5264" y="4545"/>
                    </a:lnTo>
                    <a:lnTo>
                      <a:pt x="5264" y="2392"/>
                    </a:lnTo>
                    <a:close/>
                    <a:moveTo>
                      <a:pt x="2393" y="4921"/>
                    </a:moveTo>
                    <a:lnTo>
                      <a:pt x="2393" y="6083"/>
                    </a:lnTo>
                    <a:lnTo>
                      <a:pt x="787" y="6083"/>
                    </a:lnTo>
                    <a:lnTo>
                      <a:pt x="787" y="4921"/>
                    </a:lnTo>
                    <a:close/>
                    <a:moveTo>
                      <a:pt x="4444" y="4921"/>
                    </a:moveTo>
                    <a:lnTo>
                      <a:pt x="4444" y="6083"/>
                    </a:lnTo>
                    <a:lnTo>
                      <a:pt x="2837" y="6083"/>
                    </a:lnTo>
                    <a:lnTo>
                      <a:pt x="2837" y="4921"/>
                    </a:lnTo>
                    <a:close/>
                    <a:moveTo>
                      <a:pt x="7212" y="4921"/>
                    </a:moveTo>
                    <a:lnTo>
                      <a:pt x="7212" y="6083"/>
                    </a:lnTo>
                    <a:lnTo>
                      <a:pt x="5264" y="6083"/>
                    </a:lnTo>
                    <a:lnTo>
                      <a:pt x="5264" y="4921"/>
                    </a:lnTo>
                    <a:close/>
                    <a:moveTo>
                      <a:pt x="9160" y="4921"/>
                    </a:moveTo>
                    <a:lnTo>
                      <a:pt x="9160" y="6083"/>
                    </a:lnTo>
                    <a:lnTo>
                      <a:pt x="7656" y="6083"/>
                    </a:lnTo>
                    <a:lnTo>
                      <a:pt x="7656" y="4921"/>
                    </a:lnTo>
                    <a:close/>
                    <a:moveTo>
                      <a:pt x="1" y="0"/>
                    </a:moveTo>
                    <a:lnTo>
                      <a:pt x="1" y="6835"/>
                    </a:lnTo>
                    <a:lnTo>
                      <a:pt x="9946" y="6835"/>
                    </a:lnTo>
                    <a:lnTo>
                      <a:pt x="99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0"/>
              <p:cNvSpPr/>
              <p:nvPr/>
            </p:nvSpPr>
            <p:spPr>
              <a:xfrm>
                <a:off x="6138742" y="4280569"/>
                <a:ext cx="190939" cy="126581"/>
              </a:xfrm>
              <a:custGeom>
                <a:avLst/>
                <a:gdLst/>
                <a:ahLst/>
                <a:cxnLst/>
                <a:rect l="l" t="t" r="r" b="b"/>
                <a:pathLst>
                  <a:path w="9126" h="6050" extrusionOk="0">
                    <a:moveTo>
                      <a:pt x="1" y="0"/>
                    </a:moveTo>
                    <a:lnTo>
                      <a:pt x="1" y="6050"/>
                    </a:lnTo>
                    <a:lnTo>
                      <a:pt x="9126" y="6050"/>
                    </a:lnTo>
                    <a:lnTo>
                      <a:pt x="91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0"/>
              <p:cNvSpPr/>
              <p:nvPr/>
            </p:nvSpPr>
            <p:spPr>
              <a:xfrm>
                <a:off x="6130163" y="4271280"/>
                <a:ext cx="208116" cy="143026"/>
              </a:xfrm>
              <a:custGeom>
                <a:avLst/>
                <a:gdLst/>
                <a:ahLst/>
                <a:cxnLst/>
                <a:rect l="l" t="t" r="r" b="b"/>
                <a:pathLst>
                  <a:path w="9947" h="6836" extrusionOk="0">
                    <a:moveTo>
                      <a:pt x="2427" y="820"/>
                    </a:moveTo>
                    <a:lnTo>
                      <a:pt x="2427" y="1948"/>
                    </a:lnTo>
                    <a:lnTo>
                      <a:pt x="787" y="1948"/>
                    </a:lnTo>
                    <a:lnTo>
                      <a:pt x="787" y="820"/>
                    </a:lnTo>
                    <a:close/>
                    <a:moveTo>
                      <a:pt x="7246" y="820"/>
                    </a:moveTo>
                    <a:lnTo>
                      <a:pt x="7246" y="1948"/>
                    </a:lnTo>
                    <a:lnTo>
                      <a:pt x="5298" y="1948"/>
                    </a:lnTo>
                    <a:lnTo>
                      <a:pt x="5298" y="820"/>
                    </a:lnTo>
                    <a:close/>
                    <a:moveTo>
                      <a:pt x="4478" y="820"/>
                    </a:moveTo>
                    <a:lnTo>
                      <a:pt x="4478" y="1982"/>
                    </a:lnTo>
                    <a:lnTo>
                      <a:pt x="2837" y="1982"/>
                    </a:lnTo>
                    <a:lnTo>
                      <a:pt x="2837" y="820"/>
                    </a:lnTo>
                    <a:close/>
                    <a:moveTo>
                      <a:pt x="9160" y="820"/>
                    </a:moveTo>
                    <a:lnTo>
                      <a:pt x="9160" y="1982"/>
                    </a:lnTo>
                    <a:lnTo>
                      <a:pt x="7690" y="1982"/>
                    </a:lnTo>
                    <a:lnTo>
                      <a:pt x="7690" y="820"/>
                    </a:lnTo>
                    <a:close/>
                    <a:moveTo>
                      <a:pt x="4478" y="2358"/>
                    </a:moveTo>
                    <a:lnTo>
                      <a:pt x="4478" y="4477"/>
                    </a:lnTo>
                    <a:lnTo>
                      <a:pt x="2837" y="4477"/>
                    </a:lnTo>
                    <a:lnTo>
                      <a:pt x="2837" y="2358"/>
                    </a:lnTo>
                    <a:close/>
                    <a:moveTo>
                      <a:pt x="9160" y="2358"/>
                    </a:moveTo>
                    <a:lnTo>
                      <a:pt x="9160" y="4477"/>
                    </a:lnTo>
                    <a:lnTo>
                      <a:pt x="7690" y="4477"/>
                    </a:lnTo>
                    <a:lnTo>
                      <a:pt x="7690" y="2358"/>
                    </a:lnTo>
                    <a:close/>
                    <a:moveTo>
                      <a:pt x="2427" y="2392"/>
                    </a:moveTo>
                    <a:lnTo>
                      <a:pt x="2427" y="4545"/>
                    </a:lnTo>
                    <a:lnTo>
                      <a:pt x="787" y="4545"/>
                    </a:lnTo>
                    <a:lnTo>
                      <a:pt x="787" y="2392"/>
                    </a:lnTo>
                    <a:close/>
                    <a:moveTo>
                      <a:pt x="7246" y="2392"/>
                    </a:moveTo>
                    <a:lnTo>
                      <a:pt x="7246" y="4545"/>
                    </a:lnTo>
                    <a:lnTo>
                      <a:pt x="5298" y="4545"/>
                    </a:lnTo>
                    <a:lnTo>
                      <a:pt x="5298" y="2392"/>
                    </a:lnTo>
                    <a:close/>
                    <a:moveTo>
                      <a:pt x="2427" y="4921"/>
                    </a:moveTo>
                    <a:lnTo>
                      <a:pt x="2427" y="6083"/>
                    </a:lnTo>
                    <a:lnTo>
                      <a:pt x="787" y="6083"/>
                    </a:lnTo>
                    <a:lnTo>
                      <a:pt x="787" y="4921"/>
                    </a:lnTo>
                    <a:close/>
                    <a:moveTo>
                      <a:pt x="4478" y="4921"/>
                    </a:moveTo>
                    <a:lnTo>
                      <a:pt x="4478" y="6083"/>
                    </a:lnTo>
                    <a:lnTo>
                      <a:pt x="2837" y="6083"/>
                    </a:lnTo>
                    <a:lnTo>
                      <a:pt x="2837" y="4921"/>
                    </a:lnTo>
                    <a:close/>
                    <a:moveTo>
                      <a:pt x="7246" y="4921"/>
                    </a:moveTo>
                    <a:lnTo>
                      <a:pt x="7246" y="6083"/>
                    </a:lnTo>
                    <a:lnTo>
                      <a:pt x="5298" y="6083"/>
                    </a:lnTo>
                    <a:lnTo>
                      <a:pt x="5298" y="4921"/>
                    </a:lnTo>
                    <a:close/>
                    <a:moveTo>
                      <a:pt x="9160" y="4921"/>
                    </a:moveTo>
                    <a:lnTo>
                      <a:pt x="9160" y="6083"/>
                    </a:lnTo>
                    <a:lnTo>
                      <a:pt x="7690" y="6083"/>
                    </a:lnTo>
                    <a:lnTo>
                      <a:pt x="7690" y="4921"/>
                    </a:lnTo>
                    <a:close/>
                    <a:moveTo>
                      <a:pt x="1" y="0"/>
                    </a:moveTo>
                    <a:lnTo>
                      <a:pt x="1" y="6835"/>
                    </a:lnTo>
                    <a:lnTo>
                      <a:pt x="9946" y="6835"/>
                    </a:lnTo>
                    <a:lnTo>
                      <a:pt x="99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0"/>
              <p:cNvSpPr/>
              <p:nvPr/>
            </p:nvSpPr>
            <p:spPr>
              <a:xfrm>
                <a:off x="6452188" y="4307015"/>
                <a:ext cx="204517" cy="264607"/>
              </a:xfrm>
              <a:custGeom>
                <a:avLst/>
                <a:gdLst/>
                <a:ahLst/>
                <a:cxnLst/>
                <a:rect l="l" t="t" r="r" b="b"/>
                <a:pathLst>
                  <a:path w="9775" h="12647" extrusionOk="0">
                    <a:moveTo>
                      <a:pt x="0" y="1"/>
                    </a:moveTo>
                    <a:lnTo>
                      <a:pt x="0" y="12646"/>
                    </a:lnTo>
                    <a:lnTo>
                      <a:pt x="9775" y="12646"/>
                    </a:lnTo>
                    <a:lnTo>
                      <a:pt x="97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0"/>
              <p:cNvSpPr/>
              <p:nvPr/>
            </p:nvSpPr>
            <p:spPr>
              <a:xfrm>
                <a:off x="6571593" y="4446463"/>
                <a:ext cx="17910" cy="17889"/>
              </a:xfrm>
              <a:custGeom>
                <a:avLst/>
                <a:gdLst/>
                <a:ahLst/>
                <a:cxnLst/>
                <a:rect l="l" t="t" r="r" b="b"/>
                <a:pathLst>
                  <a:path w="856" h="855" extrusionOk="0">
                    <a:moveTo>
                      <a:pt x="445" y="0"/>
                    </a:moveTo>
                    <a:cubicBezTo>
                      <a:pt x="240" y="0"/>
                      <a:pt x="1" y="171"/>
                      <a:pt x="1" y="445"/>
                    </a:cubicBezTo>
                    <a:cubicBezTo>
                      <a:pt x="1" y="650"/>
                      <a:pt x="172" y="855"/>
                      <a:pt x="445" y="855"/>
                    </a:cubicBezTo>
                    <a:cubicBezTo>
                      <a:pt x="650" y="855"/>
                      <a:pt x="855" y="684"/>
                      <a:pt x="855" y="445"/>
                    </a:cubicBezTo>
                    <a:cubicBezTo>
                      <a:pt x="855" y="205"/>
                      <a:pt x="650"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0"/>
              <p:cNvSpPr/>
              <p:nvPr/>
            </p:nvSpPr>
            <p:spPr>
              <a:xfrm>
                <a:off x="6452188" y="4307015"/>
                <a:ext cx="204517" cy="264607"/>
              </a:xfrm>
              <a:custGeom>
                <a:avLst/>
                <a:gdLst/>
                <a:ahLst/>
                <a:cxnLst/>
                <a:rect l="l" t="t" r="r" b="b"/>
                <a:pathLst>
                  <a:path w="9775" h="12647" extrusionOk="0">
                    <a:moveTo>
                      <a:pt x="0" y="1"/>
                    </a:moveTo>
                    <a:lnTo>
                      <a:pt x="0" y="1812"/>
                    </a:lnTo>
                    <a:lnTo>
                      <a:pt x="7656" y="1812"/>
                    </a:lnTo>
                    <a:lnTo>
                      <a:pt x="7656" y="12646"/>
                    </a:lnTo>
                    <a:lnTo>
                      <a:pt x="9775" y="12646"/>
                    </a:lnTo>
                    <a:lnTo>
                      <a:pt x="977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0"/>
              <p:cNvSpPr/>
              <p:nvPr/>
            </p:nvSpPr>
            <p:spPr>
              <a:xfrm>
                <a:off x="6653106" y="2814325"/>
                <a:ext cx="327521" cy="477347"/>
              </a:xfrm>
              <a:custGeom>
                <a:avLst/>
                <a:gdLst/>
                <a:ahLst/>
                <a:cxnLst/>
                <a:rect l="l" t="t" r="r" b="b"/>
                <a:pathLst>
                  <a:path w="15654" h="22815" extrusionOk="0">
                    <a:moveTo>
                      <a:pt x="5142" y="0"/>
                    </a:moveTo>
                    <a:cubicBezTo>
                      <a:pt x="4750" y="0"/>
                      <a:pt x="4357" y="118"/>
                      <a:pt x="3965" y="258"/>
                    </a:cubicBezTo>
                    <a:cubicBezTo>
                      <a:pt x="2701" y="770"/>
                      <a:pt x="1573" y="1761"/>
                      <a:pt x="889" y="2958"/>
                    </a:cubicBezTo>
                    <a:cubicBezTo>
                      <a:pt x="308" y="4017"/>
                      <a:pt x="35" y="5247"/>
                      <a:pt x="35" y="6512"/>
                    </a:cubicBezTo>
                    <a:cubicBezTo>
                      <a:pt x="1" y="7571"/>
                      <a:pt x="206" y="8733"/>
                      <a:pt x="821" y="9622"/>
                    </a:cubicBezTo>
                    <a:cubicBezTo>
                      <a:pt x="1846" y="11228"/>
                      <a:pt x="3931" y="11878"/>
                      <a:pt x="5811" y="12322"/>
                    </a:cubicBezTo>
                    <a:cubicBezTo>
                      <a:pt x="4717" y="13176"/>
                      <a:pt x="3726" y="14407"/>
                      <a:pt x="3555" y="15808"/>
                    </a:cubicBezTo>
                    <a:cubicBezTo>
                      <a:pt x="3350" y="17209"/>
                      <a:pt x="4102" y="18816"/>
                      <a:pt x="5469" y="19226"/>
                    </a:cubicBezTo>
                    <a:cubicBezTo>
                      <a:pt x="5059" y="19738"/>
                      <a:pt x="4888" y="20524"/>
                      <a:pt x="5059" y="21140"/>
                    </a:cubicBezTo>
                    <a:cubicBezTo>
                      <a:pt x="5161" y="21823"/>
                      <a:pt x="5674" y="22404"/>
                      <a:pt x="6289" y="22677"/>
                    </a:cubicBezTo>
                    <a:lnTo>
                      <a:pt x="11928" y="22814"/>
                    </a:lnTo>
                    <a:cubicBezTo>
                      <a:pt x="12270" y="22814"/>
                      <a:pt x="12133" y="22233"/>
                      <a:pt x="12270" y="21960"/>
                    </a:cubicBezTo>
                    <a:cubicBezTo>
                      <a:pt x="12338" y="21823"/>
                      <a:pt x="12475" y="21755"/>
                      <a:pt x="12612" y="21652"/>
                    </a:cubicBezTo>
                    <a:cubicBezTo>
                      <a:pt x="13159" y="21276"/>
                      <a:pt x="13466" y="20524"/>
                      <a:pt x="13364" y="19841"/>
                    </a:cubicBezTo>
                    <a:cubicBezTo>
                      <a:pt x="13295" y="19157"/>
                      <a:pt x="12851" y="18508"/>
                      <a:pt x="12304" y="18064"/>
                    </a:cubicBezTo>
                    <a:lnTo>
                      <a:pt x="12168" y="17961"/>
                    </a:lnTo>
                    <a:cubicBezTo>
                      <a:pt x="12099" y="17790"/>
                      <a:pt x="12236" y="17619"/>
                      <a:pt x="12338" y="17517"/>
                    </a:cubicBezTo>
                    <a:cubicBezTo>
                      <a:pt x="12954" y="17038"/>
                      <a:pt x="13535" y="16594"/>
                      <a:pt x="14047" y="16013"/>
                    </a:cubicBezTo>
                    <a:cubicBezTo>
                      <a:pt x="15517" y="14373"/>
                      <a:pt x="15654" y="11707"/>
                      <a:pt x="14526" y="9793"/>
                    </a:cubicBezTo>
                    <a:cubicBezTo>
                      <a:pt x="13466" y="7811"/>
                      <a:pt x="11313" y="6580"/>
                      <a:pt x="9092" y="6341"/>
                    </a:cubicBezTo>
                    <a:cubicBezTo>
                      <a:pt x="9228" y="5521"/>
                      <a:pt x="9263" y="4666"/>
                      <a:pt x="9228" y="3812"/>
                    </a:cubicBezTo>
                    <a:cubicBezTo>
                      <a:pt x="9194" y="3334"/>
                      <a:pt x="9160" y="2821"/>
                      <a:pt x="8921" y="2411"/>
                    </a:cubicBezTo>
                    <a:cubicBezTo>
                      <a:pt x="8682" y="1898"/>
                      <a:pt x="8237" y="1488"/>
                      <a:pt x="7793" y="1146"/>
                    </a:cubicBezTo>
                    <a:cubicBezTo>
                      <a:pt x="7041" y="599"/>
                      <a:pt x="6289" y="53"/>
                      <a:pt x="5401" y="18"/>
                    </a:cubicBezTo>
                    <a:cubicBezTo>
                      <a:pt x="5314" y="6"/>
                      <a:pt x="5228" y="0"/>
                      <a:pt x="51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0"/>
              <p:cNvSpPr/>
              <p:nvPr/>
            </p:nvSpPr>
            <p:spPr>
              <a:xfrm>
                <a:off x="6756798" y="3288783"/>
                <a:ext cx="177360" cy="37912"/>
              </a:xfrm>
              <a:custGeom>
                <a:avLst/>
                <a:gdLst/>
                <a:ahLst/>
                <a:cxnLst/>
                <a:rect l="l" t="t" r="r" b="b"/>
                <a:pathLst>
                  <a:path w="8477" h="1812" extrusionOk="0">
                    <a:moveTo>
                      <a:pt x="0" y="0"/>
                    </a:moveTo>
                    <a:lnTo>
                      <a:pt x="0" y="1812"/>
                    </a:lnTo>
                    <a:lnTo>
                      <a:pt x="8476" y="1812"/>
                    </a:lnTo>
                    <a:lnTo>
                      <a:pt x="84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0" name="Google Shape;1790;p50"/>
            <p:cNvGrpSpPr/>
            <p:nvPr/>
          </p:nvGrpSpPr>
          <p:grpSpPr>
            <a:xfrm>
              <a:off x="4838507" y="3326694"/>
              <a:ext cx="3407789" cy="1120501"/>
              <a:chOff x="4838507" y="3326694"/>
              <a:chExt cx="3407789" cy="1120501"/>
            </a:xfrm>
          </p:grpSpPr>
          <p:sp>
            <p:nvSpPr>
              <p:cNvPr id="1796" name="Google Shape;1796;p50"/>
              <p:cNvSpPr/>
              <p:nvPr/>
            </p:nvSpPr>
            <p:spPr>
              <a:xfrm>
                <a:off x="4838507" y="3326694"/>
                <a:ext cx="181649" cy="338944"/>
              </a:xfrm>
              <a:custGeom>
                <a:avLst/>
                <a:gdLst/>
                <a:ahLst/>
                <a:cxnLst/>
                <a:rect l="l" t="t" r="r" b="b"/>
                <a:pathLst>
                  <a:path w="8682" h="16200" extrusionOk="0">
                    <a:moveTo>
                      <a:pt x="2393" y="547"/>
                    </a:moveTo>
                    <a:lnTo>
                      <a:pt x="2393" y="3008"/>
                    </a:lnTo>
                    <a:lnTo>
                      <a:pt x="548" y="3008"/>
                    </a:lnTo>
                    <a:lnTo>
                      <a:pt x="548" y="547"/>
                    </a:lnTo>
                    <a:close/>
                    <a:moveTo>
                      <a:pt x="5982" y="547"/>
                    </a:moveTo>
                    <a:lnTo>
                      <a:pt x="5982" y="3008"/>
                    </a:lnTo>
                    <a:lnTo>
                      <a:pt x="3008" y="3008"/>
                    </a:lnTo>
                    <a:lnTo>
                      <a:pt x="3008" y="547"/>
                    </a:lnTo>
                    <a:close/>
                    <a:moveTo>
                      <a:pt x="8135" y="547"/>
                    </a:moveTo>
                    <a:lnTo>
                      <a:pt x="8135" y="3008"/>
                    </a:lnTo>
                    <a:lnTo>
                      <a:pt x="6597" y="3008"/>
                    </a:lnTo>
                    <a:lnTo>
                      <a:pt x="6597" y="547"/>
                    </a:lnTo>
                    <a:close/>
                    <a:moveTo>
                      <a:pt x="2393" y="3555"/>
                    </a:moveTo>
                    <a:lnTo>
                      <a:pt x="2393" y="8442"/>
                    </a:lnTo>
                    <a:lnTo>
                      <a:pt x="548" y="8442"/>
                    </a:lnTo>
                    <a:lnTo>
                      <a:pt x="548" y="3555"/>
                    </a:lnTo>
                    <a:close/>
                    <a:moveTo>
                      <a:pt x="8169" y="3555"/>
                    </a:moveTo>
                    <a:lnTo>
                      <a:pt x="8169" y="8442"/>
                    </a:lnTo>
                    <a:lnTo>
                      <a:pt x="6631" y="8442"/>
                    </a:lnTo>
                    <a:lnTo>
                      <a:pt x="6631" y="3555"/>
                    </a:lnTo>
                    <a:close/>
                    <a:moveTo>
                      <a:pt x="6016" y="3589"/>
                    </a:moveTo>
                    <a:lnTo>
                      <a:pt x="6016" y="8510"/>
                    </a:lnTo>
                    <a:lnTo>
                      <a:pt x="3043" y="8510"/>
                    </a:lnTo>
                    <a:lnTo>
                      <a:pt x="3043" y="3589"/>
                    </a:lnTo>
                    <a:close/>
                    <a:moveTo>
                      <a:pt x="2393" y="9057"/>
                    </a:moveTo>
                    <a:lnTo>
                      <a:pt x="2393" y="13158"/>
                    </a:lnTo>
                    <a:lnTo>
                      <a:pt x="548" y="13158"/>
                    </a:lnTo>
                    <a:lnTo>
                      <a:pt x="548" y="9057"/>
                    </a:lnTo>
                    <a:close/>
                    <a:moveTo>
                      <a:pt x="8169" y="9057"/>
                    </a:moveTo>
                    <a:lnTo>
                      <a:pt x="8169" y="13158"/>
                    </a:lnTo>
                    <a:lnTo>
                      <a:pt x="6631" y="13158"/>
                    </a:lnTo>
                    <a:lnTo>
                      <a:pt x="6631" y="9057"/>
                    </a:lnTo>
                    <a:close/>
                    <a:moveTo>
                      <a:pt x="5982" y="9091"/>
                    </a:moveTo>
                    <a:lnTo>
                      <a:pt x="5982" y="13192"/>
                    </a:lnTo>
                    <a:lnTo>
                      <a:pt x="3008" y="13192"/>
                    </a:lnTo>
                    <a:lnTo>
                      <a:pt x="3008" y="9091"/>
                    </a:lnTo>
                    <a:close/>
                    <a:moveTo>
                      <a:pt x="8169" y="13773"/>
                    </a:moveTo>
                    <a:lnTo>
                      <a:pt x="8169" y="15585"/>
                    </a:lnTo>
                    <a:lnTo>
                      <a:pt x="6631" y="15585"/>
                    </a:lnTo>
                    <a:lnTo>
                      <a:pt x="6631" y="13773"/>
                    </a:lnTo>
                    <a:close/>
                    <a:moveTo>
                      <a:pt x="2393" y="13808"/>
                    </a:moveTo>
                    <a:lnTo>
                      <a:pt x="2393" y="15653"/>
                    </a:lnTo>
                    <a:lnTo>
                      <a:pt x="548" y="15653"/>
                    </a:lnTo>
                    <a:lnTo>
                      <a:pt x="548" y="13808"/>
                    </a:lnTo>
                    <a:close/>
                    <a:moveTo>
                      <a:pt x="6016" y="13808"/>
                    </a:moveTo>
                    <a:lnTo>
                      <a:pt x="6016" y="15653"/>
                    </a:lnTo>
                    <a:lnTo>
                      <a:pt x="3043" y="15653"/>
                    </a:lnTo>
                    <a:lnTo>
                      <a:pt x="3043" y="13808"/>
                    </a:lnTo>
                    <a:close/>
                    <a:moveTo>
                      <a:pt x="1" y="0"/>
                    </a:moveTo>
                    <a:lnTo>
                      <a:pt x="1" y="547"/>
                    </a:lnTo>
                    <a:lnTo>
                      <a:pt x="1" y="15653"/>
                    </a:lnTo>
                    <a:lnTo>
                      <a:pt x="1" y="16200"/>
                    </a:lnTo>
                    <a:lnTo>
                      <a:pt x="8682" y="16200"/>
                    </a:lnTo>
                    <a:lnTo>
                      <a:pt x="8682" y="15653"/>
                    </a:lnTo>
                    <a:lnTo>
                      <a:pt x="8682" y="547"/>
                    </a:lnTo>
                    <a:lnTo>
                      <a:pt x="86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50"/>
              <p:cNvSpPr/>
              <p:nvPr/>
            </p:nvSpPr>
            <p:spPr>
              <a:xfrm>
                <a:off x="8208384" y="4409995"/>
                <a:ext cx="37912" cy="37200"/>
              </a:xfrm>
              <a:custGeom>
                <a:avLst/>
                <a:gdLst/>
                <a:ahLst/>
                <a:cxnLst/>
                <a:rect l="l" t="t" r="r" b="b"/>
                <a:pathLst>
                  <a:path w="1812" h="1778" extrusionOk="0">
                    <a:moveTo>
                      <a:pt x="889" y="0"/>
                    </a:moveTo>
                    <a:cubicBezTo>
                      <a:pt x="410" y="0"/>
                      <a:pt x="0" y="376"/>
                      <a:pt x="0" y="889"/>
                    </a:cubicBezTo>
                    <a:cubicBezTo>
                      <a:pt x="0" y="1367"/>
                      <a:pt x="376" y="1777"/>
                      <a:pt x="889" y="1777"/>
                    </a:cubicBezTo>
                    <a:cubicBezTo>
                      <a:pt x="1367" y="1777"/>
                      <a:pt x="1811" y="1402"/>
                      <a:pt x="1811" y="889"/>
                    </a:cubicBezTo>
                    <a:cubicBezTo>
                      <a:pt x="1811" y="376"/>
                      <a:pt x="1367" y="0"/>
                      <a:pt x="889" y="0"/>
                    </a:cubicBezTo>
                    <a:close/>
                  </a:path>
                </a:pathLst>
              </a:custGeom>
              <a:solidFill>
                <a:srgbClr val="EADC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7" name="Google Shape;1807;p50"/>
            <p:cNvGrpSpPr/>
            <p:nvPr/>
          </p:nvGrpSpPr>
          <p:grpSpPr>
            <a:xfrm>
              <a:off x="7164083" y="3927314"/>
              <a:ext cx="122036" cy="644310"/>
              <a:chOff x="6090725" y="734900"/>
              <a:chExt cx="136950" cy="723050"/>
            </a:xfrm>
          </p:grpSpPr>
          <p:sp>
            <p:nvSpPr>
              <p:cNvPr id="1808" name="Google Shape;1808;p50"/>
              <p:cNvSpPr/>
              <p:nvPr/>
            </p:nvSpPr>
            <p:spPr>
              <a:xfrm>
                <a:off x="6130600" y="1337075"/>
                <a:ext cx="57175" cy="120875"/>
              </a:xfrm>
              <a:custGeom>
                <a:avLst/>
                <a:gdLst/>
                <a:ahLst/>
                <a:cxnLst/>
                <a:rect l="l" t="t" r="r" b="b"/>
                <a:pathLst>
                  <a:path w="2287" h="4835" extrusionOk="0">
                    <a:moveTo>
                      <a:pt x="251" y="0"/>
                    </a:moveTo>
                    <a:lnTo>
                      <a:pt x="1" y="4834"/>
                    </a:lnTo>
                    <a:lnTo>
                      <a:pt x="2287" y="4834"/>
                    </a:lnTo>
                    <a:lnTo>
                      <a:pt x="2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0"/>
              <p:cNvSpPr/>
              <p:nvPr/>
            </p:nvSpPr>
            <p:spPr>
              <a:xfrm>
                <a:off x="6149075" y="902500"/>
                <a:ext cx="20250" cy="440550"/>
              </a:xfrm>
              <a:custGeom>
                <a:avLst/>
                <a:gdLst/>
                <a:ahLst/>
                <a:cxnLst/>
                <a:rect l="l" t="t" r="r" b="b"/>
                <a:pathLst>
                  <a:path w="810" h="17622" extrusionOk="0">
                    <a:moveTo>
                      <a:pt x="0" y="0"/>
                    </a:moveTo>
                    <a:lnTo>
                      <a:pt x="0" y="17621"/>
                    </a:lnTo>
                    <a:lnTo>
                      <a:pt x="810" y="17621"/>
                    </a:lnTo>
                    <a:lnTo>
                      <a:pt x="8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0"/>
              <p:cNvSpPr/>
              <p:nvPr/>
            </p:nvSpPr>
            <p:spPr>
              <a:xfrm>
                <a:off x="6144300" y="1288850"/>
                <a:ext cx="29800" cy="48250"/>
              </a:xfrm>
              <a:custGeom>
                <a:avLst/>
                <a:gdLst/>
                <a:ahLst/>
                <a:cxnLst/>
                <a:rect l="l" t="t" r="r" b="b"/>
                <a:pathLst>
                  <a:path w="1192" h="1930" extrusionOk="0">
                    <a:moveTo>
                      <a:pt x="1" y="0"/>
                    </a:moveTo>
                    <a:lnTo>
                      <a:pt x="1" y="1929"/>
                    </a:lnTo>
                    <a:lnTo>
                      <a:pt x="1191" y="1929"/>
                    </a:lnTo>
                    <a:lnTo>
                      <a:pt x="1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0"/>
              <p:cNvSpPr/>
              <p:nvPr/>
            </p:nvSpPr>
            <p:spPr>
              <a:xfrm>
                <a:off x="6133575" y="872425"/>
                <a:ext cx="51225" cy="10750"/>
              </a:xfrm>
              <a:custGeom>
                <a:avLst/>
                <a:gdLst/>
                <a:ahLst/>
                <a:cxnLst/>
                <a:rect l="l" t="t" r="r" b="b"/>
                <a:pathLst>
                  <a:path w="2049" h="430" extrusionOk="0">
                    <a:moveTo>
                      <a:pt x="1" y="1"/>
                    </a:moveTo>
                    <a:lnTo>
                      <a:pt x="1" y="429"/>
                    </a:lnTo>
                    <a:lnTo>
                      <a:pt x="2049" y="429"/>
                    </a:lnTo>
                    <a:lnTo>
                      <a:pt x="20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0"/>
              <p:cNvSpPr/>
              <p:nvPr/>
            </p:nvSpPr>
            <p:spPr>
              <a:xfrm>
                <a:off x="6118400" y="789075"/>
                <a:ext cx="81600" cy="10750"/>
              </a:xfrm>
              <a:custGeom>
                <a:avLst/>
                <a:gdLst/>
                <a:ahLst/>
                <a:cxnLst/>
                <a:rect l="l" t="t" r="r" b="b"/>
                <a:pathLst>
                  <a:path w="3264" h="430" extrusionOk="0">
                    <a:moveTo>
                      <a:pt x="1" y="1"/>
                    </a:moveTo>
                    <a:lnTo>
                      <a:pt x="1" y="430"/>
                    </a:lnTo>
                    <a:lnTo>
                      <a:pt x="3263" y="430"/>
                    </a:lnTo>
                    <a:lnTo>
                      <a:pt x="32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0"/>
              <p:cNvSpPr/>
              <p:nvPr/>
            </p:nvSpPr>
            <p:spPr>
              <a:xfrm>
                <a:off x="6138650" y="883150"/>
                <a:ext cx="41100" cy="19375"/>
              </a:xfrm>
              <a:custGeom>
                <a:avLst/>
                <a:gdLst/>
                <a:ahLst/>
                <a:cxnLst/>
                <a:rect l="l" t="t" r="r" b="b"/>
                <a:pathLst>
                  <a:path w="1644" h="775" extrusionOk="0">
                    <a:moveTo>
                      <a:pt x="0" y="0"/>
                    </a:moveTo>
                    <a:lnTo>
                      <a:pt x="417" y="774"/>
                    </a:lnTo>
                    <a:lnTo>
                      <a:pt x="1227" y="774"/>
                    </a:lnTo>
                    <a:lnTo>
                      <a:pt x="1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0"/>
              <p:cNvSpPr/>
              <p:nvPr/>
            </p:nvSpPr>
            <p:spPr>
              <a:xfrm>
                <a:off x="6125550" y="764375"/>
                <a:ext cx="67000" cy="24725"/>
              </a:xfrm>
              <a:custGeom>
                <a:avLst/>
                <a:gdLst/>
                <a:ahLst/>
                <a:cxnLst/>
                <a:rect l="l" t="t" r="r" b="b"/>
                <a:pathLst>
                  <a:path w="2680" h="989" extrusionOk="0">
                    <a:moveTo>
                      <a:pt x="322" y="1"/>
                    </a:moveTo>
                    <a:lnTo>
                      <a:pt x="1" y="989"/>
                    </a:lnTo>
                    <a:lnTo>
                      <a:pt x="2679" y="989"/>
                    </a:lnTo>
                    <a:lnTo>
                      <a:pt x="2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0"/>
              <p:cNvSpPr/>
              <p:nvPr/>
            </p:nvSpPr>
            <p:spPr>
              <a:xfrm>
                <a:off x="6144000" y="758425"/>
                <a:ext cx="30400" cy="5975"/>
              </a:xfrm>
              <a:custGeom>
                <a:avLst/>
                <a:gdLst/>
                <a:ahLst/>
                <a:cxnLst/>
                <a:rect l="l" t="t" r="r" b="b"/>
                <a:pathLst>
                  <a:path w="1216" h="239" extrusionOk="0">
                    <a:moveTo>
                      <a:pt x="1" y="1"/>
                    </a:moveTo>
                    <a:lnTo>
                      <a:pt x="1" y="239"/>
                    </a:lnTo>
                    <a:lnTo>
                      <a:pt x="1215" y="239"/>
                    </a:lnTo>
                    <a:lnTo>
                      <a:pt x="1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0"/>
              <p:cNvSpPr/>
              <p:nvPr/>
            </p:nvSpPr>
            <p:spPr>
              <a:xfrm>
                <a:off x="6127625" y="799800"/>
                <a:ext cx="63125" cy="72650"/>
              </a:xfrm>
              <a:custGeom>
                <a:avLst/>
                <a:gdLst/>
                <a:ahLst/>
                <a:cxnLst/>
                <a:rect l="l" t="t" r="r" b="b"/>
                <a:pathLst>
                  <a:path w="2525" h="2906" extrusionOk="0">
                    <a:moveTo>
                      <a:pt x="1" y="1"/>
                    </a:moveTo>
                    <a:lnTo>
                      <a:pt x="239" y="2906"/>
                    </a:lnTo>
                    <a:lnTo>
                      <a:pt x="2287" y="2906"/>
                    </a:lnTo>
                    <a:lnTo>
                      <a:pt x="2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0"/>
              <p:cNvSpPr/>
              <p:nvPr/>
            </p:nvSpPr>
            <p:spPr>
              <a:xfrm>
                <a:off x="6152050" y="734900"/>
                <a:ext cx="14900" cy="29800"/>
              </a:xfrm>
              <a:custGeom>
                <a:avLst/>
                <a:gdLst/>
                <a:ahLst/>
                <a:cxnLst/>
                <a:rect l="l" t="t" r="r" b="b"/>
                <a:pathLst>
                  <a:path w="596" h="1192" extrusionOk="0">
                    <a:moveTo>
                      <a:pt x="298" y="1"/>
                    </a:moveTo>
                    <a:cubicBezTo>
                      <a:pt x="131" y="1"/>
                      <a:pt x="0" y="263"/>
                      <a:pt x="0" y="596"/>
                    </a:cubicBezTo>
                    <a:cubicBezTo>
                      <a:pt x="0" y="930"/>
                      <a:pt x="131" y="1192"/>
                      <a:pt x="298" y="1192"/>
                    </a:cubicBezTo>
                    <a:cubicBezTo>
                      <a:pt x="453" y="1192"/>
                      <a:pt x="595" y="930"/>
                      <a:pt x="595" y="596"/>
                    </a:cubicBezTo>
                    <a:cubicBezTo>
                      <a:pt x="595" y="275"/>
                      <a:pt x="453" y="1"/>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0"/>
              <p:cNvSpPr/>
              <p:nvPr/>
            </p:nvSpPr>
            <p:spPr>
              <a:xfrm>
                <a:off x="6109475" y="942675"/>
                <a:ext cx="99450" cy="10150"/>
              </a:xfrm>
              <a:custGeom>
                <a:avLst/>
                <a:gdLst/>
                <a:ahLst/>
                <a:cxnLst/>
                <a:rect l="l" t="t" r="r" b="b"/>
                <a:pathLst>
                  <a:path w="3978" h="406" extrusionOk="0">
                    <a:moveTo>
                      <a:pt x="1" y="1"/>
                    </a:moveTo>
                    <a:lnTo>
                      <a:pt x="1" y="405"/>
                    </a:lnTo>
                    <a:lnTo>
                      <a:pt x="3977" y="405"/>
                    </a:lnTo>
                    <a:lnTo>
                      <a:pt x="3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0"/>
              <p:cNvSpPr/>
              <p:nvPr/>
            </p:nvSpPr>
            <p:spPr>
              <a:xfrm>
                <a:off x="6201450" y="936700"/>
                <a:ext cx="26225" cy="22250"/>
              </a:xfrm>
              <a:custGeom>
                <a:avLst/>
                <a:gdLst/>
                <a:ahLst/>
                <a:cxnLst/>
                <a:rect l="l" t="t" r="r" b="b"/>
                <a:pathLst>
                  <a:path w="1049" h="890" extrusionOk="0">
                    <a:moveTo>
                      <a:pt x="617" y="1"/>
                    </a:moveTo>
                    <a:cubicBezTo>
                      <a:pt x="610" y="1"/>
                      <a:pt x="603" y="1"/>
                      <a:pt x="596" y="1"/>
                    </a:cubicBezTo>
                    <a:cubicBezTo>
                      <a:pt x="203" y="1"/>
                      <a:pt x="1" y="478"/>
                      <a:pt x="286" y="763"/>
                    </a:cubicBezTo>
                    <a:cubicBezTo>
                      <a:pt x="373" y="850"/>
                      <a:pt x="482" y="889"/>
                      <a:pt x="590" y="889"/>
                    </a:cubicBezTo>
                    <a:cubicBezTo>
                      <a:pt x="821" y="889"/>
                      <a:pt x="1048" y="710"/>
                      <a:pt x="1048" y="442"/>
                    </a:cubicBezTo>
                    <a:cubicBezTo>
                      <a:pt x="1048" y="199"/>
                      <a:pt x="857"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0"/>
              <p:cNvSpPr/>
              <p:nvPr/>
            </p:nvSpPr>
            <p:spPr>
              <a:xfrm>
                <a:off x="6090725" y="936725"/>
                <a:ext cx="25550" cy="21900"/>
              </a:xfrm>
              <a:custGeom>
                <a:avLst/>
                <a:gdLst/>
                <a:ahLst/>
                <a:cxnLst/>
                <a:rect l="l" t="t" r="r" b="b"/>
                <a:pathLst>
                  <a:path w="1022" h="876" extrusionOk="0">
                    <a:moveTo>
                      <a:pt x="455" y="0"/>
                    </a:moveTo>
                    <a:cubicBezTo>
                      <a:pt x="451" y="0"/>
                      <a:pt x="446" y="0"/>
                      <a:pt x="441" y="0"/>
                    </a:cubicBezTo>
                    <a:cubicBezTo>
                      <a:pt x="191" y="0"/>
                      <a:pt x="0" y="191"/>
                      <a:pt x="0" y="441"/>
                    </a:cubicBezTo>
                    <a:cubicBezTo>
                      <a:pt x="8" y="704"/>
                      <a:pt x="219" y="876"/>
                      <a:pt x="439" y="876"/>
                    </a:cubicBezTo>
                    <a:cubicBezTo>
                      <a:pt x="548" y="876"/>
                      <a:pt x="660" y="833"/>
                      <a:pt x="751" y="739"/>
                    </a:cubicBezTo>
                    <a:cubicBezTo>
                      <a:pt x="1021" y="468"/>
                      <a:pt x="839" y="0"/>
                      <a:pt x="4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1" name="Google Shape;1821;p50"/>
            <p:cNvGrpSpPr/>
            <p:nvPr/>
          </p:nvGrpSpPr>
          <p:grpSpPr>
            <a:xfrm>
              <a:off x="5452225" y="4168307"/>
              <a:ext cx="292429" cy="403308"/>
              <a:chOff x="5605250" y="1168900"/>
              <a:chExt cx="208075" cy="286950"/>
            </a:xfrm>
          </p:grpSpPr>
          <p:sp>
            <p:nvSpPr>
              <p:cNvPr id="1822" name="Google Shape;1822;p50"/>
              <p:cNvSpPr/>
              <p:nvPr/>
            </p:nvSpPr>
            <p:spPr>
              <a:xfrm>
                <a:off x="5605250" y="1168900"/>
                <a:ext cx="208075" cy="208375"/>
              </a:xfrm>
              <a:custGeom>
                <a:avLst/>
                <a:gdLst/>
                <a:ahLst/>
                <a:cxnLst/>
                <a:rect l="l" t="t" r="r" b="b"/>
                <a:pathLst>
                  <a:path w="8323" h="8335" extrusionOk="0">
                    <a:moveTo>
                      <a:pt x="4156" y="0"/>
                    </a:moveTo>
                    <a:cubicBezTo>
                      <a:pt x="1858" y="0"/>
                      <a:pt x="0" y="1870"/>
                      <a:pt x="0" y="4167"/>
                    </a:cubicBezTo>
                    <a:cubicBezTo>
                      <a:pt x="0" y="6465"/>
                      <a:pt x="1858" y="8335"/>
                      <a:pt x="4156" y="8335"/>
                    </a:cubicBezTo>
                    <a:cubicBezTo>
                      <a:pt x="6465" y="8335"/>
                      <a:pt x="8323" y="6465"/>
                      <a:pt x="8323" y="4167"/>
                    </a:cubicBezTo>
                    <a:cubicBezTo>
                      <a:pt x="8323" y="1870"/>
                      <a:pt x="6465" y="0"/>
                      <a:pt x="41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0"/>
              <p:cNvSpPr/>
              <p:nvPr/>
            </p:nvSpPr>
            <p:spPr>
              <a:xfrm>
                <a:off x="5709125" y="1168900"/>
                <a:ext cx="104200" cy="208375"/>
              </a:xfrm>
              <a:custGeom>
                <a:avLst/>
                <a:gdLst/>
                <a:ahLst/>
                <a:cxnLst/>
                <a:rect l="l" t="t" r="r" b="b"/>
                <a:pathLst>
                  <a:path w="4168" h="8335" extrusionOk="0">
                    <a:moveTo>
                      <a:pt x="1" y="0"/>
                    </a:moveTo>
                    <a:lnTo>
                      <a:pt x="1" y="8335"/>
                    </a:lnTo>
                    <a:cubicBezTo>
                      <a:pt x="2310" y="8335"/>
                      <a:pt x="4168" y="6465"/>
                      <a:pt x="4168" y="4167"/>
                    </a:cubicBezTo>
                    <a:cubicBezTo>
                      <a:pt x="4168" y="1870"/>
                      <a:pt x="2310"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0"/>
              <p:cNvSpPr/>
              <p:nvPr/>
            </p:nvSpPr>
            <p:spPr>
              <a:xfrm>
                <a:off x="5699600" y="1259300"/>
                <a:ext cx="19375" cy="196550"/>
              </a:xfrm>
              <a:custGeom>
                <a:avLst/>
                <a:gdLst/>
                <a:ahLst/>
                <a:cxnLst/>
                <a:rect l="l" t="t" r="r" b="b"/>
                <a:pathLst>
                  <a:path w="775" h="7862" extrusionOk="0">
                    <a:moveTo>
                      <a:pt x="388" y="1"/>
                    </a:moveTo>
                    <a:cubicBezTo>
                      <a:pt x="194" y="1"/>
                      <a:pt x="1" y="129"/>
                      <a:pt x="1" y="385"/>
                    </a:cubicBezTo>
                    <a:lnTo>
                      <a:pt x="1" y="7469"/>
                    </a:lnTo>
                    <a:cubicBezTo>
                      <a:pt x="1" y="7695"/>
                      <a:pt x="167" y="7862"/>
                      <a:pt x="394" y="7862"/>
                    </a:cubicBezTo>
                    <a:cubicBezTo>
                      <a:pt x="608" y="7862"/>
                      <a:pt x="775" y="7695"/>
                      <a:pt x="775" y="7469"/>
                    </a:cubicBezTo>
                    <a:lnTo>
                      <a:pt x="775" y="385"/>
                    </a:lnTo>
                    <a:cubicBezTo>
                      <a:pt x="775" y="129"/>
                      <a:pt x="581" y="1"/>
                      <a:pt x="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0"/>
              <p:cNvSpPr/>
              <p:nvPr/>
            </p:nvSpPr>
            <p:spPr>
              <a:xfrm>
                <a:off x="5665375" y="1310575"/>
                <a:ext cx="43775" cy="36050"/>
              </a:xfrm>
              <a:custGeom>
                <a:avLst/>
                <a:gdLst/>
                <a:ahLst/>
                <a:cxnLst/>
                <a:rect l="l" t="t" r="r" b="b"/>
                <a:pathLst>
                  <a:path w="1751" h="1442" extrusionOk="0">
                    <a:moveTo>
                      <a:pt x="0" y="1"/>
                    </a:moveTo>
                    <a:lnTo>
                      <a:pt x="1751" y="1441"/>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0"/>
              <p:cNvSpPr/>
              <p:nvPr/>
            </p:nvSpPr>
            <p:spPr>
              <a:xfrm>
                <a:off x="5651075" y="1300725"/>
                <a:ext cx="69100" cy="55725"/>
              </a:xfrm>
              <a:custGeom>
                <a:avLst/>
                <a:gdLst/>
                <a:ahLst/>
                <a:cxnLst/>
                <a:rect l="l" t="t" r="r" b="b"/>
                <a:pathLst>
                  <a:path w="2764" h="2229" extrusionOk="0">
                    <a:moveTo>
                      <a:pt x="571" y="0"/>
                    </a:moveTo>
                    <a:cubicBezTo>
                      <a:pt x="251" y="0"/>
                      <a:pt x="0" y="439"/>
                      <a:pt x="322" y="704"/>
                    </a:cubicBezTo>
                    <a:lnTo>
                      <a:pt x="2085" y="2145"/>
                    </a:lnTo>
                    <a:cubicBezTo>
                      <a:pt x="2156" y="2204"/>
                      <a:pt x="2239" y="2228"/>
                      <a:pt x="2335" y="2228"/>
                    </a:cubicBezTo>
                    <a:cubicBezTo>
                      <a:pt x="2442" y="2228"/>
                      <a:pt x="2561" y="2181"/>
                      <a:pt x="2632" y="2085"/>
                    </a:cubicBezTo>
                    <a:cubicBezTo>
                      <a:pt x="2763" y="1919"/>
                      <a:pt x="2739" y="1681"/>
                      <a:pt x="2573" y="1538"/>
                    </a:cubicBezTo>
                    <a:lnTo>
                      <a:pt x="822" y="97"/>
                    </a:lnTo>
                    <a:cubicBezTo>
                      <a:pt x="740" y="29"/>
                      <a:pt x="653"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0"/>
              <p:cNvSpPr/>
              <p:nvPr/>
            </p:nvSpPr>
            <p:spPr>
              <a:xfrm>
                <a:off x="5709125" y="1289150"/>
                <a:ext cx="31275" cy="29775"/>
              </a:xfrm>
              <a:custGeom>
                <a:avLst/>
                <a:gdLst/>
                <a:ahLst/>
                <a:cxnLst/>
                <a:rect l="l" t="t" r="r" b="b"/>
                <a:pathLst>
                  <a:path w="1251" h="1191" extrusionOk="0">
                    <a:moveTo>
                      <a:pt x="1" y="1191"/>
                    </a:moveTo>
                    <a:lnTo>
                      <a:pt x="1251" y="0"/>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0"/>
              <p:cNvSpPr/>
              <p:nvPr/>
            </p:nvSpPr>
            <p:spPr>
              <a:xfrm>
                <a:off x="5696025" y="1279325"/>
                <a:ext cx="58350" cy="49425"/>
              </a:xfrm>
              <a:custGeom>
                <a:avLst/>
                <a:gdLst/>
                <a:ahLst/>
                <a:cxnLst/>
                <a:rect l="l" t="t" r="r" b="b"/>
                <a:pathLst>
                  <a:path w="2334" h="1977" extrusionOk="0">
                    <a:moveTo>
                      <a:pt x="1773" y="0"/>
                    </a:moveTo>
                    <a:cubicBezTo>
                      <a:pt x="1683" y="0"/>
                      <a:pt x="1588" y="35"/>
                      <a:pt x="1501" y="120"/>
                    </a:cubicBezTo>
                    <a:lnTo>
                      <a:pt x="263" y="1310"/>
                    </a:lnTo>
                    <a:cubicBezTo>
                      <a:pt x="1" y="1548"/>
                      <a:pt x="179" y="1977"/>
                      <a:pt x="537" y="1977"/>
                    </a:cubicBezTo>
                    <a:cubicBezTo>
                      <a:pt x="632" y="1977"/>
                      <a:pt x="727" y="1941"/>
                      <a:pt x="799" y="1870"/>
                    </a:cubicBezTo>
                    <a:lnTo>
                      <a:pt x="2049" y="679"/>
                    </a:lnTo>
                    <a:cubicBezTo>
                      <a:pt x="2334" y="403"/>
                      <a:pt x="2079" y="0"/>
                      <a:pt x="17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9" name="Google Shape;1829;p50"/>
            <p:cNvGrpSpPr/>
            <p:nvPr/>
          </p:nvGrpSpPr>
          <p:grpSpPr>
            <a:xfrm>
              <a:off x="5773957" y="4083311"/>
              <a:ext cx="259699" cy="480695"/>
              <a:chOff x="6691700" y="1068275"/>
              <a:chExt cx="221775" cy="410500"/>
            </a:xfrm>
          </p:grpSpPr>
          <p:sp>
            <p:nvSpPr>
              <p:cNvPr id="1830" name="Google Shape;1830;p50"/>
              <p:cNvSpPr/>
              <p:nvPr/>
            </p:nvSpPr>
            <p:spPr>
              <a:xfrm>
                <a:off x="6691700" y="1068275"/>
                <a:ext cx="221775" cy="317325"/>
              </a:xfrm>
              <a:custGeom>
                <a:avLst/>
                <a:gdLst/>
                <a:ahLst/>
                <a:cxnLst/>
                <a:rect l="l" t="t" r="r" b="b"/>
                <a:pathLst>
                  <a:path w="8871" h="12693" extrusionOk="0">
                    <a:moveTo>
                      <a:pt x="4429" y="1"/>
                    </a:moveTo>
                    <a:cubicBezTo>
                      <a:pt x="3810" y="1"/>
                      <a:pt x="0" y="3430"/>
                      <a:pt x="0" y="7657"/>
                    </a:cubicBezTo>
                    <a:cubicBezTo>
                      <a:pt x="0" y="11883"/>
                      <a:pt x="3715" y="12693"/>
                      <a:pt x="4429" y="12693"/>
                    </a:cubicBezTo>
                    <a:cubicBezTo>
                      <a:pt x="5144" y="12693"/>
                      <a:pt x="8870" y="11883"/>
                      <a:pt x="8870" y="7657"/>
                    </a:cubicBezTo>
                    <a:cubicBezTo>
                      <a:pt x="8870" y="3430"/>
                      <a:pt x="5060" y="1"/>
                      <a:pt x="4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0"/>
              <p:cNvSpPr/>
              <p:nvPr/>
            </p:nvSpPr>
            <p:spPr>
              <a:xfrm>
                <a:off x="6802425" y="1068275"/>
                <a:ext cx="111050" cy="317325"/>
              </a:xfrm>
              <a:custGeom>
                <a:avLst/>
                <a:gdLst/>
                <a:ahLst/>
                <a:cxnLst/>
                <a:rect l="l" t="t" r="r" b="b"/>
                <a:pathLst>
                  <a:path w="4442" h="12693" extrusionOk="0">
                    <a:moveTo>
                      <a:pt x="0" y="1"/>
                    </a:moveTo>
                    <a:lnTo>
                      <a:pt x="0" y="12693"/>
                    </a:lnTo>
                    <a:cubicBezTo>
                      <a:pt x="727" y="12693"/>
                      <a:pt x="4441" y="11883"/>
                      <a:pt x="4441" y="7657"/>
                    </a:cubicBezTo>
                    <a:cubicBezTo>
                      <a:pt x="4441" y="3430"/>
                      <a:pt x="63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0"/>
              <p:cNvSpPr/>
              <p:nvPr/>
            </p:nvSpPr>
            <p:spPr>
              <a:xfrm>
                <a:off x="6792600" y="1285875"/>
                <a:ext cx="19675" cy="192900"/>
              </a:xfrm>
              <a:custGeom>
                <a:avLst/>
                <a:gdLst/>
                <a:ahLst/>
                <a:cxnLst/>
                <a:rect l="l" t="t" r="r" b="b"/>
                <a:pathLst>
                  <a:path w="787" h="7716" extrusionOk="0">
                    <a:moveTo>
                      <a:pt x="393" y="0"/>
                    </a:moveTo>
                    <a:cubicBezTo>
                      <a:pt x="197" y="0"/>
                      <a:pt x="0" y="131"/>
                      <a:pt x="0" y="393"/>
                    </a:cubicBezTo>
                    <a:lnTo>
                      <a:pt x="0" y="7323"/>
                    </a:lnTo>
                    <a:cubicBezTo>
                      <a:pt x="0" y="7537"/>
                      <a:pt x="179" y="7716"/>
                      <a:pt x="393" y="7716"/>
                    </a:cubicBezTo>
                    <a:cubicBezTo>
                      <a:pt x="608" y="7716"/>
                      <a:pt x="786" y="7537"/>
                      <a:pt x="786" y="7323"/>
                    </a:cubicBezTo>
                    <a:lnTo>
                      <a:pt x="786" y="393"/>
                    </a:lnTo>
                    <a:cubicBezTo>
                      <a:pt x="786" y="131"/>
                      <a:pt x="590"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0"/>
              <p:cNvSpPr/>
              <p:nvPr/>
            </p:nvSpPr>
            <p:spPr>
              <a:xfrm>
                <a:off x="6759550" y="1295700"/>
                <a:ext cx="42900" cy="48825"/>
              </a:xfrm>
              <a:custGeom>
                <a:avLst/>
                <a:gdLst/>
                <a:ahLst/>
                <a:cxnLst/>
                <a:rect l="l" t="t" r="r" b="b"/>
                <a:pathLst>
                  <a:path w="1716" h="1953" extrusionOk="0">
                    <a:moveTo>
                      <a:pt x="1" y="0"/>
                    </a:moveTo>
                    <a:lnTo>
                      <a:pt x="1715"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0"/>
              <p:cNvSpPr/>
              <p:nvPr/>
            </p:nvSpPr>
            <p:spPr>
              <a:xfrm>
                <a:off x="6744850" y="1285400"/>
                <a:ext cx="70600" cy="69000"/>
              </a:xfrm>
              <a:custGeom>
                <a:avLst/>
                <a:gdLst/>
                <a:ahLst/>
                <a:cxnLst/>
                <a:rect l="l" t="t" r="r" b="b"/>
                <a:pathLst>
                  <a:path w="2824" h="2760" extrusionOk="0">
                    <a:moveTo>
                      <a:pt x="571" y="1"/>
                    </a:moveTo>
                    <a:cubicBezTo>
                      <a:pt x="271" y="1"/>
                      <a:pt x="0" y="383"/>
                      <a:pt x="291" y="674"/>
                    </a:cubicBezTo>
                    <a:lnTo>
                      <a:pt x="2006" y="2627"/>
                    </a:lnTo>
                    <a:cubicBezTo>
                      <a:pt x="2071" y="2703"/>
                      <a:pt x="2166" y="2759"/>
                      <a:pt x="2273" y="2759"/>
                    </a:cubicBezTo>
                    <a:cubicBezTo>
                      <a:pt x="2283" y="2759"/>
                      <a:pt x="2293" y="2759"/>
                      <a:pt x="2303" y="2758"/>
                    </a:cubicBezTo>
                    <a:cubicBezTo>
                      <a:pt x="2308" y="2758"/>
                      <a:pt x="2313" y="2758"/>
                      <a:pt x="2318" y="2758"/>
                    </a:cubicBezTo>
                    <a:cubicBezTo>
                      <a:pt x="2642" y="2758"/>
                      <a:pt x="2824" y="2361"/>
                      <a:pt x="2601" y="2115"/>
                    </a:cubicBezTo>
                    <a:lnTo>
                      <a:pt x="875" y="162"/>
                    </a:lnTo>
                    <a:cubicBezTo>
                      <a:pt x="785" y="48"/>
                      <a:pt x="676" y="1"/>
                      <a:pt x="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0"/>
              <p:cNvSpPr/>
              <p:nvPr/>
            </p:nvSpPr>
            <p:spPr>
              <a:xfrm>
                <a:off x="6802425" y="1295700"/>
                <a:ext cx="43175" cy="48825"/>
              </a:xfrm>
              <a:custGeom>
                <a:avLst/>
                <a:gdLst/>
                <a:ahLst/>
                <a:cxnLst/>
                <a:rect l="l" t="t" r="r" b="b"/>
                <a:pathLst>
                  <a:path w="1727" h="1953" extrusionOk="0">
                    <a:moveTo>
                      <a:pt x="1727" y="0"/>
                    </a:moveTo>
                    <a:lnTo>
                      <a:pt x="0"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0"/>
              <p:cNvSpPr/>
              <p:nvPr/>
            </p:nvSpPr>
            <p:spPr>
              <a:xfrm>
                <a:off x="6789325" y="1285400"/>
                <a:ext cx="70700" cy="69000"/>
              </a:xfrm>
              <a:custGeom>
                <a:avLst/>
                <a:gdLst/>
                <a:ahLst/>
                <a:cxnLst/>
                <a:rect l="l" t="t" r="r" b="b"/>
                <a:pathLst>
                  <a:path w="2828" h="2760" extrusionOk="0">
                    <a:moveTo>
                      <a:pt x="2252" y="1"/>
                    </a:moveTo>
                    <a:cubicBezTo>
                      <a:pt x="2147" y="1"/>
                      <a:pt x="2040" y="48"/>
                      <a:pt x="1953" y="162"/>
                    </a:cubicBezTo>
                    <a:lnTo>
                      <a:pt x="227" y="2115"/>
                    </a:lnTo>
                    <a:cubicBezTo>
                      <a:pt x="0" y="2365"/>
                      <a:pt x="191" y="2758"/>
                      <a:pt x="524" y="2758"/>
                    </a:cubicBezTo>
                    <a:cubicBezTo>
                      <a:pt x="535" y="2759"/>
                      <a:pt x="545" y="2759"/>
                      <a:pt x="555" y="2759"/>
                    </a:cubicBezTo>
                    <a:cubicBezTo>
                      <a:pt x="662" y="2759"/>
                      <a:pt x="757" y="2703"/>
                      <a:pt x="822" y="2627"/>
                    </a:cubicBezTo>
                    <a:lnTo>
                      <a:pt x="2536" y="674"/>
                    </a:lnTo>
                    <a:cubicBezTo>
                      <a:pt x="2827" y="383"/>
                      <a:pt x="2550" y="1"/>
                      <a:pt x="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7" name="Google Shape;1837;p50"/>
            <p:cNvSpPr/>
            <p:nvPr/>
          </p:nvSpPr>
          <p:spPr>
            <a:xfrm flipV="1">
              <a:off x="5316527" y="4525110"/>
              <a:ext cx="1969592" cy="7447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8" name="Google Shape;1838;p50"/>
          <p:cNvGrpSpPr/>
          <p:nvPr/>
        </p:nvGrpSpPr>
        <p:grpSpPr>
          <a:xfrm>
            <a:off x="11600132" y="4101195"/>
            <a:ext cx="175063" cy="924275"/>
            <a:chOff x="6090725" y="734900"/>
            <a:chExt cx="136950" cy="723050"/>
          </a:xfrm>
        </p:grpSpPr>
        <p:sp>
          <p:nvSpPr>
            <p:cNvPr id="1839" name="Google Shape;1839;p50"/>
            <p:cNvSpPr/>
            <p:nvPr/>
          </p:nvSpPr>
          <p:spPr>
            <a:xfrm>
              <a:off x="6130600" y="1337075"/>
              <a:ext cx="57175" cy="120875"/>
            </a:xfrm>
            <a:custGeom>
              <a:avLst/>
              <a:gdLst/>
              <a:ahLst/>
              <a:cxnLst/>
              <a:rect l="l" t="t" r="r" b="b"/>
              <a:pathLst>
                <a:path w="2287" h="4835" extrusionOk="0">
                  <a:moveTo>
                    <a:pt x="251" y="0"/>
                  </a:moveTo>
                  <a:lnTo>
                    <a:pt x="1" y="4834"/>
                  </a:lnTo>
                  <a:lnTo>
                    <a:pt x="2287" y="4834"/>
                  </a:lnTo>
                  <a:lnTo>
                    <a:pt x="2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0"/>
            <p:cNvSpPr/>
            <p:nvPr/>
          </p:nvSpPr>
          <p:spPr>
            <a:xfrm>
              <a:off x="6149075" y="902500"/>
              <a:ext cx="20250" cy="440550"/>
            </a:xfrm>
            <a:custGeom>
              <a:avLst/>
              <a:gdLst/>
              <a:ahLst/>
              <a:cxnLst/>
              <a:rect l="l" t="t" r="r" b="b"/>
              <a:pathLst>
                <a:path w="810" h="17622" extrusionOk="0">
                  <a:moveTo>
                    <a:pt x="0" y="0"/>
                  </a:moveTo>
                  <a:lnTo>
                    <a:pt x="0" y="17621"/>
                  </a:lnTo>
                  <a:lnTo>
                    <a:pt x="810" y="17621"/>
                  </a:lnTo>
                  <a:lnTo>
                    <a:pt x="8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0"/>
            <p:cNvSpPr/>
            <p:nvPr/>
          </p:nvSpPr>
          <p:spPr>
            <a:xfrm>
              <a:off x="6144300" y="1288850"/>
              <a:ext cx="29800" cy="48250"/>
            </a:xfrm>
            <a:custGeom>
              <a:avLst/>
              <a:gdLst/>
              <a:ahLst/>
              <a:cxnLst/>
              <a:rect l="l" t="t" r="r" b="b"/>
              <a:pathLst>
                <a:path w="1192" h="1930" extrusionOk="0">
                  <a:moveTo>
                    <a:pt x="1" y="0"/>
                  </a:moveTo>
                  <a:lnTo>
                    <a:pt x="1" y="1929"/>
                  </a:lnTo>
                  <a:lnTo>
                    <a:pt x="1191" y="1929"/>
                  </a:lnTo>
                  <a:lnTo>
                    <a:pt x="1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0"/>
            <p:cNvSpPr/>
            <p:nvPr/>
          </p:nvSpPr>
          <p:spPr>
            <a:xfrm>
              <a:off x="6133575" y="872425"/>
              <a:ext cx="51225" cy="10750"/>
            </a:xfrm>
            <a:custGeom>
              <a:avLst/>
              <a:gdLst/>
              <a:ahLst/>
              <a:cxnLst/>
              <a:rect l="l" t="t" r="r" b="b"/>
              <a:pathLst>
                <a:path w="2049" h="430" extrusionOk="0">
                  <a:moveTo>
                    <a:pt x="1" y="1"/>
                  </a:moveTo>
                  <a:lnTo>
                    <a:pt x="1" y="429"/>
                  </a:lnTo>
                  <a:lnTo>
                    <a:pt x="2049" y="429"/>
                  </a:lnTo>
                  <a:lnTo>
                    <a:pt x="20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0"/>
            <p:cNvSpPr/>
            <p:nvPr/>
          </p:nvSpPr>
          <p:spPr>
            <a:xfrm>
              <a:off x="6118400" y="789075"/>
              <a:ext cx="81600" cy="10750"/>
            </a:xfrm>
            <a:custGeom>
              <a:avLst/>
              <a:gdLst/>
              <a:ahLst/>
              <a:cxnLst/>
              <a:rect l="l" t="t" r="r" b="b"/>
              <a:pathLst>
                <a:path w="3264" h="430" extrusionOk="0">
                  <a:moveTo>
                    <a:pt x="1" y="1"/>
                  </a:moveTo>
                  <a:lnTo>
                    <a:pt x="1" y="430"/>
                  </a:lnTo>
                  <a:lnTo>
                    <a:pt x="3263" y="430"/>
                  </a:lnTo>
                  <a:lnTo>
                    <a:pt x="32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0"/>
            <p:cNvSpPr/>
            <p:nvPr/>
          </p:nvSpPr>
          <p:spPr>
            <a:xfrm>
              <a:off x="6138650" y="883150"/>
              <a:ext cx="41100" cy="19375"/>
            </a:xfrm>
            <a:custGeom>
              <a:avLst/>
              <a:gdLst/>
              <a:ahLst/>
              <a:cxnLst/>
              <a:rect l="l" t="t" r="r" b="b"/>
              <a:pathLst>
                <a:path w="1644" h="775" extrusionOk="0">
                  <a:moveTo>
                    <a:pt x="0" y="0"/>
                  </a:moveTo>
                  <a:lnTo>
                    <a:pt x="417" y="774"/>
                  </a:lnTo>
                  <a:lnTo>
                    <a:pt x="1227" y="774"/>
                  </a:lnTo>
                  <a:lnTo>
                    <a:pt x="1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0"/>
            <p:cNvSpPr/>
            <p:nvPr/>
          </p:nvSpPr>
          <p:spPr>
            <a:xfrm>
              <a:off x="6125550" y="764375"/>
              <a:ext cx="67000" cy="24725"/>
            </a:xfrm>
            <a:custGeom>
              <a:avLst/>
              <a:gdLst/>
              <a:ahLst/>
              <a:cxnLst/>
              <a:rect l="l" t="t" r="r" b="b"/>
              <a:pathLst>
                <a:path w="2680" h="989" extrusionOk="0">
                  <a:moveTo>
                    <a:pt x="322" y="1"/>
                  </a:moveTo>
                  <a:lnTo>
                    <a:pt x="1" y="989"/>
                  </a:lnTo>
                  <a:lnTo>
                    <a:pt x="2679" y="989"/>
                  </a:lnTo>
                  <a:lnTo>
                    <a:pt x="2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0"/>
            <p:cNvSpPr/>
            <p:nvPr/>
          </p:nvSpPr>
          <p:spPr>
            <a:xfrm>
              <a:off x="6144000" y="758425"/>
              <a:ext cx="30400" cy="5975"/>
            </a:xfrm>
            <a:custGeom>
              <a:avLst/>
              <a:gdLst/>
              <a:ahLst/>
              <a:cxnLst/>
              <a:rect l="l" t="t" r="r" b="b"/>
              <a:pathLst>
                <a:path w="1216" h="239" extrusionOk="0">
                  <a:moveTo>
                    <a:pt x="1" y="1"/>
                  </a:moveTo>
                  <a:lnTo>
                    <a:pt x="1" y="239"/>
                  </a:lnTo>
                  <a:lnTo>
                    <a:pt x="1215" y="239"/>
                  </a:lnTo>
                  <a:lnTo>
                    <a:pt x="1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0"/>
            <p:cNvSpPr/>
            <p:nvPr/>
          </p:nvSpPr>
          <p:spPr>
            <a:xfrm>
              <a:off x="6127625" y="799800"/>
              <a:ext cx="63125" cy="72650"/>
            </a:xfrm>
            <a:custGeom>
              <a:avLst/>
              <a:gdLst/>
              <a:ahLst/>
              <a:cxnLst/>
              <a:rect l="l" t="t" r="r" b="b"/>
              <a:pathLst>
                <a:path w="2525" h="2906" extrusionOk="0">
                  <a:moveTo>
                    <a:pt x="1" y="1"/>
                  </a:moveTo>
                  <a:lnTo>
                    <a:pt x="239" y="2906"/>
                  </a:lnTo>
                  <a:lnTo>
                    <a:pt x="2287" y="2906"/>
                  </a:lnTo>
                  <a:lnTo>
                    <a:pt x="2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0"/>
            <p:cNvSpPr/>
            <p:nvPr/>
          </p:nvSpPr>
          <p:spPr>
            <a:xfrm>
              <a:off x="6152050" y="734900"/>
              <a:ext cx="14900" cy="29800"/>
            </a:xfrm>
            <a:custGeom>
              <a:avLst/>
              <a:gdLst/>
              <a:ahLst/>
              <a:cxnLst/>
              <a:rect l="l" t="t" r="r" b="b"/>
              <a:pathLst>
                <a:path w="596" h="1192" extrusionOk="0">
                  <a:moveTo>
                    <a:pt x="298" y="1"/>
                  </a:moveTo>
                  <a:cubicBezTo>
                    <a:pt x="131" y="1"/>
                    <a:pt x="0" y="263"/>
                    <a:pt x="0" y="596"/>
                  </a:cubicBezTo>
                  <a:cubicBezTo>
                    <a:pt x="0" y="930"/>
                    <a:pt x="131" y="1192"/>
                    <a:pt x="298" y="1192"/>
                  </a:cubicBezTo>
                  <a:cubicBezTo>
                    <a:pt x="453" y="1192"/>
                    <a:pt x="595" y="930"/>
                    <a:pt x="595" y="596"/>
                  </a:cubicBezTo>
                  <a:cubicBezTo>
                    <a:pt x="595" y="275"/>
                    <a:pt x="453" y="1"/>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0"/>
            <p:cNvSpPr/>
            <p:nvPr/>
          </p:nvSpPr>
          <p:spPr>
            <a:xfrm>
              <a:off x="6109475" y="942675"/>
              <a:ext cx="99450" cy="10150"/>
            </a:xfrm>
            <a:custGeom>
              <a:avLst/>
              <a:gdLst/>
              <a:ahLst/>
              <a:cxnLst/>
              <a:rect l="l" t="t" r="r" b="b"/>
              <a:pathLst>
                <a:path w="3978" h="406" extrusionOk="0">
                  <a:moveTo>
                    <a:pt x="1" y="1"/>
                  </a:moveTo>
                  <a:lnTo>
                    <a:pt x="1" y="405"/>
                  </a:lnTo>
                  <a:lnTo>
                    <a:pt x="3977" y="405"/>
                  </a:lnTo>
                  <a:lnTo>
                    <a:pt x="3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0"/>
            <p:cNvSpPr/>
            <p:nvPr/>
          </p:nvSpPr>
          <p:spPr>
            <a:xfrm>
              <a:off x="6201450" y="936700"/>
              <a:ext cx="26225" cy="22250"/>
            </a:xfrm>
            <a:custGeom>
              <a:avLst/>
              <a:gdLst/>
              <a:ahLst/>
              <a:cxnLst/>
              <a:rect l="l" t="t" r="r" b="b"/>
              <a:pathLst>
                <a:path w="1049" h="890" extrusionOk="0">
                  <a:moveTo>
                    <a:pt x="617" y="1"/>
                  </a:moveTo>
                  <a:cubicBezTo>
                    <a:pt x="610" y="1"/>
                    <a:pt x="603" y="1"/>
                    <a:pt x="596" y="1"/>
                  </a:cubicBezTo>
                  <a:cubicBezTo>
                    <a:pt x="203" y="1"/>
                    <a:pt x="1" y="478"/>
                    <a:pt x="286" y="763"/>
                  </a:cubicBezTo>
                  <a:cubicBezTo>
                    <a:pt x="373" y="850"/>
                    <a:pt x="482" y="889"/>
                    <a:pt x="590" y="889"/>
                  </a:cubicBezTo>
                  <a:cubicBezTo>
                    <a:pt x="821" y="889"/>
                    <a:pt x="1048" y="710"/>
                    <a:pt x="1048" y="442"/>
                  </a:cubicBezTo>
                  <a:cubicBezTo>
                    <a:pt x="1048" y="199"/>
                    <a:pt x="857"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0"/>
            <p:cNvSpPr/>
            <p:nvPr/>
          </p:nvSpPr>
          <p:spPr>
            <a:xfrm>
              <a:off x="6090725" y="936725"/>
              <a:ext cx="25550" cy="21900"/>
            </a:xfrm>
            <a:custGeom>
              <a:avLst/>
              <a:gdLst/>
              <a:ahLst/>
              <a:cxnLst/>
              <a:rect l="l" t="t" r="r" b="b"/>
              <a:pathLst>
                <a:path w="1022" h="876" extrusionOk="0">
                  <a:moveTo>
                    <a:pt x="455" y="0"/>
                  </a:moveTo>
                  <a:cubicBezTo>
                    <a:pt x="451" y="0"/>
                    <a:pt x="446" y="0"/>
                    <a:pt x="441" y="0"/>
                  </a:cubicBezTo>
                  <a:cubicBezTo>
                    <a:pt x="191" y="0"/>
                    <a:pt x="0" y="191"/>
                    <a:pt x="0" y="441"/>
                  </a:cubicBezTo>
                  <a:cubicBezTo>
                    <a:pt x="8" y="704"/>
                    <a:pt x="219" y="876"/>
                    <a:pt x="439" y="876"/>
                  </a:cubicBezTo>
                  <a:cubicBezTo>
                    <a:pt x="548" y="876"/>
                    <a:pt x="660" y="833"/>
                    <a:pt x="751" y="739"/>
                  </a:cubicBezTo>
                  <a:cubicBezTo>
                    <a:pt x="1021" y="468"/>
                    <a:pt x="839" y="0"/>
                    <a:pt x="4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2" name="Google Shape;1852;p50"/>
          <p:cNvGrpSpPr/>
          <p:nvPr/>
        </p:nvGrpSpPr>
        <p:grpSpPr>
          <a:xfrm>
            <a:off x="11821246" y="4324961"/>
            <a:ext cx="372538" cy="689558"/>
            <a:chOff x="6691700" y="1068275"/>
            <a:chExt cx="221775" cy="410500"/>
          </a:xfrm>
        </p:grpSpPr>
        <p:sp>
          <p:nvSpPr>
            <p:cNvPr id="1853" name="Google Shape;1853;p50"/>
            <p:cNvSpPr/>
            <p:nvPr/>
          </p:nvSpPr>
          <p:spPr>
            <a:xfrm>
              <a:off x="6691700" y="1068275"/>
              <a:ext cx="221775" cy="317325"/>
            </a:xfrm>
            <a:custGeom>
              <a:avLst/>
              <a:gdLst/>
              <a:ahLst/>
              <a:cxnLst/>
              <a:rect l="l" t="t" r="r" b="b"/>
              <a:pathLst>
                <a:path w="8871" h="12693" extrusionOk="0">
                  <a:moveTo>
                    <a:pt x="4429" y="1"/>
                  </a:moveTo>
                  <a:cubicBezTo>
                    <a:pt x="3810" y="1"/>
                    <a:pt x="0" y="3430"/>
                    <a:pt x="0" y="7657"/>
                  </a:cubicBezTo>
                  <a:cubicBezTo>
                    <a:pt x="0" y="11883"/>
                    <a:pt x="3715" y="12693"/>
                    <a:pt x="4429" y="12693"/>
                  </a:cubicBezTo>
                  <a:cubicBezTo>
                    <a:pt x="5144" y="12693"/>
                    <a:pt x="8870" y="11883"/>
                    <a:pt x="8870" y="7657"/>
                  </a:cubicBezTo>
                  <a:cubicBezTo>
                    <a:pt x="8870" y="3430"/>
                    <a:pt x="5060" y="1"/>
                    <a:pt x="4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0"/>
            <p:cNvSpPr/>
            <p:nvPr/>
          </p:nvSpPr>
          <p:spPr>
            <a:xfrm>
              <a:off x="6802425" y="1068275"/>
              <a:ext cx="111050" cy="317325"/>
            </a:xfrm>
            <a:custGeom>
              <a:avLst/>
              <a:gdLst/>
              <a:ahLst/>
              <a:cxnLst/>
              <a:rect l="l" t="t" r="r" b="b"/>
              <a:pathLst>
                <a:path w="4442" h="12693" extrusionOk="0">
                  <a:moveTo>
                    <a:pt x="0" y="1"/>
                  </a:moveTo>
                  <a:lnTo>
                    <a:pt x="0" y="12693"/>
                  </a:lnTo>
                  <a:cubicBezTo>
                    <a:pt x="727" y="12693"/>
                    <a:pt x="4441" y="11883"/>
                    <a:pt x="4441" y="7657"/>
                  </a:cubicBezTo>
                  <a:cubicBezTo>
                    <a:pt x="4441" y="3430"/>
                    <a:pt x="63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0"/>
            <p:cNvSpPr/>
            <p:nvPr/>
          </p:nvSpPr>
          <p:spPr>
            <a:xfrm>
              <a:off x="6792600" y="1285875"/>
              <a:ext cx="19675" cy="192900"/>
            </a:xfrm>
            <a:custGeom>
              <a:avLst/>
              <a:gdLst/>
              <a:ahLst/>
              <a:cxnLst/>
              <a:rect l="l" t="t" r="r" b="b"/>
              <a:pathLst>
                <a:path w="787" h="7716" extrusionOk="0">
                  <a:moveTo>
                    <a:pt x="393" y="0"/>
                  </a:moveTo>
                  <a:cubicBezTo>
                    <a:pt x="197" y="0"/>
                    <a:pt x="0" y="131"/>
                    <a:pt x="0" y="393"/>
                  </a:cubicBezTo>
                  <a:lnTo>
                    <a:pt x="0" y="7323"/>
                  </a:lnTo>
                  <a:cubicBezTo>
                    <a:pt x="0" y="7537"/>
                    <a:pt x="179" y="7716"/>
                    <a:pt x="393" y="7716"/>
                  </a:cubicBezTo>
                  <a:cubicBezTo>
                    <a:pt x="608" y="7716"/>
                    <a:pt x="786" y="7537"/>
                    <a:pt x="786" y="7323"/>
                  </a:cubicBezTo>
                  <a:lnTo>
                    <a:pt x="786" y="393"/>
                  </a:lnTo>
                  <a:cubicBezTo>
                    <a:pt x="786" y="131"/>
                    <a:pt x="590"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0"/>
            <p:cNvSpPr/>
            <p:nvPr/>
          </p:nvSpPr>
          <p:spPr>
            <a:xfrm>
              <a:off x="6759550" y="1295700"/>
              <a:ext cx="42900" cy="48825"/>
            </a:xfrm>
            <a:custGeom>
              <a:avLst/>
              <a:gdLst/>
              <a:ahLst/>
              <a:cxnLst/>
              <a:rect l="l" t="t" r="r" b="b"/>
              <a:pathLst>
                <a:path w="1716" h="1953" extrusionOk="0">
                  <a:moveTo>
                    <a:pt x="1" y="0"/>
                  </a:moveTo>
                  <a:lnTo>
                    <a:pt x="1715"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0"/>
            <p:cNvSpPr/>
            <p:nvPr/>
          </p:nvSpPr>
          <p:spPr>
            <a:xfrm>
              <a:off x="6744850" y="1285400"/>
              <a:ext cx="70600" cy="69000"/>
            </a:xfrm>
            <a:custGeom>
              <a:avLst/>
              <a:gdLst/>
              <a:ahLst/>
              <a:cxnLst/>
              <a:rect l="l" t="t" r="r" b="b"/>
              <a:pathLst>
                <a:path w="2824" h="2760" extrusionOk="0">
                  <a:moveTo>
                    <a:pt x="571" y="1"/>
                  </a:moveTo>
                  <a:cubicBezTo>
                    <a:pt x="271" y="1"/>
                    <a:pt x="0" y="383"/>
                    <a:pt x="291" y="674"/>
                  </a:cubicBezTo>
                  <a:lnTo>
                    <a:pt x="2006" y="2627"/>
                  </a:lnTo>
                  <a:cubicBezTo>
                    <a:pt x="2071" y="2703"/>
                    <a:pt x="2166" y="2759"/>
                    <a:pt x="2273" y="2759"/>
                  </a:cubicBezTo>
                  <a:cubicBezTo>
                    <a:pt x="2283" y="2759"/>
                    <a:pt x="2293" y="2759"/>
                    <a:pt x="2303" y="2758"/>
                  </a:cubicBezTo>
                  <a:cubicBezTo>
                    <a:pt x="2308" y="2758"/>
                    <a:pt x="2313" y="2758"/>
                    <a:pt x="2318" y="2758"/>
                  </a:cubicBezTo>
                  <a:cubicBezTo>
                    <a:pt x="2642" y="2758"/>
                    <a:pt x="2824" y="2361"/>
                    <a:pt x="2601" y="2115"/>
                  </a:cubicBezTo>
                  <a:lnTo>
                    <a:pt x="875" y="162"/>
                  </a:lnTo>
                  <a:cubicBezTo>
                    <a:pt x="785" y="48"/>
                    <a:pt x="676" y="1"/>
                    <a:pt x="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0"/>
            <p:cNvSpPr/>
            <p:nvPr/>
          </p:nvSpPr>
          <p:spPr>
            <a:xfrm>
              <a:off x="6802425" y="1295700"/>
              <a:ext cx="43175" cy="48825"/>
            </a:xfrm>
            <a:custGeom>
              <a:avLst/>
              <a:gdLst/>
              <a:ahLst/>
              <a:cxnLst/>
              <a:rect l="l" t="t" r="r" b="b"/>
              <a:pathLst>
                <a:path w="1727" h="1953" extrusionOk="0">
                  <a:moveTo>
                    <a:pt x="1727" y="0"/>
                  </a:moveTo>
                  <a:lnTo>
                    <a:pt x="0"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0"/>
            <p:cNvSpPr/>
            <p:nvPr/>
          </p:nvSpPr>
          <p:spPr>
            <a:xfrm>
              <a:off x="6789325" y="1285400"/>
              <a:ext cx="70700" cy="69000"/>
            </a:xfrm>
            <a:custGeom>
              <a:avLst/>
              <a:gdLst/>
              <a:ahLst/>
              <a:cxnLst/>
              <a:rect l="l" t="t" r="r" b="b"/>
              <a:pathLst>
                <a:path w="2828" h="2760" extrusionOk="0">
                  <a:moveTo>
                    <a:pt x="2252" y="1"/>
                  </a:moveTo>
                  <a:cubicBezTo>
                    <a:pt x="2147" y="1"/>
                    <a:pt x="2040" y="48"/>
                    <a:pt x="1953" y="162"/>
                  </a:cubicBezTo>
                  <a:lnTo>
                    <a:pt x="227" y="2115"/>
                  </a:lnTo>
                  <a:cubicBezTo>
                    <a:pt x="0" y="2365"/>
                    <a:pt x="191" y="2758"/>
                    <a:pt x="524" y="2758"/>
                  </a:cubicBezTo>
                  <a:cubicBezTo>
                    <a:pt x="535" y="2759"/>
                    <a:pt x="545" y="2759"/>
                    <a:pt x="555" y="2759"/>
                  </a:cubicBezTo>
                  <a:cubicBezTo>
                    <a:pt x="662" y="2759"/>
                    <a:pt x="757" y="2703"/>
                    <a:pt x="822" y="2627"/>
                  </a:cubicBezTo>
                  <a:lnTo>
                    <a:pt x="2536" y="674"/>
                  </a:lnTo>
                  <a:cubicBezTo>
                    <a:pt x="2827" y="383"/>
                    <a:pt x="2550" y="1"/>
                    <a:pt x="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TextBox 144">
            <a:extLst>
              <a:ext uri="{FF2B5EF4-FFF2-40B4-BE49-F238E27FC236}">
                <a16:creationId xmlns:a16="http://schemas.microsoft.com/office/drawing/2014/main" id="{D7B7AE53-334D-471E-A13E-FD0366E69D55}"/>
              </a:ext>
            </a:extLst>
          </p:cNvPr>
          <p:cNvSpPr txBox="1"/>
          <p:nvPr/>
        </p:nvSpPr>
        <p:spPr>
          <a:xfrm>
            <a:off x="1830233" y="275348"/>
            <a:ext cx="1566110" cy="584775"/>
          </a:xfrm>
          <a:prstGeom prst="rect">
            <a:avLst/>
          </a:prstGeom>
          <a:noFill/>
        </p:spPr>
        <p:txBody>
          <a:bodyPr wrap="square">
            <a:spAutoFit/>
          </a:bodyPr>
          <a:lstStyle/>
          <a:p>
            <a:r>
              <a:rPr lang="en-US" sz="3200" b="1" i="0" dirty="0">
                <a:solidFill>
                  <a:schemeClr val="accent4"/>
                </a:solidFill>
                <a:effectLst/>
                <a:latin typeface="Bitter" panose="020B0604020202020204" charset="0"/>
              </a:rPr>
              <a:t>Tools</a:t>
            </a:r>
            <a:endParaRPr lang="en-US" sz="3200" b="1" dirty="0">
              <a:solidFill>
                <a:schemeClr val="accent4"/>
              </a:solidFill>
              <a:latin typeface="Bitter" panose="020B0604020202020204" charset="0"/>
            </a:endParaRPr>
          </a:p>
        </p:txBody>
      </p:sp>
      <p:sp>
        <p:nvSpPr>
          <p:cNvPr id="191" name="Google Shape;10600;p65">
            <a:extLst>
              <a:ext uri="{FF2B5EF4-FFF2-40B4-BE49-F238E27FC236}">
                <a16:creationId xmlns:a16="http://schemas.microsoft.com/office/drawing/2014/main" id="{5A8A3E61-2899-4DCA-A1B7-2DAF1EC25C68}"/>
              </a:ext>
            </a:extLst>
          </p:cNvPr>
          <p:cNvSpPr/>
          <p:nvPr/>
        </p:nvSpPr>
        <p:spPr>
          <a:xfrm>
            <a:off x="72927" y="4023952"/>
            <a:ext cx="1692019" cy="1034483"/>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9130;p61">
            <a:extLst>
              <a:ext uri="{FF2B5EF4-FFF2-40B4-BE49-F238E27FC236}">
                <a16:creationId xmlns:a16="http://schemas.microsoft.com/office/drawing/2014/main" id="{D79295BD-6C8B-4911-81E5-C6BF9FD9559E}"/>
              </a:ext>
            </a:extLst>
          </p:cNvPr>
          <p:cNvGrpSpPr/>
          <p:nvPr/>
        </p:nvGrpSpPr>
        <p:grpSpPr>
          <a:xfrm>
            <a:off x="2999847" y="2010229"/>
            <a:ext cx="3647696" cy="931792"/>
            <a:chOff x="1808063" y="4294338"/>
            <a:chExt cx="3370782" cy="721817"/>
          </a:xfrm>
          <a:solidFill>
            <a:schemeClr val="accent2"/>
          </a:solidFill>
        </p:grpSpPr>
        <p:sp>
          <p:nvSpPr>
            <p:cNvPr id="148" name="Google Shape;9131;p61">
              <a:extLst>
                <a:ext uri="{FF2B5EF4-FFF2-40B4-BE49-F238E27FC236}">
                  <a16:creationId xmlns:a16="http://schemas.microsoft.com/office/drawing/2014/main" id="{61E8A895-A84A-4A97-926D-055D8956A3C4}"/>
                </a:ext>
              </a:extLst>
            </p:cNvPr>
            <p:cNvSpPr/>
            <p:nvPr/>
          </p:nvSpPr>
          <p:spPr>
            <a:xfrm>
              <a:off x="1906300"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accent3">
                <a:lumMod val="75000"/>
              </a:schemeClr>
            </a:solid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9132;p61">
              <a:extLst>
                <a:ext uri="{FF2B5EF4-FFF2-40B4-BE49-F238E27FC236}">
                  <a16:creationId xmlns:a16="http://schemas.microsoft.com/office/drawing/2014/main" id="{A2A509C1-ACAE-4F2F-A138-32726DEE4C0A}"/>
                </a:ext>
              </a:extLst>
            </p:cNvPr>
            <p:cNvSpPr/>
            <p:nvPr/>
          </p:nvSpPr>
          <p:spPr>
            <a:xfrm>
              <a:off x="3795035" y="4655290"/>
              <a:ext cx="721912" cy="360865"/>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grp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9133;p61">
              <a:extLst>
                <a:ext uri="{FF2B5EF4-FFF2-40B4-BE49-F238E27FC236}">
                  <a16:creationId xmlns:a16="http://schemas.microsoft.com/office/drawing/2014/main" id="{A2759A1A-02FD-4C8A-9CCF-FE729F8B73B0}"/>
                </a:ext>
              </a:extLst>
            </p:cNvPr>
            <p:cNvSpPr/>
            <p:nvPr/>
          </p:nvSpPr>
          <p:spPr>
            <a:xfrm>
              <a:off x="3133137" y="4294338"/>
              <a:ext cx="721729" cy="360865"/>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grp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9134;p61">
              <a:extLst>
                <a:ext uri="{FF2B5EF4-FFF2-40B4-BE49-F238E27FC236}">
                  <a16:creationId xmlns:a16="http://schemas.microsoft.com/office/drawing/2014/main" id="{E8AEC920-5B1F-4A06-B989-38CF343E588F}"/>
                </a:ext>
              </a:extLst>
            </p:cNvPr>
            <p:cNvSpPr/>
            <p:nvPr/>
          </p:nvSpPr>
          <p:spPr>
            <a:xfrm>
              <a:off x="1808063" y="4294338"/>
              <a:ext cx="722460" cy="362052"/>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135;p61">
              <a:extLst>
                <a:ext uri="{FF2B5EF4-FFF2-40B4-BE49-F238E27FC236}">
                  <a16:creationId xmlns:a16="http://schemas.microsoft.com/office/drawing/2014/main" id="{1D452C19-086E-4BB2-9A0D-CCEDFD7470EB}"/>
                </a:ext>
              </a:extLst>
            </p:cNvPr>
            <p:cNvSpPr/>
            <p:nvPr/>
          </p:nvSpPr>
          <p:spPr>
            <a:xfrm>
              <a:off x="2470965" y="4655290"/>
              <a:ext cx="721912" cy="360865"/>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grp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9136;p61">
              <a:extLst>
                <a:ext uri="{FF2B5EF4-FFF2-40B4-BE49-F238E27FC236}">
                  <a16:creationId xmlns:a16="http://schemas.microsoft.com/office/drawing/2014/main" id="{C90C6CA3-223B-4885-8ECA-DA802A269C11}"/>
                </a:ext>
              </a:extLst>
            </p:cNvPr>
            <p:cNvSpPr/>
            <p:nvPr/>
          </p:nvSpPr>
          <p:spPr>
            <a:xfrm>
              <a:off x="4456385" y="4294338"/>
              <a:ext cx="722460" cy="362052"/>
            </a:xfrm>
            <a:custGeom>
              <a:avLst/>
              <a:gdLst/>
              <a:ahLst/>
              <a:cxnLst/>
              <a:rect l="l" t="t" r="r" b="b"/>
              <a:pathLst>
                <a:path w="7910" h="3964" extrusionOk="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grp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9137;p61">
              <a:extLst>
                <a:ext uri="{FF2B5EF4-FFF2-40B4-BE49-F238E27FC236}">
                  <a16:creationId xmlns:a16="http://schemas.microsoft.com/office/drawing/2014/main" id="{12976267-A957-4207-A048-14D40624D845}"/>
                </a:ext>
              </a:extLst>
            </p:cNvPr>
            <p:cNvSpPr/>
            <p:nvPr/>
          </p:nvSpPr>
          <p:spPr>
            <a:xfrm>
              <a:off x="2568813"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FF0000"/>
            </a:solid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9138;p61">
              <a:extLst>
                <a:ext uri="{FF2B5EF4-FFF2-40B4-BE49-F238E27FC236}">
                  <a16:creationId xmlns:a16="http://schemas.microsoft.com/office/drawing/2014/main" id="{B2CFF9CB-E1F6-43DB-817C-69E348B7059F}"/>
                </a:ext>
              </a:extLst>
            </p:cNvPr>
            <p:cNvSpPr/>
            <p:nvPr/>
          </p:nvSpPr>
          <p:spPr>
            <a:xfrm>
              <a:off x="3231883"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FFC000"/>
            </a:solid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9139;p61">
              <a:extLst>
                <a:ext uri="{FF2B5EF4-FFF2-40B4-BE49-F238E27FC236}">
                  <a16:creationId xmlns:a16="http://schemas.microsoft.com/office/drawing/2014/main" id="{0F1EA076-E2EC-430A-9352-4A21E4250114}"/>
                </a:ext>
              </a:extLst>
            </p:cNvPr>
            <p:cNvSpPr/>
            <p:nvPr/>
          </p:nvSpPr>
          <p:spPr>
            <a:xfrm>
              <a:off x="3894395"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00B0F0"/>
            </a:solid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9140;p61">
              <a:extLst>
                <a:ext uri="{FF2B5EF4-FFF2-40B4-BE49-F238E27FC236}">
                  <a16:creationId xmlns:a16="http://schemas.microsoft.com/office/drawing/2014/main" id="{96D695C0-2ADF-49DE-A457-61D838D8E840}"/>
                </a:ext>
              </a:extLst>
            </p:cNvPr>
            <p:cNvSpPr/>
            <p:nvPr/>
          </p:nvSpPr>
          <p:spPr>
            <a:xfrm>
              <a:off x="4560958"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bg2">
                <a:lumMod val="60000"/>
                <a:lumOff val="40000"/>
              </a:schemeClr>
            </a:solid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9140;p61">
            <a:extLst>
              <a:ext uri="{FF2B5EF4-FFF2-40B4-BE49-F238E27FC236}">
                <a16:creationId xmlns:a16="http://schemas.microsoft.com/office/drawing/2014/main" id="{F8D2C503-56AF-44BB-8651-27677A5DCDCF}"/>
              </a:ext>
            </a:extLst>
          </p:cNvPr>
          <p:cNvSpPr/>
          <p:nvPr/>
        </p:nvSpPr>
        <p:spPr>
          <a:xfrm>
            <a:off x="1324456" y="215295"/>
            <a:ext cx="432319" cy="581773"/>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accent1">
              <a:lumMod val="50000"/>
            </a:schemeClr>
          </a:solid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552;p47">
            <a:extLst>
              <a:ext uri="{FF2B5EF4-FFF2-40B4-BE49-F238E27FC236}">
                <a16:creationId xmlns:a16="http://schemas.microsoft.com/office/drawing/2014/main" id="{24EE525A-BA84-4570-91D8-C672B46733F3}"/>
              </a:ext>
            </a:extLst>
          </p:cNvPr>
          <p:cNvSpPr txBox="1"/>
          <p:nvPr/>
        </p:nvSpPr>
        <p:spPr>
          <a:xfrm>
            <a:off x="2720880" y="2855467"/>
            <a:ext cx="1234263" cy="55250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a:solidFill>
                  <a:srgbClr val="2E2345"/>
                </a:solidFill>
                <a:latin typeface="Bitter"/>
                <a:ea typeface="Bitter"/>
                <a:cs typeface="Bitter"/>
                <a:sym typeface="Bitter"/>
              </a:rPr>
              <a:t>NumPy</a:t>
            </a:r>
          </a:p>
        </p:txBody>
      </p:sp>
      <p:sp>
        <p:nvSpPr>
          <p:cNvPr id="163" name="Google Shape;1552;p47">
            <a:extLst>
              <a:ext uri="{FF2B5EF4-FFF2-40B4-BE49-F238E27FC236}">
                <a16:creationId xmlns:a16="http://schemas.microsoft.com/office/drawing/2014/main" id="{D98C35F8-63DB-4459-B7C7-C8A550D9A341}"/>
              </a:ext>
            </a:extLst>
          </p:cNvPr>
          <p:cNvSpPr txBox="1"/>
          <p:nvPr/>
        </p:nvSpPr>
        <p:spPr>
          <a:xfrm>
            <a:off x="3490581" y="1618029"/>
            <a:ext cx="1234263" cy="55250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a:solidFill>
                  <a:srgbClr val="2E2345"/>
                </a:solidFill>
                <a:latin typeface="Bitter"/>
                <a:ea typeface="Bitter"/>
                <a:cs typeface="Bitter"/>
                <a:sym typeface="Bitter"/>
              </a:rPr>
              <a:t>Pandas</a:t>
            </a:r>
          </a:p>
        </p:txBody>
      </p:sp>
      <p:sp>
        <p:nvSpPr>
          <p:cNvPr id="164" name="Google Shape;1552;p47">
            <a:extLst>
              <a:ext uri="{FF2B5EF4-FFF2-40B4-BE49-F238E27FC236}">
                <a16:creationId xmlns:a16="http://schemas.microsoft.com/office/drawing/2014/main" id="{9653DB9F-BD79-4FF8-9A2B-FCB4AD7FF3AF}"/>
              </a:ext>
            </a:extLst>
          </p:cNvPr>
          <p:cNvSpPr txBox="1"/>
          <p:nvPr/>
        </p:nvSpPr>
        <p:spPr>
          <a:xfrm>
            <a:off x="4245975" y="2855467"/>
            <a:ext cx="1234263" cy="55250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err="1">
                <a:solidFill>
                  <a:srgbClr val="2E2345"/>
                </a:solidFill>
                <a:latin typeface="Bitter"/>
                <a:ea typeface="Bitter"/>
                <a:cs typeface="Bitter"/>
                <a:sym typeface="Bitter"/>
              </a:rPr>
              <a:t>Matplotib</a:t>
            </a:r>
            <a:endParaRPr lang="en-US" sz="1600" b="1" dirty="0">
              <a:solidFill>
                <a:srgbClr val="2E2345"/>
              </a:solidFill>
              <a:latin typeface="Bitter"/>
              <a:ea typeface="Bitter"/>
              <a:cs typeface="Bitter"/>
              <a:sym typeface="Bitter"/>
            </a:endParaRPr>
          </a:p>
        </p:txBody>
      </p:sp>
      <p:sp>
        <p:nvSpPr>
          <p:cNvPr id="165" name="Google Shape;1552;p47">
            <a:extLst>
              <a:ext uri="{FF2B5EF4-FFF2-40B4-BE49-F238E27FC236}">
                <a16:creationId xmlns:a16="http://schemas.microsoft.com/office/drawing/2014/main" id="{E36E7969-F3AD-4F07-B2D2-53044DA05D9C}"/>
              </a:ext>
            </a:extLst>
          </p:cNvPr>
          <p:cNvSpPr txBox="1"/>
          <p:nvPr/>
        </p:nvSpPr>
        <p:spPr>
          <a:xfrm>
            <a:off x="4915204" y="1611035"/>
            <a:ext cx="1234263" cy="55250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a:solidFill>
                  <a:srgbClr val="2E2345"/>
                </a:solidFill>
                <a:latin typeface="Bitter"/>
                <a:ea typeface="Bitter"/>
                <a:cs typeface="Bitter"/>
                <a:sym typeface="Bitter"/>
              </a:rPr>
              <a:t>Seaborn</a:t>
            </a:r>
          </a:p>
        </p:txBody>
      </p:sp>
      <p:sp>
        <p:nvSpPr>
          <p:cNvPr id="166" name="Google Shape;1552;p47">
            <a:extLst>
              <a:ext uri="{FF2B5EF4-FFF2-40B4-BE49-F238E27FC236}">
                <a16:creationId xmlns:a16="http://schemas.microsoft.com/office/drawing/2014/main" id="{8A262896-2B8A-4A44-93D7-14EE0C0943A5}"/>
              </a:ext>
            </a:extLst>
          </p:cNvPr>
          <p:cNvSpPr txBox="1"/>
          <p:nvPr/>
        </p:nvSpPr>
        <p:spPr>
          <a:xfrm>
            <a:off x="5567988" y="2855962"/>
            <a:ext cx="1385456" cy="55250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a:solidFill>
                  <a:srgbClr val="2E2345"/>
                </a:solidFill>
                <a:latin typeface="Bitter"/>
                <a:ea typeface="Bitter"/>
                <a:cs typeface="Bitter"/>
                <a:sym typeface="Bitter"/>
              </a:rPr>
              <a:t>Scikit-learn</a:t>
            </a:r>
          </a:p>
        </p:txBody>
      </p:sp>
      <p:pic>
        <p:nvPicPr>
          <p:cNvPr id="3" name="Picture 2">
            <a:extLst>
              <a:ext uri="{FF2B5EF4-FFF2-40B4-BE49-F238E27FC236}">
                <a16:creationId xmlns:a16="http://schemas.microsoft.com/office/drawing/2014/main" id="{61935BC8-9304-4BA3-B0F5-413CE8D0B1FC}"/>
              </a:ext>
            </a:extLst>
          </p:cNvPr>
          <p:cNvPicPr>
            <a:picLocks noChangeAspect="1"/>
          </p:cNvPicPr>
          <p:nvPr/>
        </p:nvPicPr>
        <p:blipFill>
          <a:blip r:embed="rId3"/>
          <a:stretch>
            <a:fillRect/>
          </a:stretch>
        </p:blipFill>
        <p:spPr>
          <a:xfrm>
            <a:off x="3903918" y="3573463"/>
            <a:ext cx="1922895" cy="1055463"/>
          </a:xfrm>
          <a:prstGeom prst="rect">
            <a:avLst/>
          </a:prstGeom>
        </p:spPr>
      </p:pic>
      <p:sp>
        <p:nvSpPr>
          <p:cNvPr id="192" name="Google Shape;10600;p65">
            <a:extLst>
              <a:ext uri="{FF2B5EF4-FFF2-40B4-BE49-F238E27FC236}">
                <a16:creationId xmlns:a16="http://schemas.microsoft.com/office/drawing/2014/main" id="{F4900D61-66B6-4258-B7EA-1DB494F16860}"/>
              </a:ext>
            </a:extLst>
          </p:cNvPr>
          <p:cNvSpPr/>
          <p:nvPr/>
        </p:nvSpPr>
        <p:spPr>
          <a:xfrm>
            <a:off x="7395633" y="3995853"/>
            <a:ext cx="1692019" cy="1034483"/>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418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grpSp>
        <p:nvGrpSpPr>
          <p:cNvPr id="964" name="Google Shape;964;p41"/>
          <p:cNvGrpSpPr/>
          <p:nvPr/>
        </p:nvGrpSpPr>
        <p:grpSpPr>
          <a:xfrm>
            <a:off x="140788" y="1008743"/>
            <a:ext cx="9003212" cy="4000310"/>
            <a:chOff x="4180550" y="2212179"/>
            <a:chExt cx="7048135" cy="2339673"/>
          </a:xfrm>
        </p:grpSpPr>
        <p:grpSp>
          <p:nvGrpSpPr>
            <p:cNvPr id="965" name="Google Shape;965;p41"/>
            <p:cNvGrpSpPr/>
            <p:nvPr/>
          </p:nvGrpSpPr>
          <p:grpSpPr>
            <a:xfrm>
              <a:off x="4180550" y="2212179"/>
              <a:ext cx="7048135" cy="2339673"/>
              <a:chOff x="4180550" y="2212179"/>
              <a:chExt cx="7048135" cy="2339673"/>
            </a:xfrm>
          </p:grpSpPr>
          <p:sp>
            <p:nvSpPr>
              <p:cNvPr id="966" name="Google Shape;966;p41"/>
              <p:cNvSpPr/>
              <p:nvPr/>
            </p:nvSpPr>
            <p:spPr>
              <a:xfrm>
                <a:off x="8160481" y="3468190"/>
                <a:ext cx="881727" cy="1006624"/>
              </a:xfrm>
              <a:custGeom>
                <a:avLst/>
                <a:gdLst/>
                <a:ahLst/>
                <a:cxnLst/>
                <a:rect l="l" t="t" r="r" b="b"/>
                <a:pathLst>
                  <a:path w="28076" h="32053" extrusionOk="0">
                    <a:moveTo>
                      <a:pt x="14038" y="1"/>
                    </a:moveTo>
                    <a:lnTo>
                      <a:pt x="0" y="18503"/>
                    </a:lnTo>
                    <a:lnTo>
                      <a:pt x="0" y="32052"/>
                    </a:lnTo>
                    <a:lnTo>
                      <a:pt x="28075" y="32052"/>
                    </a:lnTo>
                    <a:lnTo>
                      <a:pt x="28075" y="18503"/>
                    </a:lnTo>
                    <a:lnTo>
                      <a:pt x="140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p:cNvSpPr/>
              <p:nvPr/>
            </p:nvSpPr>
            <p:spPr>
              <a:xfrm>
                <a:off x="5503429" y="3142520"/>
                <a:ext cx="1121033" cy="1333425"/>
              </a:xfrm>
              <a:custGeom>
                <a:avLst/>
                <a:gdLst/>
                <a:ahLst/>
                <a:cxnLst/>
                <a:rect l="l" t="t" r="r" b="b"/>
                <a:pathLst>
                  <a:path w="35696" h="42459" extrusionOk="0">
                    <a:moveTo>
                      <a:pt x="17848" y="0"/>
                    </a:moveTo>
                    <a:lnTo>
                      <a:pt x="1" y="10585"/>
                    </a:lnTo>
                    <a:lnTo>
                      <a:pt x="1" y="42458"/>
                    </a:lnTo>
                    <a:lnTo>
                      <a:pt x="35696" y="42458"/>
                    </a:lnTo>
                    <a:lnTo>
                      <a:pt x="35696" y="10585"/>
                    </a:lnTo>
                    <a:lnTo>
                      <a:pt x="178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p:cNvSpPr/>
              <p:nvPr/>
            </p:nvSpPr>
            <p:spPr>
              <a:xfrm>
                <a:off x="8242325" y="3469325"/>
                <a:ext cx="709036" cy="990891"/>
              </a:xfrm>
              <a:custGeom>
                <a:avLst/>
                <a:gdLst/>
                <a:ahLst/>
                <a:cxnLst/>
                <a:rect l="l" t="t" r="r" b="b"/>
                <a:pathLst>
                  <a:path w="20694" h="31552" extrusionOk="0">
                    <a:moveTo>
                      <a:pt x="10716" y="7537"/>
                    </a:moveTo>
                    <a:lnTo>
                      <a:pt x="10776" y="7597"/>
                    </a:lnTo>
                    <a:lnTo>
                      <a:pt x="10716" y="7597"/>
                    </a:lnTo>
                    <a:lnTo>
                      <a:pt x="10716" y="7537"/>
                    </a:lnTo>
                    <a:close/>
                    <a:moveTo>
                      <a:pt x="10276" y="8037"/>
                    </a:moveTo>
                    <a:lnTo>
                      <a:pt x="10276" y="13847"/>
                    </a:lnTo>
                    <a:lnTo>
                      <a:pt x="6251" y="13847"/>
                    </a:lnTo>
                    <a:lnTo>
                      <a:pt x="6251" y="8037"/>
                    </a:lnTo>
                    <a:close/>
                    <a:moveTo>
                      <a:pt x="14740" y="8037"/>
                    </a:moveTo>
                    <a:lnTo>
                      <a:pt x="14740" y="13681"/>
                    </a:lnTo>
                    <a:lnTo>
                      <a:pt x="14574" y="13847"/>
                    </a:lnTo>
                    <a:lnTo>
                      <a:pt x="10716" y="13847"/>
                    </a:lnTo>
                    <a:lnTo>
                      <a:pt x="10716" y="8037"/>
                    </a:lnTo>
                    <a:close/>
                    <a:moveTo>
                      <a:pt x="10276" y="0"/>
                    </a:moveTo>
                    <a:lnTo>
                      <a:pt x="10276" y="6870"/>
                    </a:lnTo>
                    <a:lnTo>
                      <a:pt x="7251" y="3858"/>
                    </a:lnTo>
                    <a:lnTo>
                      <a:pt x="6942" y="4180"/>
                    </a:lnTo>
                    <a:lnTo>
                      <a:pt x="10276" y="7501"/>
                    </a:lnTo>
                    <a:lnTo>
                      <a:pt x="10276" y="7597"/>
                    </a:lnTo>
                    <a:lnTo>
                      <a:pt x="4918" y="7597"/>
                    </a:lnTo>
                    <a:lnTo>
                      <a:pt x="4918" y="8037"/>
                    </a:lnTo>
                    <a:lnTo>
                      <a:pt x="5811" y="8037"/>
                    </a:lnTo>
                    <a:lnTo>
                      <a:pt x="5811" y="13419"/>
                    </a:lnTo>
                    <a:lnTo>
                      <a:pt x="2787" y="10407"/>
                    </a:lnTo>
                    <a:lnTo>
                      <a:pt x="2477" y="10728"/>
                    </a:lnTo>
                    <a:lnTo>
                      <a:pt x="5596" y="13847"/>
                    </a:lnTo>
                    <a:lnTo>
                      <a:pt x="0" y="13847"/>
                    </a:lnTo>
                    <a:lnTo>
                      <a:pt x="0" y="14288"/>
                    </a:lnTo>
                    <a:lnTo>
                      <a:pt x="5811" y="14288"/>
                    </a:lnTo>
                    <a:lnTo>
                      <a:pt x="5811" y="31552"/>
                    </a:lnTo>
                    <a:lnTo>
                      <a:pt x="6251" y="31552"/>
                    </a:lnTo>
                    <a:lnTo>
                      <a:pt x="6251" y="14288"/>
                    </a:lnTo>
                    <a:lnTo>
                      <a:pt x="10276" y="14288"/>
                    </a:lnTo>
                    <a:lnTo>
                      <a:pt x="10276" y="31552"/>
                    </a:lnTo>
                    <a:lnTo>
                      <a:pt x="10716" y="31552"/>
                    </a:lnTo>
                    <a:lnTo>
                      <a:pt x="10716" y="14288"/>
                    </a:lnTo>
                    <a:lnTo>
                      <a:pt x="14740" y="14288"/>
                    </a:lnTo>
                    <a:lnTo>
                      <a:pt x="14740" y="31552"/>
                    </a:lnTo>
                    <a:lnTo>
                      <a:pt x="15181" y="31552"/>
                    </a:lnTo>
                    <a:lnTo>
                      <a:pt x="15181" y="14288"/>
                    </a:lnTo>
                    <a:lnTo>
                      <a:pt x="20694" y="14288"/>
                    </a:lnTo>
                    <a:lnTo>
                      <a:pt x="20694" y="13847"/>
                    </a:lnTo>
                    <a:lnTo>
                      <a:pt x="15205" y="13847"/>
                    </a:lnTo>
                    <a:lnTo>
                      <a:pt x="18312" y="10728"/>
                    </a:lnTo>
                    <a:lnTo>
                      <a:pt x="18003" y="10407"/>
                    </a:lnTo>
                    <a:lnTo>
                      <a:pt x="15181" y="13228"/>
                    </a:lnTo>
                    <a:lnTo>
                      <a:pt x="15181" y="8037"/>
                    </a:lnTo>
                    <a:lnTo>
                      <a:pt x="15776" y="8037"/>
                    </a:lnTo>
                    <a:lnTo>
                      <a:pt x="15776" y="7597"/>
                    </a:lnTo>
                    <a:lnTo>
                      <a:pt x="10883" y="7597"/>
                    </a:lnTo>
                    <a:lnTo>
                      <a:pt x="14300" y="4180"/>
                    </a:lnTo>
                    <a:lnTo>
                      <a:pt x="13978" y="3858"/>
                    </a:lnTo>
                    <a:lnTo>
                      <a:pt x="10716" y="7132"/>
                    </a:lnTo>
                    <a:lnTo>
                      <a:pt x="107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p:cNvSpPr/>
              <p:nvPr/>
            </p:nvSpPr>
            <p:spPr>
              <a:xfrm>
                <a:off x="5444350" y="3157875"/>
                <a:ext cx="1190564" cy="1321094"/>
              </a:xfrm>
              <a:custGeom>
                <a:avLst/>
                <a:gdLst/>
                <a:ahLst/>
                <a:cxnLst/>
                <a:rect l="l" t="t" r="r" b="b"/>
                <a:pathLst>
                  <a:path w="37910" h="41185" extrusionOk="0">
                    <a:moveTo>
                      <a:pt x="19289" y="7132"/>
                    </a:moveTo>
                    <a:lnTo>
                      <a:pt x="19289" y="13443"/>
                    </a:lnTo>
                    <a:lnTo>
                      <a:pt x="11895" y="13443"/>
                    </a:lnTo>
                    <a:lnTo>
                      <a:pt x="11895" y="7132"/>
                    </a:lnTo>
                    <a:close/>
                    <a:moveTo>
                      <a:pt x="27694" y="7132"/>
                    </a:moveTo>
                    <a:lnTo>
                      <a:pt x="27694" y="13443"/>
                    </a:lnTo>
                    <a:lnTo>
                      <a:pt x="20289" y="13443"/>
                    </a:lnTo>
                    <a:lnTo>
                      <a:pt x="20289" y="7132"/>
                    </a:lnTo>
                    <a:close/>
                    <a:moveTo>
                      <a:pt x="19289" y="14491"/>
                    </a:moveTo>
                    <a:lnTo>
                      <a:pt x="19289" y="24670"/>
                    </a:lnTo>
                    <a:lnTo>
                      <a:pt x="11895" y="24670"/>
                    </a:lnTo>
                    <a:lnTo>
                      <a:pt x="11883" y="14491"/>
                    </a:lnTo>
                    <a:close/>
                    <a:moveTo>
                      <a:pt x="27694" y="14491"/>
                    </a:moveTo>
                    <a:lnTo>
                      <a:pt x="27694" y="24670"/>
                    </a:lnTo>
                    <a:lnTo>
                      <a:pt x="20289" y="24670"/>
                    </a:lnTo>
                    <a:lnTo>
                      <a:pt x="20289" y="14491"/>
                    </a:lnTo>
                    <a:close/>
                    <a:moveTo>
                      <a:pt x="14609" y="25706"/>
                    </a:moveTo>
                    <a:lnTo>
                      <a:pt x="14431" y="25861"/>
                    </a:lnTo>
                    <a:lnTo>
                      <a:pt x="11883" y="27956"/>
                    </a:lnTo>
                    <a:lnTo>
                      <a:pt x="11883" y="25706"/>
                    </a:lnTo>
                    <a:close/>
                    <a:moveTo>
                      <a:pt x="27694" y="25706"/>
                    </a:moveTo>
                    <a:lnTo>
                      <a:pt x="27694" y="27956"/>
                    </a:lnTo>
                    <a:lnTo>
                      <a:pt x="25146" y="25861"/>
                    </a:lnTo>
                    <a:lnTo>
                      <a:pt x="24968" y="25706"/>
                    </a:lnTo>
                    <a:close/>
                    <a:moveTo>
                      <a:pt x="19300" y="25706"/>
                    </a:moveTo>
                    <a:lnTo>
                      <a:pt x="19289" y="28540"/>
                    </a:lnTo>
                    <a:lnTo>
                      <a:pt x="16050" y="25861"/>
                    </a:lnTo>
                    <a:lnTo>
                      <a:pt x="15871" y="25706"/>
                    </a:lnTo>
                    <a:close/>
                    <a:moveTo>
                      <a:pt x="23706" y="25706"/>
                    </a:moveTo>
                    <a:lnTo>
                      <a:pt x="23527" y="25861"/>
                    </a:lnTo>
                    <a:lnTo>
                      <a:pt x="20289" y="28540"/>
                    </a:lnTo>
                    <a:lnTo>
                      <a:pt x="20289" y="25706"/>
                    </a:lnTo>
                    <a:close/>
                    <a:moveTo>
                      <a:pt x="32171" y="25706"/>
                    </a:moveTo>
                    <a:lnTo>
                      <a:pt x="28683" y="28576"/>
                    </a:lnTo>
                    <a:lnTo>
                      <a:pt x="28683" y="25706"/>
                    </a:lnTo>
                    <a:close/>
                    <a:moveTo>
                      <a:pt x="10895" y="25706"/>
                    </a:moveTo>
                    <a:lnTo>
                      <a:pt x="10895" y="28588"/>
                    </a:lnTo>
                    <a:lnTo>
                      <a:pt x="7406" y="25706"/>
                    </a:lnTo>
                    <a:close/>
                    <a:moveTo>
                      <a:pt x="6775" y="26528"/>
                    </a:moveTo>
                    <a:lnTo>
                      <a:pt x="9823" y="29016"/>
                    </a:lnTo>
                    <a:lnTo>
                      <a:pt x="3739" y="29016"/>
                    </a:lnTo>
                    <a:lnTo>
                      <a:pt x="6775" y="26528"/>
                    </a:lnTo>
                    <a:close/>
                    <a:moveTo>
                      <a:pt x="32802" y="26516"/>
                    </a:moveTo>
                    <a:lnTo>
                      <a:pt x="35838" y="29016"/>
                    </a:lnTo>
                    <a:lnTo>
                      <a:pt x="29766" y="29016"/>
                    </a:lnTo>
                    <a:lnTo>
                      <a:pt x="32802" y="26516"/>
                    </a:lnTo>
                    <a:close/>
                    <a:moveTo>
                      <a:pt x="15240" y="26528"/>
                    </a:moveTo>
                    <a:lnTo>
                      <a:pt x="18277" y="29028"/>
                    </a:lnTo>
                    <a:lnTo>
                      <a:pt x="12204" y="29028"/>
                    </a:lnTo>
                    <a:lnTo>
                      <a:pt x="15240" y="26528"/>
                    </a:lnTo>
                    <a:close/>
                    <a:moveTo>
                      <a:pt x="24337" y="26528"/>
                    </a:moveTo>
                    <a:lnTo>
                      <a:pt x="27385" y="29028"/>
                    </a:lnTo>
                    <a:lnTo>
                      <a:pt x="21301" y="29028"/>
                    </a:lnTo>
                    <a:lnTo>
                      <a:pt x="24337" y="26528"/>
                    </a:lnTo>
                    <a:close/>
                    <a:moveTo>
                      <a:pt x="19289" y="30064"/>
                    </a:moveTo>
                    <a:lnTo>
                      <a:pt x="19289" y="40148"/>
                    </a:lnTo>
                    <a:lnTo>
                      <a:pt x="11895" y="40148"/>
                    </a:lnTo>
                    <a:lnTo>
                      <a:pt x="11895" y="30064"/>
                    </a:lnTo>
                    <a:close/>
                    <a:moveTo>
                      <a:pt x="27694" y="30064"/>
                    </a:moveTo>
                    <a:lnTo>
                      <a:pt x="27694" y="40148"/>
                    </a:lnTo>
                    <a:lnTo>
                      <a:pt x="20289" y="40148"/>
                    </a:lnTo>
                    <a:lnTo>
                      <a:pt x="20289" y="30064"/>
                    </a:lnTo>
                    <a:close/>
                    <a:moveTo>
                      <a:pt x="19289" y="1"/>
                    </a:moveTo>
                    <a:lnTo>
                      <a:pt x="19289" y="5585"/>
                    </a:lnTo>
                    <a:lnTo>
                      <a:pt x="14705" y="1810"/>
                    </a:lnTo>
                    <a:lnTo>
                      <a:pt x="13907" y="2465"/>
                    </a:lnTo>
                    <a:lnTo>
                      <a:pt x="18300" y="6085"/>
                    </a:lnTo>
                    <a:lnTo>
                      <a:pt x="10716" y="6085"/>
                    </a:lnTo>
                    <a:lnTo>
                      <a:pt x="10716" y="7132"/>
                    </a:lnTo>
                    <a:lnTo>
                      <a:pt x="10883" y="7132"/>
                    </a:lnTo>
                    <a:lnTo>
                      <a:pt x="10883" y="12788"/>
                    </a:lnTo>
                    <a:lnTo>
                      <a:pt x="5251" y="8514"/>
                    </a:lnTo>
                    <a:lnTo>
                      <a:pt x="4370" y="9299"/>
                    </a:lnTo>
                    <a:lnTo>
                      <a:pt x="9847" y="13443"/>
                    </a:lnTo>
                    <a:lnTo>
                      <a:pt x="1667" y="13443"/>
                    </a:lnTo>
                    <a:lnTo>
                      <a:pt x="0" y="14491"/>
                    </a:lnTo>
                    <a:lnTo>
                      <a:pt x="10895" y="14491"/>
                    </a:lnTo>
                    <a:lnTo>
                      <a:pt x="10895" y="24670"/>
                    </a:lnTo>
                    <a:lnTo>
                      <a:pt x="1667" y="24670"/>
                    </a:lnTo>
                    <a:lnTo>
                      <a:pt x="1667" y="25706"/>
                    </a:lnTo>
                    <a:lnTo>
                      <a:pt x="6144" y="25706"/>
                    </a:lnTo>
                    <a:lnTo>
                      <a:pt x="5965" y="25861"/>
                    </a:lnTo>
                    <a:lnTo>
                      <a:pt x="2120" y="29016"/>
                    </a:lnTo>
                    <a:lnTo>
                      <a:pt x="1667" y="29016"/>
                    </a:lnTo>
                    <a:lnTo>
                      <a:pt x="1667" y="30064"/>
                    </a:lnTo>
                    <a:lnTo>
                      <a:pt x="10895" y="30064"/>
                    </a:lnTo>
                    <a:lnTo>
                      <a:pt x="10895" y="40148"/>
                    </a:lnTo>
                    <a:lnTo>
                      <a:pt x="1667" y="40148"/>
                    </a:lnTo>
                    <a:lnTo>
                      <a:pt x="1667" y="41184"/>
                    </a:lnTo>
                    <a:lnTo>
                      <a:pt x="37910" y="41184"/>
                    </a:lnTo>
                    <a:lnTo>
                      <a:pt x="37910" y="40148"/>
                    </a:lnTo>
                    <a:lnTo>
                      <a:pt x="28683" y="40148"/>
                    </a:lnTo>
                    <a:lnTo>
                      <a:pt x="28683" y="30064"/>
                    </a:lnTo>
                    <a:lnTo>
                      <a:pt x="37910" y="30064"/>
                    </a:lnTo>
                    <a:lnTo>
                      <a:pt x="37910" y="29016"/>
                    </a:lnTo>
                    <a:lnTo>
                      <a:pt x="37457" y="29016"/>
                    </a:lnTo>
                    <a:lnTo>
                      <a:pt x="33612" y="25861"/>
                    </a:lnTo>
                    <a:lnTo>
                      <a:pt x="33433" y="25706"/>
                    </a:lnTo>
                    <a:lnTo>
                      <a:pt x="37910" y="25706"/>
                    </a:lnTo>
                    <a:lnTo>
                      <a:pt x="37910" y="24670"/>
                    </a:lnTo>
                    <a:lnTo>
                      <a:pt x="28683" y="24670"/>
                    </a:lnTo>
                    <a:lnTo>
                      <a:pt x="28683" y="14491"/>
                    </a:lnTo>
                    <a:lnTo>
                      <a:pt x="37910" y="14491"/>
                    </a:lnTo>
                    <a:lnTo>
                      <a:pt x="37910" y="13443"/>
                    </a:lnTo>
                    <a:lnTo>
                      <a:pt x="29730" y="13443"/>
                    </a:lnTo>
                    <a:lnTo>
                      <a:pt x="35207" y="9299"/>
                    </a:lnTo>
                    <a:lnTo>
                      <a:pt x="34326" y="8514"/>
                    </a:lnTo>
                    <a:lnTo>
                      <a:pt x="28683" y="12788"/>
                    </a:lnTo>
                    <a:lnTo>
                      <a:pt x="28683" y="7132"/>
                    </a:lnTo>
                    <a:lnTo>
                      <a:pt x="28873" y="7132"/>
                    </a:lnTo>
                    <a:lnTo>
                      <a:pt x="28873" y="6097"/>
                    </a:lnTo>
                    <a:lnTo>
                      <a:pt x="21277" y="6097"/>
                    </a:lnTo>
                    <a:lnTo>
                      <a:pt x="25670" y="2465"/>
                    </a:lnTo>
                    <a:lnTo>
                      <a:pt x="24873" y="1810"/>
                    </a:lnTo>
                    <a:lnTo>
                      <a:pt x="20289" y="5585"/>
                    </a:lnTo>
                    <a:lnTo>
                      <a:pt x="202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p:cNvSpPr/>
              <p:nvPr/>
            </p:nvSpPr>
            <p:spPr>
              <a:xfrm>
                <a:off x="8164595" y="4018594"/>
                <a:ext cx="864517" cy="31"/>
              </a:xfrm>
              <a:custGeom>
                <a:avLst/>
                <a:gdLst/>
                <a:ahLst/>
                <a:cxnLst/>
                <a:rect l="l" t="t" r="r" b="b"/>
                <a:pathLst>
                  <a:path w="27528" h="1" fill="none" extrusionOk="0">
                    <a:moveTo>
                      <a:pt x="27528" y="1"/>
                    </a:moveTo>
                    <a:lnTo>
                      <a:pt x="0" y="1"/>
                    </a:lnTo>
                  </a:path>
                </a:pathLst>
              </a:custGeom>
              <a:noFill/>
              <a:ln w="22325"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p:cNvSpPr/>
              <p:nvPr/>
            </p:nvSpPr>
            <p:spPr>
              <a:xfrm>
                <a:off x="6634889" y="3607660"/>
                <a:ext cx="52760" cy="32944"/>
              </a:xfrm>
              <a:custGeom>
                <a:avLst/>
                <a:gdLst/>
                <a:ahLst/>
                <a:cxnLst/>
                <a:rect l="l" t="t" r="r" b="b"/>
                <a:pathLst>
                  <a:path w="1680" h="1049" extrusionOk="0">
                    <a:moveTo>
                      <a:pt x="1" y="1"/>
                    </a:moveTo>
                    <a:lnTo>
                      <a:pt x="1" y="1049"/>
                    </a:lnTo>
                    <a:lnTo>
                      <a:pt x="1680" y="1049"/>
                    </a:lnTo>
                    <a:lnTo>
                      <a:pt x="1" y="1"/>
                    </a:lnTo>
                    <a:close/>
                  </a:path>
                </a:pathLst>
              </a:custGeom>
              <a:solidFill>
                <a:srgbClr val="4731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p:cNvSpPr/>
              <p:nvPr/>
            </p:nvSpPr>
            <p:spPr>
              <a:xfrm>
                <a:off x="6948279" y="2317637"/>
                <a:ext cx="572827" cy="373217"/>
              </a:xfrm>
              <a:custGeom>
                <a:avLst/>
                <a:gdLst/>
                <a:ahLst/>
                <a:cxnLst/>
                <a:rect l="l" t="t" r="r" b="b"/>
                <a:pathLst>
                  <a:path w="18240" h="11884" extrusionOk="0">
                    <a:moveTo>
                      <a:pt x="10993" y="1"/>
                    </a:moveTo>
                    <a:cubicBezTo>
                      <a:pt x="9364" y="1"/>
                      <a:pt x="7892" y="1054"/>
                      <a:pt x="7393" y="2656"/>
                    </a:cubicBezTo>
                    <a:cubicBezTo>
                      <a:pt x="6735" y="2355"/>
                      <a:pt x="6052" y="2215"/>
                      <a:pt x="5383" y="2215"/>
                    </a:cubicBezTo>
                    <a:cubicBezTo>
                      <a:pt x="3194" y="2215"/>
                      <a:pt x="1156" y="3719"/>
                      <a:pt x="654" y="6026"/>
                    </a:cubicBezTo>
                    <a:cubicBezTo>
                      <a:pt x="1" y="9032"/>
                      <a:pt x="2288" y="11884"/>
                      <a:pt x="5374" y="11884"/>
                    </a:cubicBezTo>
                    <a:cubicBezTo>
                      <a:pt x="5380" y="11884"/>
                      <a:pt x="5386" y="11884"/>
                      <a:pt x="5393" y="11884"/>
                    </a:cubicBezTo>
                    <a:lnTo>
                      <a:pt x="14930" y="11884"/>
                    </a:lnTo>
                    <a:cubicBezTo>
                      <a:pt x="14930" y="11884"/>
                      <a:pt x="17513" y="11872"/>
                      <a:pt x="18109" y="9336"/>
                    </a:cubicBezTo>
                    <a:cubicBezTo>
                      <a:pt x="18192" y="9062"/>
                      <a:pt x="18228" y="8788"/>
                      <a:pt x="18240" y="8514"/>
                    </a:cubicBezTo>
                    <a:cubicBezTo>
                      <a:pt x="18240" y="8467"/>
                      <a:pt x="18240" y="8431"/>
                      <a:pt x="18240" y="8383"/>
                    </a:cubicBezTo>
                    <a:lnTo>
                      <a:pt x="18240" y="8193"/>
                    </a:lnTo>
                    <a:lnTo>
                      <a:pt x="18216" y="8193"/>
                    </a:lnTo>
                    <a:cubicBezTo>
                      <a:pt x="18065" y="6599"/>
                      <a:pt x="16725" y="5458"/>
                      <a:pt x="15212" y="5458"/>
                    </a:cubicBezTo>
                    <a:cubicBezTo>
                      <a:pt x="14939" y="5458"/>
                      <a:pt x="14660" y="5495"/>
                      <a:pt x="14382" y="5573"/>
                    </a:cubicBezTo>
                    <a:cubicBezTo>
                      <a:pt x="14668" y="5026"/>
                      <a:pt x="14823" y="4419"/>
                      <a:pt x="14823" y="3799"/>
                    </a:cubicBezTo>
                    <a:cubicBezTo>
                      <a:pt x="14823" y="1930"/>
                      <a:pt x="13453" y="335"/>
                      <a:pt x="11596" y="49"/>
                    </a:cubicBezTo>
                    <a:cubicBezTo>
                      <a:pt x="11394" y="17"/>
                      <a:pt x="11192" y="1"/>
                      <a:pt x="109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p:cNvSpPr/>
              <p:nvPr/>
            </p:nvSpPr>
            <p:spPr>
              <a:xfrm>
                <a:off x="10537839" y="2460058"/>
                <a:ext cx="582217" cy="390113"/>
              </a:xfrm>
              <a:custGeom>
                <a:avLst/>
                <a:gdLst/>
                <a:ahLst/>
                <a:cxnLst/>
                <a:rect l="l" t="t" r="r" b="b"/>
                <a:pathLst>
                  <a:path w="18539" h="12422" extrusionOk="0">
                    <a:moveTo>
                      <a:pt x="7542" y="1"/>
                    </a:moveTo>
                    <a:cubicBezTo>
                      <a:pt x="7033" y="1"/>
                      <a:pt x="6514" y="101"/>
                      <a:pt x="6013" y="312"/>
                    </a:cubicBezTo>
                    <a:cubicBezTo>
                      <a:pt x="3858" y="1205"/>
                      <a:pt x="2941" y="3753"/>
                      <a:pt x="4025" y="5813"/>
                    </a:cubicBezTo>
                    <a:cubicBezTo>
                      <a:pt x="3727" y="5729"/>
                      <a:pt x="3429" y="5694"/>
                      <a:pt x="3120" y="5694"/>
                    </a:cubicBezTo>
                    <a:cubicBezTo>
                      <a:pt x="1512" y="5718"/>
                      <a:pt x="167" y="6944"/>
                      <a:pt x="24" y="8551"/>
                    </a:cubicBezTo>
                    <a:lnTo>
                      <a:pt x="0" y="8551"/>
                    </a:lnTo>
                    <a:lnTo>
                      <a:pt x="0" y="8742"/>
                    </a:lnTo>
                    <a:cubicBezTo>
                      <a:pt x="0" y="8789"/>
                      <a:pt x="0" y="8837"/>
                      <a:pt x="12" y="8908"/>
                    </a:cubicBezTo>
                    <a:cubicBezTo>
                      <a:pt x="12" y="9194"/>
                      <a:pt x="48" y="9480"/>
                      <a:pt x="131" y="9754"/>
                    </a:cubicBezTo>
                    <a:cubicBezTo>
                      <a:pt x="762" y="12397"/>
                      <a:pt x="3453" y="12421"/>
                      <a:pt x="3453" y="12421"/>
                    </a:cubicBezTo>
                    <a:lnTo>
                      <a:pt x="13407" y="12421"/>
                    </a:lnTo>
                    <a:cubicBezTo>
                      <a:pt x="13436" y="12421"/>
                      <a:pt x="13465" y="12422"/>
                      <a:pt x="13493" y="12422"/>
                    </a:cubicBezTo>
                    <a:cubicBezTo>
                      <a:pt x="16264" y="12422"/>
                      <a:pt x="18538" y="10165"/>
                      <a:pt x="18538" y="7373"/>
                    </a:cubicBezTo>
                    <a:cubicBezTo>
                      <a:pt x="18538" y="4580"/>
                      <a:pt x="16264" y="2324"/>
                      <a:pt x="13493" y="2324"/>
                    </a:cubicBezTo>
                    <a:cubicBezTo>
                      <a:pt x="13465" y="2324"/>
                      <a:pt x="13436" y="2324"/>
                      <a:pt x="13407" y="2324"/>
                    </a:cubicBezTo>
                    <a:cubicBezTo>
                      <a:pt x="12681" y="2324"/>
                      <a:pt x="11978" y="2479"/>
                      <a:pt x="11323" y="2777"/>
                    </a:cubicBezTo>
                    <a:cubicBezTo>
                      <a:pt x="10785" y="1071"/>
                      <a:pt x="9212" y="1"/>
                      <a:pt x="7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p:cNvSpPr/>
              <p:nvPr/>
            </p:nvSpPr>
            <p:spPr>
              <a:xfrm>
                <a:off x="10272718" y="2363205"/>
                <a:ext cx="488002" cy="319420"/>
              </a:xfrm>
              <a:custGeom>
                <a:avLst/>
                <a:gdLst/>
                <a:ahLst/>
                <a:cxnLst/>
                <a:rect l="l" t="t" r="r" b="b"/>
                <a:pathLst>
                  <a:path w="15539" h="10171" extrusionOk="0">
                    <a:moveTo>
                      <a:pt x="6156" y="0"/>
                    </a:moveTo>
                    <a:cubicBezTo>
                      <a:pt x="5740" y="0"/>
                      <a:pt x="5316" y="81"/>
                      <a:pt x="4906" y="253"/>
                    </a:cubicBezTo>
                    <a:cubicBezTo>
                      <a:pt x="3132" y="991"/>
                      <a:pt x="2394" y="3087"/>
                      <a:pt x="3299" y="4777"/>
                    </a:cubicBezTo>
                    <a:cubicBezTo>
                      <a:pt x="3061" y="4706"/>
                      <a:pt x="2799" y="4682"/>
                      <a:pt x="2549" y="4682"/>
                    </a:cubicBezTo>
                    <a:cubicBezTo>
                      <a:pt x="1239" y="4706"/>
                      <a:pt x="144" y="5706"/>
                      <a:pt x="25" y="7016"/>
                    </a:cubicBezTo>
                    <a:lnTo>
                      <a:pt x="13" y="7016"/>
                    </a:lnTo>
                    <a:lnTo>
                      <a:pt x="13" y="7170"/>
                    </a:lnTo>
                    <a:cubicBezTo>
                      <a:pt x="13" y="7206"/>
                      <a:pt x="1" y="7242"/>
                      <a:pt x="1" y="7301"/>
                    </a:cubicBezTo>
                    <a:cubicBezTo>
                      <a:pt x="1" y="7528"/>
                      <a:pt x="37" y="7766"/>
                      <a:pt x="108" y="7992"/>
                    </a:cubicBezTo>
                    <a:cubicBezTo>
                      <a:pt x="620" y="10159"/>
                      <a:pt x="2823" y="10171"/>
                      <a:pt x="2823" y="10171"/>
                    </a:cubicBezTo>
                    <a:lnTo>
                      <a:pt x="10955" y="10171"/>
                    </a:lnTo>
                    <a:cubicBezTo>
                      <a:pt x="13586" y="10171"/>
                      <a:pt x="15538" y="7742"/>
                      <a:pt x="14991" y="5170"/>
                    </a:cubicBezTo>
                    <a:cubicBezTo>
                      <a:pt x="14561" y="3205"/>
                      <a:pt x="12819" y="1920"/>
                      <a:pt x="10949" y="1920"/>
                    </a:cubicBezTo>
                    <a:cubicBezTo>
                      <a:pt x="10384" y="1920"/>
                      <a:pt x="9808" y="2037"/>
                      <a:pt x="9252" y="2289"/>
                    </a:cubicBezTo>
                    <a:cubicBezTo>
                      <a:pt x="8822" y="882"/>
                      <a:pt x="7530" y="0"/>
                      <a:pt x="61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p:cNvSpPr/>
              <p:nvPr/>
            </p:nvSpPr>
            <p:spPr>
              <a:xfrm>
                <a:off x="6510022" y="2212179"/>
                <a:ext cx="438257" cy="255480"/>
              </a:xfrm>
              <a:custGeom>
                <a:avLst/>
                <a:gdLst/>
                <a:ahLst/>
                <a:cxnLst/>
                <a:rect l="l" t="t" r="r" b="b"/>
                <a:pathLst>
                  <a:path w="13955" h="8135" extrusionOk="0">
                    <a:moveTo>
                      <a:pt x="9886" y="1"/>
                    </a:moveTo>
                    <a:cubicBezTo>
                      <a:pt x="9857" y="1"/>
                      <a:pt x="9828" y="1"/>
                      <a:pt x="9799" y="2"/>
                    </a:cubicBezTo>
                    <a:cubicBezTo>
                      <a:pt x="7739" y="2"/>
                      <a:pt x="6001" y="1550"/>
                      <a:pt x="5763" y="3597"/>
                    </a:cubicBezTo>
                    <a:cubicBezTo>
                      <a:pt x="5190" y="2831"/>
                      <a:pt x="4341" y="2461"/>
                      <a:pt x="3497" y="2461"/>
                    </a:cubicBezTo>
                    <a:cubicBezTo>
                      <a:pt x="2479" y="2461"/>
                      <a:pt x="1467" y="2998"/>
                      <a:pt x="953" y="4026"/>
                    </a:cubicBezTo>
                    <a:cubicBezTo>
                      <a:pt x="0" y="5919"/>
                      <a:pt x="1381" y="8134"/>
                      <a:pt x="3489" y="8134"/>
                    </a:cubicBezTo>
                    <a:lnTo>
                      <a:pt x="9799" y="8134"/>
                    </a:lnTo>
                    <a:cubicBezTo>
                      <a:pt x="9828" y="8134"/>
                      <a:pt x="9857" y="8135"/>
                      <a:pt x="9886" y="8135"/>
                    </a:cubicBezTo>
                    <a:cubicBezTo>
                      <a:pt x="12132" y="8135"/>
                      <a:pt x="13954" y="6319"/>
                      <a:pt x="13954" y="4062"/>
                    </a:cubicBezTo>
                    <a:cubicBezTo>
                      <a:pt x="13954" y="1817"/>
                      <a:pt x="12132" y="1"/>
                      <a:pt x="98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p:cNvSpPr/>
              <p:nvPr/>
            </p:nvSpPr>
            <p:spPr>
              <a:xfrm>
                <a:off x="8719867" y="2657188"/>
                <a:ext cx="385905" cy="229225"/>
              </a:xfrm>
              <a:custGeom>
                <a:avLst/>
                <a:gdLst/>
                <a:ahLst/>
                <a:cxnLst/>
                <a:rect l="l" t="t" r="r" b="b"/>
                <a:pathLst>
                  <a:path w="12288" h="7299" extrusionOk="0">
                    <a:moveTo>
                      <a:pt x="8787" y="0"/>
                    </a:moveTo>
                    <a:cubicBezTo>
                      <a:pt x="6930" y="0"/>
                      <a:pt x="5382" y="1393"/>
                      <a:pt x="5167" y="3227"/>
                    </a:cubicBezTo>
                    <a:cubicBezTo>
                      <a:pt x="4650" y="2542"/>
                      <a:pt x="3891" y="2211"/>
                      <a:pt x="3135" y="2211"/>
                    </a:cubicBezTo>
                    <a:cubicBezTo>
                      <a:pt x="2222" y="2211"/>
                      <a:pt x="1315" y="2694"/>
                      <a:pt x="846" y="3620"/>
                    </a:cubicBezTo>
                    <a:cubicBezTo>
                      <a:pt x="0" y="5310"/>
                      <a:pt x="1238" y="7299"/>
                      <a:pt x="3132" y="7299"/>
                    </a:cubicBezTo>
                    <a:lnTo>
                      <a:pt x="8787" y="7299"/>
                    </a:lnTo>
                    <a:cubicBezTo>
                      <a:pt x="10740" y="7215"/>
                      <a:pt x="12287" y="5608"/>
                      <a:pt x="12287" y="3655"/>
                    </a:cubicBezTo>
                    <a:cubicBezTo>
                      <a:pt x="12287" y="1691"/>
                      <a:pt x="10740" y="84"/>
                      <a:pt x="8787" y="12"/>
                    </a:cubicBezTo>
                    <a:lnTo>
                      <a:pt x="87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p:cNvSpPr/>
              <p:nvPr/>
            </p:nvSpPr>
            <p:spPr>
              <a:xfrm>
                <a:off x="7855350" y="4033920"/>
                <a:ext cx="305162" cy="441272"/>
              </a:xfrm>
              <a:custGeom>
                <a:avLst/>
                <a:gdLst/>
                <a:ahLst/>
                <a:cxnLst/>
                <a:rect l="l" t="t" r="r" b="b"/>
                <a:pathLst>
                  <a:path w="9717" h="14051" extrusionOk="0">
                    <a:moveTo>
                      <a:pt x="1" y="1"/>
                    </a:moveTo>
                    <a:lnTo>
                      <a:pt x="1" y="14050"/>
                    </a:lnTo>
                    <a:lnTo>
                      <a:pt x="9716" y="14050"/>
                    </a:lnTo>
                    <a:lnTo>
                      <a:pt x="97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a:off x="7059296" y="3736295"/>
                <a:ext cx="804313" cy="738897"/>
              </a:xfrm>
              <a:custGeom>
                <a:avLst/>
                <a:gdLst/>
                <a:ahLst/>
                <a:cxnLst/>
                <a:rect l="l" t="t" r="r" b="b"/>
                <a:pathLst>
                  <a:path w="25611" h="23528" extrusionOk="0">
                    <a:moveTo>
                      <a:pt x="12526" y="1"/>
                    </a:moveTo>
                    <a:lnTo>
                      <a:pt x="1" y="8573"/>
                    </a:lnTo>
                    <a:lnTo>
                      <a:pt x="1" y="23527"/>
                    </a:lnTo>
                    <a:lnTo>
                      <a:pt x="25611" y="23527"/>
                    </a:lnTo>
                    <a:lnTo>
                      <a:pt x="25611" y="8811"/>
                    </a:lnTo>
                    <a:lnTo>
                      <a:pt x="125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a:off x="7905849" y="4093024"/>
                <a:ext cx="204918" cy="382167"/>
              </a:xfrm>
              <a:custGeom>
                <a:avLst/>
                <a:gdLst/>
                <a:ahLst/>
                <a:cxnLst/>
                <a:rect l="l" t="t" r="r" b="b"/>
                <a:pathLst>
                  <a:path w="6525" h="12169" extrusionOk="0">
                    <a:moveTo>
                      <a:pt x="0" y="0"/>
                    </a:moveTo>
                    <a:lnTo>
                      <a:pt x="0" y="12168"/>
                    </a:lnTo>
                    <a:lnTo>
                      <a:pt x="6525" y="12168"/>
                    </a:lnTo>
                    <a:lnTo>
                      <a:pt x="65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a:off x="7910340" y="4278848"/>
                <a:ext cx="19848" cy="16927"/>
              </a:xfrm>
              <a:custGeom>
                <a:avLst/>
                <a:gdLst/>
                <a:ahLst/>
                <a:cxnLst/>
                <a:rect l="l" t="t" r="r" b="b"/>
                <a:pathLst>
                  <a:path w="632" h="539" extrusionOk="0">
                    <a:moveTo>
                      <a:pt x="369" y="0"/>
                    </a:moveTo>
                    <a:cubicBezTo>
                      <a:pt x="119" y="0"/>
                      <a:pt x="0" y="286"/>
                      <a:pt x="179" y="453"/>
                    </a:cubicBezTo>
                    <a:cubicBezTo>
                      <a:pt x="234" y="512"/>
                      <a:pt x="303" y="539"/>
                      <a:pt x="370" y="539"/>
                    </a:cubicBezTo>
                    <a:cubicBezTo>
                      <a:pt x="504" y="539"/>
                      <a:pt x="631" y="433"/>
                      <a:pt x="631" y="274"/>
                    </a:cubicBezTo>
                    <a:cubicBezTo>
                      <a:pt x="631" y="120"/>
                      <a:pt x="512" y="0"/>
                      <a:pt x="3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p:cNvSpPr/>
              <p:nvPr/>
            </p:nvSpPr>
            <p:spPr>
              <a:xfrm>
                <a:off x="7059673" y="3705172"/>
                <a:ext cx="1161420" cy="338514"/>
              </a:xfrm>
              <a:custGeom>
                <a:avLst/>
                <a:gdLst/>
                <a:ahLst/>
                <a:cxnLst/>
                <a:rect l="l" t="t" r="r" b="b"/>
                <a:pathLst>
                  <a:path w="36982" h="10779" extrusionOk="0">
                    <a:moveTo>
                      <a:pt x="12682" y="0"/>
                    </a:moveTo>
                    <a:cubicBezTo>
                      <a:pt x="12469" y="0"/>
                      <a:pt x="12258" y="69"/>
                      <a:pt x="12085" y="206"/>
                    </a:cubicBezTo>
                    <a:lnTo>
                      <a:pt x="6775" y="4373"/>
                    </a:lnTo>
                    <a:lnTo>
                      <a:pt x="2382" y="4373"/>
                    </a:lnTo>
                    <a:lnTo>
                      <a:pt x="0" y="7421"/>
                    </a:lnTo>
                    <a:lnTo>
                      <a:pt x="0" y="8909"/>
                    </a:lnTo>
                    <a:lnTo>
                      <a:pt x="0" y="10517"/>
                    </a:lnTo>
                    <a:lnTo>
                      <a:pt x="1798" y="10517"/>
                    </a:lnTo>
                    <a:cubicBezTo>
                      <a:pt x="1813" y="10517"/>
                      <a:pt x="1827" y="10518"/>
                      <a:pt x="1841" y="10518"/>
                    </a:cubicBezTo>
                    <a:cubicBezTo>
                      <a:pt x="2052" y="10518"/>
                      <a:pt x="2249" y="10437"/>
                      <a:pt x="2405" y="10314"/>
                    </a:cubicBezTo>
                    <a:lnTo>
                      <a:pt x="12704" y="2218"/>
                    </a:lnTo>
                    <a:lnTo>
                      <a:pt x="23491" y="10564"/>
                    </a:lnTo>
                    <a:cubicBezTo>
                      <a:pt x="23658" y="10695"/>
                      <a:pt x="23872" y="10767"/>
                      <a:pt x="24087" y="10767"/>
                    </a:cubicBezTo>
                    <a:lnTo>
                      <a:pt x="26575" y="10767"/>
                    </a:lnTo>
                    <a:cubicBezTo>
                      <a:pt x="26635" y="10767"/>
                      <a:pt x="26694" y="10755"/>
                      <a:pt x="26766" y="10743"/>
                    </a:cubicBezTo>
                    <a:lnTo>
                      <a:pt x="27385" y="10743"/>
                    </a:lnTo>
                    <a:lnTo>
                      <a:pt x="27397" y="10778"/>
                    </a:lnTo>
                    <a:lnTo>
                      <a:pt x="36981" y="10778"/>
                    </a:lnTo>
                    <a:lnTo>
                      <a:pt x="33445" y="5706"/>
                    </a:lnTo>
                    <a:lnTo>
                      <a:pt x="24551" y="5706"/>
                    </a:lnTo>
                    <a:lnTo>
                      <a:pt x="23849" y="4813"/>
                    </a:lnTo>
                    <a:lnTo>
                      <a:pt x="19241" y="4813"/>
                    </a:lnTo>
                    <a:lnTo>
                      <a:pt x="13288" y="206"/>
                    </a:lnTo>
                    <a:cubicBezTo>
                      <a:pt x="13109" y="69"/>
                      <a:pt x="12895" y="0"/>
                      <a:pt x="1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1"/>
              <p:cNvSpPr/>
              <p:nvPr/>
            </p:nvSpPr>
            <p:spPr>
              <a:xfrm>
                <a:off x="7201749" y="4084042"/>
                <a:ext cx="195590" cy="210539"/>
              </a:xfrm>
              <a:custGeom>
                <a:avLst/>
                <a:gdLst/>
                <a:ahLst/>
                <a:cxnLst/>
                <a:rect l="l" t="t" r="r" b="b"/>
                <a:pathLst>
                  <a:path w="6228" h="6704" extrusionOk="0">
                    <a:moveTo>
                      <a:pt x="1" y="0"/>
                    </a:moveTo>
                    <a:lnTo>
                      <a:pt x="1" y="6704"/>
                    </a:lnTo>
                    <a:lnTo>
                      <a:pt x="6228" y="6704"/>
                    </a:lnTo>
                    <a:lnTo>
                      <a:pt x="62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p:cNvSpPr/>
              <p:nvPr/>
            </p:nvSpPr>
            <p:spPr>
              <a:xfrm>
                <a:off x="7225679" y="4105335"/>
                <a:ext cx="147729" cy="167546"/>
              </a:xfrm>
              <a:custGeom>
                <a:avLst/>
                <a:gdLst/>
                <a:ahLst/>
                <a:cxnLst/>
                <a:rect l="l" t="t" r="r" b="b"/>
                <a:pathLst>
                  <a:path w="4704" h="5335" extrusionOk="0">
                    <a:moveTo>
                      <a:pt x="1" y="1"/>
                    </a:moveTo>
                    <a:lnTo>
                      <a:pt x="1" y="5335"/>
                    </a:lnTo>
                    <a:lnTo>
                      <a:pt x="4704" y="5335"/>
                    </a:lnTo>
                    <a:lnTo>
                      <a:pt x="47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p:cNvSpPr/>
              <p:nvPr/>
            </p:nvSpPr>
            <p:spPr>
              <a:xfrm>
                <a:off x="7297094" y="4105335"/>
                <a:ext cx="4899" cy="167546"/>
              </a:xfrm>
              <a:custGeom>
                <a:avLst/>
                <a:gdLst/>
                <a:ahLst/>
                <a:cxnLst/>
                <a:rect l="l" t="t" r="r" b="b"/>
                <a:pathLst>
                  <a:path w="156" h="5335" extrusionOk="0">
                    <a:moveTo>
                      <a:pt x="1" y="1"/>
                    </a:moveTo>
                    <a:lnTo>
                      <a:pt x="1" y="5335"/>
                    </a:lnTo>
                    <a:lnTo>
                      <a:pt x="156" y="5335"/>
                    </a:lnTo>
                    <a:lnTo>
                      <a:pt x="1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p:cNvSpPr/>
              <p:nvPr/>
            </p:nvSpPr>
            <p:spPr>
              <a:xfrm>
                <a:off x="7225679" y="4217137"/>
                <a:ext cx="147729" cy="4522"/>
              </a:xfrm>
              <a:custGeom>
                <a:avLst/>
                <a:gdLst/>
                <a:ahLst/>
                <a:cxnLst/>
                <a:rect l="l" t="t" r="r" b="b"/>
                <a:pathLst>
                  <a:path w="4704" h="144" extrusionOk="0">
                    <a:moveTo>
                      <a:pt x="1" y="1"/>
                    </a:moveTo>
                    <a:lnTo>
                      <a:pt x="1" y="144"/>
                    </a:lnTo>
                    <a:lnTo>
                      <a:pt x="4704" y="144"/>
                    </a:lnTo>
                    <a:lnTo>
                      <a:pt x="47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p:cNvSpPr/>
              <p:nvPr/>
            </p:nvSpPr>
            <p:spPr>
              <a:xfrm>
                <a:off x="7201749" y="4294550"/>
                <a:ext cx="194837" cy="176151"/>
              </a:xfrm>
              <a:custGeom>
                <a:avLst/>
                <a:gdLst/>
                <a:ahLst/>
                <a:cxnLst/>
                <a:rect l="l" t="t" r="r" b="b"/>
                <a:pathLst>
                  <a:path w="6204" h="5609" extrusionOk="0">
                    <a:moveTo>
                      <a:pt x="1" y="1"/>
                    </a:moveTo>
                    <a:lnTo>
                      <a:pt x="1" y="5608"/>
                    </a:lnTo>
                    <a:lnTo>
                      <a:pt x="6204" y="5608"/>
                    </a:lnTo>
                    <a:lnTo>
                      <a:pt x="62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p:cNvSpPr/>
              <p:nvPr/>
            </p:nvSpPr>
            <p:spPr>
              <a:xfrm>
                <a:off x="7530434" y="4084042"/>
                <a:ext cx="195590" cy="210539"/>
              </a:xfrm>
              <a:custGeom>
                <a:avLst/>
                <a:gdLst/>
                <a:ahLst/>
                <a:cxnLst/>
                <a:rect l="l" t="t" r="r" b="b"/>
                <a:pathLst>
                  <a:path w="6228" h="6704" extrusionOk="0">
                    <a:moveTo>
                      <a:pt x="0" y="0"/>
                    </a:moveTo>
                    <a:lnTo>
                      <a:pt x="0" y="6704"/>
                    </a:lnTo>
                    <a:lnTo>
                      <a:pt x="6227" y="6704"/>
                    </a:lnTo>
                    <a:lnTo>
                      <a:pt x="62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1"/>
              <p:cNvSpPr/>
              <p:nvPr/>
            </p:nvSpPr>
            <p:spPr>
              <a:xfrm>
                <a:off x="7554364" y="4105335"/>
                <a:ext cx="147729" cy="167546"/>
              </a:xfrm>
              <a:custGeom>
                <a:avLst/>
                <a:gdLst/>
                <a:ahLst/>
                <a:cxnLst/>
                <a:rect l="l" t="t" r="r" b="b"/>
                <a:pathLst>
                  <a:path w="4704" h="5335" extrusionOk="0">
                    <a:moveTo>
                      <a:pt x="0" y="1"/>
                    </a:moveTo>
                    <a:lnTo>
                      <a:pt x="0" y="5335"/>
                    </a:lnTo>
                    <a:lnTo>
                      <a:pt x="4703" y="5335"/>
                    </a:lnTo>
                    <a:lnTo>
                      <a:pt x="4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1"/>
              <p:cNvSpPr/>
              <p:nvPr/>
            </p:nvSpPr>
            <p:spPr>
              <a:xfrm>
                <a:off x="7625402" y="4105335"/>
                <a:ext cx="5276" cy="167546"/>
              </a:xfrm>
              <a:custGeom>
                <a:avLst/>
                <a:gdLst/>
                <a:ahLst/>
                <a:cxnLst/>
                <a:rect l="l" t="t" r="r" b="b"/>
                <a:pathLst>
                  <a:path w="168" h="5335" extrusionOk="0">
                    <a:moveTo>
                      <a:pt x="1" y="1"/>
                    </a:moveTo>
                    <a:lnTo>
                      <a:pt x="1" y="5335"/>
                    </a:lnTo>
                    <a:lnTo>
                      <a:pt x="167" y="5335"/>
                    </a:lnTo>
                    <a:lnTo>
                      <a:pt x="1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p:cNvSpPr/>
              <p:nvPr/>
            </p:nvSpPr>
            <p:spPr>
              <a:xfrm>
                <a:off x="7554364" y="4217137"/>
                <a:ext cx="147729" cy="4522"/>
              </a:xfrm>
              <a:custGeom>
                <a:avLst/>
                <a:gdLst/>
                <a:ahLst/>
                <a:cxnLst/>
                <a:rect l="l" t="t" r="r" b="b"/>
                <a:pathLst>
                  <a:path w="4704" h="144" extrusionOk="0">
                    <a:moveTo>
                      <a:pt x="0" y="1"/>
                    </a:moveTo>
                    <a:lnTo>
                      <a:pt x="0" y="144"/>
                    </a:lnTo>
                    <a:lnTo>
                      <a:pt x="4703" y="144"/>
                    </a:lnTo>
                    <a:lnTo>
                      <a:pt x="47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1"/>
              <p:cNvSpPr/>
              <p:nvPr/>
            </p:nvSpPr>
            <p:spPr>
              <a:xfrm>
                <a:off x="7530810" y="4294550"/>
                <a:ext cx="194837" cy="182494"/>
              </a:xfrm>
              <a:custGeom>
                <a:avLst/>
                <a:gdLst/>
                <a:ahLst/>
                <a:cxnLst/>
                <a:rect l="l" t="t" r="r" b="b"/>
                <a:pathLst>
                  <a:path w="6204" h="5811" extrusionOk="0">
                    <a:moveTo>
                      <a:pt x="0" y="1"/>
                    </a:moveTo>
                    <a:lnTo>
                      <a:pt x="0" y="5811"/>
                    </a:lnTo>
                    <a:lnTo>
                      <a:pt x="6203" y="5811"/>
                    </a:lnTo>
                    <a:lnTo>
                      <a:pt x="62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1"/>
              <p:cNvSpPr/>
              <p:nvPr/>
            </p:nvSpPr>
            <p:spPr>
              <a:xfrm>
                <a:off x="7381228" y="3871650"/>
                <a:ext cx="158941" cy="125306"/>
              </a:xfrm>
              <a:custGeom>
                <a:avLst/>
                <a:gdLst/>
                <a:ahLst/>
                <a:cxnLst/>
                <a:rect l="l" t="t" r="r" b="b"/>
                <a:pathLst>
                  <a:path w="5061" h="3990" extrusionOk="0">
                    <a:moveTo>
                      <a:pt x="2573" y="1"/>
                    </a:moveTo>
                    <a:lnTo>
                      <a:pt x="1" y="1977"/>
                    </a:lnTo>
                    <a:lnTo>
                      <a:pt x="1" y="3989"/>
                    </a:lnTo>
                    <a:lnTo>
                      <a:pt x="5061" y="3989"/>
                    </a:lnTo>
                    <a:lnTo>
                      <a:pt x="5061" y="1917"/>
                    </a:lnTo>
                    <a:lnTo>
                      <a:pt x="25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p:cNvSpPr/>
              <p:nvPr/>
            </p:nvSpPr>
            <p:spPr>
              <a:xfrm>
                <a:off x="6624054" y="2948092"/>
                <a:ext cx="435650" cy="1527476"/>
              </a:xfrm>
              <a:custGeom>
                <a:avLst/>
                <a:gdLst/>
                <a:ahLst/>
                <a:cxnLst/>
                <a:rect l="l" t="t" r="r" b="b"/>
                <a:pathLst>
                  <a:path w="13872" h="48638" extrusionOk="0">
                    <a:moveTo>
                      <a:pt x="7049" y="0"/>
                    </a:moveTo>
                    <a:lnTo>
                      <a:pt x="1" y="5715"/>
                    </a:lnTo>
                    <a:lnTo>
                      <a:pt x="1" y="48637"/>
                    </a:lnTo>
                    <a:lnTo>
                      <a:pt x="13871" y="48637"/>
                    </a:lnTo>
                    <a:lnTo>
                      <a:pt x="13871" y="5715"/>
                    </a:lnTo>
                    <a:lnTo>
                      <a:pt x="70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1"/>
              <p:cNvSpPr/>
              <p:nvPr/>
            </p:nvSpPr>
            <p:spPr>
              <a:xfrm>
                <a:off x="6821874" y="3059517"/>
                <a:ext cx="42271" cy="63595"/>
              </a:xfrm>
              <a:custGeom>
                <a:avLst/>
                <a:gdLst/>
                <a:ahLst/>
                <a:cxnLst/>
                <a:rect l="l" t="t" r="r" b="b"/>
                <a:pathLst>
                  <a:path w="1346" h="2025" extrusionOk="0">
                    <a:moveTo>
                      <a:pt x="0" y="0"/>
                    </a:moveTo>
                    <a:lnTo>
                      <a:pt x="0" y="2024"/>
                    </a:lnTo>
                    <a:lnTo>
                      <a:pt x="1345" y="2024"/>
                    </a:lnTo>
                    <a:lnTo>
                      <a:pt x="13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1"/>
              <p:cNvSpPr/>
              <p:nvPr/>
            </p:nvSpPr>
            <p:spPr>
              <a:xfrm>
                <a:off x="6757556" y="3187398"/>
                <a:ext cx="168645" cy="337667"/>
              </a:xfrm>
              <a:custGeom>
                <a:avLst/>
                <a:gdLst/>
                <a:ahLst/>
                <a:cxnLst/>
                <a:rect l="l" t="t" r="r" b="b"/>
                <a:pathLst>
                  <a:path w="5370" h="10752" extrusionOk="0">
                    <a:moveTo>
                      <a:pt x="0" y="0"/>
                    </a:moveTo>
                    <a:lnTo>
                      <a:pt x="0" y="10752"/>
                    </a:lnTo>
                    <a:lnTo>
                      <a:pt x="5370" y="10752"/>
                    </a:lnTo>
                    <a:lnTo>
                      <a:pt x="53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1"/>
              <p:cNvSpPr/>
              <p:nvPr/>
            </p:nvSpPr>
            <p:spPr>
              <a:xfrm>
                <a:off x="6757556" y="3433048"/>
                <a:ext cx="168645" cy="7506"/>
              </a:xfrm>
              <a:custGeom>
                <a:avLst/>
                <a:gdLst/>
                <a:ahLst/>
                <a:cxnLst/>
                <a:rect l="l" t="t" r="r" b="b"/>
                <a:pathLst>
                  <a:path w="5370" h="239" extrusionOk="0">
                    <a:moveTo>
                      <a:pt x="0" y="1"/>
                    </a:moveTo>
                    <a:lnTo>
                      <a:pt x="0" y="239"/>
                    </a:lnTo>
                    <a:lnTo>
                      <a:pt x="5370" y="239"/>
                    </a:lnTo>
                    <a:lnTo>
                      <a:pt x="53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1"/>
              <p:cNvSpPr/>
              <p:nvPr/>
            </p:nvSpPr>
            <p:spPr>
              <a:xfrm>
                <a:off x="6837953" y="3187398"/>
                <a:ext cx="7883" cy="249419"/>
              </a:xfrm>
              <a:custGeom>
                <a:avLst/>
                <a:gdLst/>
                <a:ahLst/>
                <a:cxnLst/>
                <a:rect l="l" t="t" r="r" b="b"/>
                <a:pathLst>
                  <a:path w="251" h="7942" extrusionOk="0">
                    <a:moveTo>
                      <a:pt x="0" y="0"/>
                    </a:moveTo>
                    <a:lnTo>
                      <a:pt x="0" y="7942"/>
                    </a:lnTo>
                    <a:lnTo>
                      <a:pt x="250" y="7942"/>
                    </a:lnTo>
                    <a:lnTo>
                      <a:pt x="2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1"/>
              <p:cNvSpPr/>
              <p:nvPr/>
            </p:nvSpPr>
            <p:spPr>
              <a:xfrm>
                <a:off x="6724644" y="3525033"/>
                <a:ext cx="228880" cy="20602"/>
              </a:xfrm>
              <a:custGeom>
                <a:avLst/>
                <a:gdLst/>
                <a:ahLst/>
                <a:cxnLst/>
                <a:rect l="l" t="t" r="r" b="b"/>
                <a:pathLst>
                  <a:path w="7288" h="656" extrusionOk="0">
                    <a:moveTo>
                      <a:pt x="0" y="1"/>
                    </a:moveTo>
                    <a:lnTo>
                      <a:pt x="0" y="655"/>
                    </a:lnTo>
                    <a:lnTo>
                      <a:pt x="7287" y="655"/>
                    </a:lnTo>
                    <a:lnTo>
                      <a:pt x="72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1"/>
              <p:cNvSpPr/>
              <p:nvPr/>
            </p:nvSpPr>
            <p:spPr>
              <a:xfrm>
                <a:off x="6757556" y="3618872"/>
                <a:ext cx="168645" cy="337698"/>
              </a:xfrm>
              <a:custGeom>
                <a:avLst/>
                <a:gdLst/>
                <a:ahLst/>
                <a:cxnLst/>
                <a:rect l="l" t="t" r="r" b="b"/>
                <a:pathLst>
                  <a:path w="5370" h="10753" extrusionOk="0">
                    <a:moveTo>
                      <a:pt x="0" y="1"/>
                    </a:moveTo>
                    <a:lnTo>
                      <a:pt x="0" y="10752"/>
                    </a:lnTo>
                    <a:lnTo>
                      <a:pt x="5370" y="10752"/>
                    </a:lnTo>
                    <a:lnTo>
                      <a:pt x="53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1"/>
              <p:cNvSpPr/>
              <p:nvPr/>
            </p:nvSpPr>
            <p:spPr>
              <a:xfrm>
                <a:off x="6757556" y="3864553"/>
                <a:ext cx="168645" cy="7506"/>
              </a:xfrm>
              <a:custGeom>
                <a:avLst/>
                <a:gdLst/>
                <a:ahLst/>
                <a:cxnLst/>
                <a:rect l="l" t="t" r="r" b="b"/>
                <a:pathLst>
                  <a:path w="5370" h="239" extrusionOk="0">
                    <a:moveTo>
                      <a:pt x="0" y="0"/>
                    </a:moveTo>
                    <a:lnTo>
                      <a:pt x="0" y="238"/>
                    </a:lnTo>
                    <a:lnTo>
                      <a:pt x="5370" y="238"/>
                    </a:lnTo>
                    <a:lnTo>
                      <a:pt x="53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1"/>
              <p:cNvSpPr/>
              <p:nvPr/>
            </p:nvSpPr>
            <p:spPr>
              <a:xfrm>
                <a:off x="6837953" y="3618872"/>
                <a:ext cx="7883" cy="249450"/>
              </a:xfrm>
              <a:custGeom>
                <a:avLst/>
                <a:gdLst/>
                <a:ahLst/>
                <a:cxnLst/>
                <a:rect l="l" t="t" r="r" b="b"/>
                <a:pathLst>
                  <a:path w="251" h="7943" extrusionOk="0">
                    <a:moveTo>
                      <a:pt x="0" y="1"/>
                    </a:moveTo>
                    <a:lnTo>
                      <a:pt x="0" y="7942"/>
                    </a:lnTo>
                    <a:lnTo>
                      <a:pt x="250" y="7942"/>
                    </a:lnTo>
                    <a:lnTo>
                      <a:pt x="2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1"/>
              <p:cNvSpPr/>
              <p:nvPr/>
            </p:nvSpPr>
            <p:spPr>
              <a:xfrm>
                <a:off x="6724644" y="3956538"/>
                <a:ext cx="228880" cy="20602"/>
              </a:xfrm>
              <a:custGeom>
                <a:avLst/>
                <a:gdLst/>
                <a:ahLst/>
                <a:cxnLst/>
                <a:rect l="l" t="t" r="r" b="b"/>
                <a:pathLst>
                  <a:path w="7288" h="656" extrusionOk="0">
                    <a:moveTo>
                      <a:pt x="0" y="0"/>
                    </a:moveTo>
                    <a:lnTo>
                      <a:pt x="0" y="655"/>
                    </a:lnTo>
                    <a:lnTo>
                      <a:pt x="7287" y="655"/>
                    </a:lnTo>
                    <a:lnTo>
                      <a:pt x="7287" y="0"/>
                    </a:lnTo>
                    <a:close/>
                  </a:path>
                </a:pathLst>
              </a:custGeom>
              <a:solidFill>
                <a:srgbClr val="7802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1"/>
              <p:cNvSpPr/>
              <p:nvPr/>
            </p:nvSpPr>
            <p:spPr>
              <a:xfrm>
                <a:off x="6730988" y="4067209"/>
                <a:ext cx="228880" cy="408359"/>
              </a:xfrm>
              <a:custGeom>
                <a:avLst/>
                <a:gdLst/>
                <a:ahLst/>
                <a:cxnLst/>
                <a:rect l="l" t="t" r="r" b="b"/>
                <a:pathLst>
                  <a:path w="7288" h="13003" extrusionOk="0">
                    <a:moveTo>
                      <a:pt x="3644" y="1"/>
                    </a:moveTo>
                    <a:cubicBezTo>
                      <a:pt x="1632" y="1"/>
                      <a:pt x="1" y="1632"/>
                      <a:pt x="1" y="3644"/>
                    </a:cubicBezTo>
                    <a:lnTo>
                      <a:pt x="1" y="13002"/>
                    </a:lnTo>
                    <a:lnTo>
                      <a:pt x="7287" y="13002"/>
                    </a:lnTo>
                    <a:lnTo>
                      <a:pt x="7287" y="3644"/>
                    </a:lnTo>
                    <a:cubicBezTo>
                      <a:pt x="7287" y="1632"/>
                      <a:pt x="5656" y="1"/>
                      <a:pt x="36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1"/>
              <p:cNvSpPr/>
              <p:nvPr/>
            </p:nvSpPr>
            <p:spPr>
              <a:xfrm>
                <a:off x="6750804" y="4088156"/>
                <a:ext cx="189247" cy="387035"/>
              </a:xfrm>
              <a:custGeom>
                <a:avLst/>
                <a:gdLst/>
                <a:ahLst/>
                <a:cxnLst/>
                <a:rect l="l" t="t" r="r" b="b"/>
                <a:pathLst>
                  <a:path w="6026" h="12324" extrusionOk="0">
                    <a:moveTo>
                      <a:pt x="3013" y="0"/>
                    </a:moveTo>
                    <a:cubicBezTo>
                      <a:pt x="1370" y="0"/>
                      <a:pt x="25" y="1405"/>
                      <a:pt x="1" y="3144"/>
                    </a:cubicBezTo>
                    <a:lnTo>
                      <a:pt x="1" y="12323"/>
                    </a:lnTo>
                    <a:lnTo>
                      <a:pt x="6025" y="12323"/>
                    </a:lnTo>
                    <a:lnTo>
                      <a:pt x="6025" y="3144"/>
                    </a:lnTo>
                    <a:cubicBezTo>
                      <a:pt x="6002" y="1405"/>
                      <a:pt x="4656" y="0"/>
                      <a:pt x="30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1"/>
              <p:cNvSpPr/>
              <p:nvPr/>
            </p:nvSpPr>
            <p:spPr>
              <a:xfrm>
                <a:off x="6756803" y="4291943"/>
                <a:ext cx="17964" cy="17587"/>
              </a:xfrm>
              <a:custGeom>
                <a:avLst/>
                <a:gdLst/>
                <a:ahLst/>
                <a:cxnLst/>
                <a:rect l="l" t="t" r="r" b="b"/>
                <a:pathLst>
                  <a:path w="572" h="560" extrusionOk="0">
                    <a:moveTo>
                      <a:pt x="286" y="0"/>
                    </a:moveTo>
                    <a:cubicBezTo>
                      <a:pt x="131" y="0"/>
                      <a:pt x="0" y="119"/>
                      <a:pt x="0" y="274"/>
                    </a:cubicBezTo>
                    <a:cubicBezTo>
                      <a:pt x="0" y="429"/>
                      <a:pt x="131" y="560"/>
                      <a:pt x="286" y="560"/>
                    </a:cubicBezTo>
                    <a:cubicBezTo>
                      <a:pt x="441" y="560"/>
                      <a:pt x="572" y="429"/>
                      <a:pt x="572" y="274"/>
                    </a:cubicBezTo>
                    <a:cubicBezTo>
                      <a:pt x="572" y="119"/>
                      <a:pt x="441" y="0"/>
                      <a:pt x="286" y="0"/>
                    </a:cubicBezTo>
                    <a:close/>
                  </a:path>
                </a:pathLst>
              </a:custGeom>
              <a:solidFill>
                <a:srgbClr val="F5AD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1"/>
              <p:cNvSpPr/>
              <p:nvPr/>
            </p:nvSpPr>
            <p:spPr>
              <a:xfrm>
                <a:off x="6625184" y="2922563"/>
                <a:ext cx="44532" cy="217637"/>
              </a:xfrm>
              <a:custGeom>
                <a:avLst/>
                <a:gdLst/>
                <a:ahLst/>
                <a:cxnLst/>
                <a:rect l="l" t="t" r="r" b="b"/>
                <a:pathLst>
                  <a:path w="1418" h="6930" extrusionOk="0">
                    <a:moveTo>
                      <a:pt x="0" y="0"/>
                    </a:moveTo>
                    <a:lnTo>
                      <a:pt x="0" y="6930"/>
                    </a:lnTo>
                    <a:lnTo>
                      <a:pt x="1417" y="6930"/>
                    </a:lnTo>
                    <a:lnTo>
                      <a:pt x="14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1"/>
              <p:cNvSpPr/>
              <p:nvPr/>
            </p:nvSpPr>
            <p:spPr>
              <a:xfrm>
                <a:off x="6585174" y="2775019"/>
                <a:ext cx="124552" cy="112838"/>
              </a:xfrm>
              <a:custGeom>
                <a:avLst/>
                <a:gdLst/>
                <a:ahLst/>
                <a:cxnLst/>
                <a:rect l="l" t="t" r="r" b="b"/>
                <a:pathLst>
                  <a:path w="3966" h="3593" extrusionOk="0">
                    <a:moveTo>
                      <a:pt x="1966" y="0"/>
                    </a:moveTo>
                    <a:cubicBezTo>
                      <a:pt x="1165" y="0"/>
                      <a:pt x="439" y="543"/>
                      <a:pt x="239" y="1356"/>
                    </a:cubicBezTo>
                    <a:cubicBezTo>
                      <a:pt x="0" y="2320"/>
                      <a:pt x="584" y="3297"/>
                      <a:pt x="1548" y="3535"/>
                    </a:cubicBezTo>
                    <a:cubicBezTo>
                      <a:pt x="1697" y="3574"/>
                      <a:pt x="1847" y="3593"/>
                      <a:pt x="1995" y="3593"/>
                    </a:cubicBezTo>
                    <a:cubicBezTo>
                      <a:pt x="2789" y="3593"/>
                      <a:pt x="3516" y="3050"/>
                      <a:pt x="3727" y="2237"/>
                    </a:cubicBezTo>
                    <a:cubicBezTo>
                      <a:pt x="3965" y="1273"/>
                      <a:pt x="3382" y="296"/>
                      <a:pt x="2417" y="58"/>
                    </a:cubicBezTo>
                    <a:cubicBezTo>
                      <a:pt x="2266" y="19"/>
                      <a:pt x="2115" y="0"/>
                      <a:pt x="19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1"/>
              <p:cNvSpPr/>
              <p:nvPr/>
            </p:nvSpPr>
            <p:spPr>
              <a:xfrm>
                <a:off x="6594156" y="2722981"/>
                <a:ext cx="93116" cy="79486"/>
              </a:xfrm>
              <a:custGeom>
                <a:avLst/>
                <a:gdLst/>
                <a:ahLst/>
                <a:cxnLst/>
                <a:rect l="l" t="t" r="r" b="b"/>
                <a:pathLst>
                  <a:path w="2965" h="2531" extrusionOk="0">
                    <a:moveTo>
                      <a:pt x="1691" y="1"/>
                    </a:moveTo>
                    <a:cubicBezTo>
                      <a:pt x="572" y="1"/>
                      <a:pt x="0" y="1358"/>
                      <a:pt x="798" y="2156"/>
                    </a:cubicBezTo>
                    <a:cubicBezTo>
                      <a:pt x="1057" y="2414"/>
                      <a:pt x="1375" y="2530"/>
                      <a:pt x="1688" y="2530"/>
                    </a:cubicBezTo>
                    <a:cubicBezTo>
                      <a:pt x="2340" y="2530"/>
                      <a:pt x="2965" y="2027"/>
                      <a:pt x="2965" y="1263"/>
                    </a:cubicBezTo>
                    <a:cubicBezTo>
                      <a:pt x="2953" y="560"/>
                      <a:pt x="2393" y="1"/>
                      <a:pt x="16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1"/>
              <p:cNvSpPr/>
              <p:nvPr/>
            </p:nvSpPr>
            <p:spPr>
              <a:xfrm>
                <a:off x="6605368" y="2636617"/>
                <a:ext cx="73299" cy="63093"/>
              </a:xfrm>
              <a:custGeom>
                <a:avLst/>
                <a:gdLst/>
                <a:ahLst/>
                <a:cxnLst/>
                <a:rect l="l" t="t" r="r" b="b"/>
                <a:pathLst>
                  <a:path w="2334" h="2009" extrusionOk="0">
                    <a:moveTo>
                      <a:pt x="1334" y="0"/>
                    </a:moveTo>
                    <a:cubicBezTo>
                      <a:pt x="441" y="0"/>
                      <a:pt x="0" y="1084"/>
                      <a:pt x="631" y="1715"/>
                    </a:cubicBezTo>
                    <a:cubicBezTo>
                      <a:pt x="835" y="1918"/>
                      <a:pt x="1083" y="2009"/>
                      <a:pt x="1327" y="2009"/>
                    </a:cubicBezTo>
                    <a:cubicBezTo>
                      <a:pt x="1841" y="2009"/>
                      <a:pt x="2334" y="1606"/>
                      <a:pt x="2334" y="1000"/>
                    </a:cubicBezTo>
                    <a:cubicBezTo>
                      <a:pt x="2334" y="453"/>
                      <a:pt x="1893" y="0"/>
                      <a:pt x="1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1"/>
              <p:cNvSpPr/>
              <p:nvPr/>
            </p:nvSpPr>
            <p:spPr>
              <a:xfrm>
                <a:off x="6530216" y="2920833"/>
                <a:ext cx="605771" cy="278876"/>
              </a:xfrm>
              <a:custGeom>
                <a:avLst/>
                <a:gdLst/>
                <a:ahLst/>
                <a:cxnLst/>
                <a:rect l="l" t="t" r="r" b="b"/>
                <a:pathLst>
                  <a:path w="19289" h="8880" extrusionOk="0">
                    <a:moveTo>
                      <a:pt x="10034" y="0"/>
                    </a:moveTo>
                    <a:cubicBezTo>
                      <a:pt x="9845" y="0"/>
                      <a:pt x="9657" y="63"/>
                      <a:pt x="9501" y="190"/>
                    </a:cubicBezTo>
                    <a:lnTo>
                      <a:pt x="631" y="7333"/>
                    </a:lnTo>
                    <a:cubicBezTo>
                      <a:pt x="0" y="7845"/>
                      <a:pt x="357" y="8857"/>
                      <a:pt x="1167" y="8857"/>
                    </a:cubicBezTo>
                    <a:cubicBezTo>
                      <a:pt x="1357" y="8857"/>
                      <a:pt x="1548" y="8798"/>
                      <a:pt x="1703" y="8679"/>
                    </a:cubicBezTo>
                    <a:lnTo>
                      <a:pt x="10025" y="1975"/>
                    </a:lnTo>
                    <a:lnTo>
                      <a:pt x="17740" y="8655"/>
                    </a:lnTo>
                    <a:cubicBezTo>
                      <a:pt x="17907" y="8805"/>
                      <a:pt x="18117" y="8879"/>
                      <a:pt x="18326" y="8879"/>
                    </a:cubicBezTo>
                    <a:cubicBezTo>
                      <a:pt x="18567" y="8879"/>
                      <a:pt x="18807" y="8781"/>
                      <a:pt x="18979" y="8583"/>
                    </a:cubicBezTo>
                    <a:cubicBezTo>
                      <a:pt x="19288" y="8214"/>
                      <a:pt x="19241" y="7655"/>
                      <a:pt x="18860" y="7357"/>
                    </a:cubicBezTo>
                    <a:lnTo>
                      <a:pt x="10597" y="213"/>
                    </a:lnTo>
                    <a:cubicBezTo>
                      <a:pt x="10437" y="72"/>
                      <a:pt x="10236" y="0"/>
                      <a:pt x="100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p:cNvSpPr/>
              <p:nvPr/>
            </p:nvSpPr>
            <p:spPr>
              <a:xfrm>
                <a:off x="8553828" y="3724330"/>
                <a:ext cx="94655" cy="164939"/>
              </a:xfrm>
              <a:custGeom>
                <a:avLst/>
                <a:gdLst/>
                <a:ahLst/>
                <a:cxnLst/>
                <a:rect l="l" t="t" r="r" b="b"/>
                <a:pathLst>
                  <a:path w="3014" h="5252" extrusionOk="0">
                    <a:moveTo>
                      <a:pt x="1" y="1"/>
                    </a:moveTo>
                    <a:lnTo>
                      <a:pt x="1" y="5251"/>
                    </a:lnTo>
                    <a:lnTo>
                      <a:pt x="3013" y="5251"/>
                    </a:lnTo>
                    <a:lnTo>
                      <a:pt x="30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p:cNvSpPr/>
              <p:nvPr/>
            </p:nvSpPr>
            <p:spPr>
              <a:xfrm>
                <a:off x="8535142" y="3705644"/>
                <a:ext cx="132027" cy="202311"/>
              </a:xfrm>
              <a:custGeom>
                <a:avLst/>
                <a:gdLst/>
                <a:ahLst/>
                <a:cxnLst/>
                <a:rect l="l" t="t" r="r" b="b"/>
                <a:pathLst>
                  <a:path w="4204" h="6442" extrusionOk="0">
                    <a:moveTo>
                      <a:pt x="3608" y="596"/>
                    </a:moveTo>
                    <a:lnTo>
                      <a:pt x="3608" y="5834"/>
                    </a:lnTo>
                    <a:lnTo>
                      <a:pt x="596" y="5834"/>
                    </a:lnTo>
                    <a:lnTo>
                      <a:pt x="596" y="596"/>
                    </a:lnTo>
                    <a:close/>
                    <a:moveTo>
                      <a:pt x="0" y="0"/>
                    </a:moveTo>
                    <a:lnTo>
                      <a:pt x="0" y="6441"/>
                    </a:lnTo>
                    <a:lnTo>
                      <a:pt x="4203" y="6441"/>
                    </a:lnTo>
                    <a:lnTo>
                      <a:pt x="42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p:cNvSpPr/>
              <p:nvPr/>
            </p:nvSpPr>
            <p:spPr>
              <a:xfrm>
                <a:off x="8598329" y="3724330"/>
                <a:ext cx="5653" cy="164939"/>
              </a:xfrm>
              <a:custGeom>
                <a:avLst/>
                <a:gdLst/>
                <a:ahLst/>
                <a:cxnLst/>
                <a:rect l="l" t="t" r="r" b="b"/>
                <a:pathLst>
                  <a:path w="180" h="5252" extrusionOk="0">
                    <a:moveTo>
                      <a:pt x="1" y="1"/>
                    </a:moveTo>
                    <a:lnTo>
                      <a:pt x="1" y="5251"/>
                    </a:lnTo>
                    <a:lnTo>
                      <a:pt x="179" y="5251"/>
                    </a:lnTo>
                    <a:lnTo>
                      <a:pt x="1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1"/>
              <p:cNvSpPr/>
              <p:nvPr/>
            </p:nvSpPr>
            <p:spPr>
              <a:xfrm>
                <a:off x="8553828" y="3777812"/>
                <a:ext cx="94655" cy="5621"/>
              </a:xfrm>
              <a:custGeom>
                <a:avLst/>
                <a:gdLst/>
                <a:ahLst/>
                <a:cxnLst/>
                <a:rect l="l" t="t" r="r" b="b"/>
                <a:pathLst>
                  <a:path w="3014" h="179" extrusionOk="0">
                    <a:moveTo>
                      <a:pt x="1" y="0"/>
                    </a:moveTo>
                    <a:lnTo>
                      <a:pt x="1" y="179"/>
                    </a:lnTo>
                    <a:lnTo>
                      <a:pt x="3013" y="179"/>
                    </a:lnTo>
                    <a:lnTo>
                      <a:pt x="30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1"/>
              <p:cNvSpPr/>
              <p:nvPr/>
            </p:nvSpPr>
            <p:spPr>
              <a:xfrm>
                <a:off x="8771088" y="4107219"/>
                <a:ext cx="197443" cy="213177"/>
              </a:xfrm>
              <a:custGeom>
                <a:avLst/>
                <a:gdLst/>
                <a:ahLst/>
                <a:cxnLst/>
                <a:rect l="l" t="t" r="r" b="b"/>
                <a:pathLst>
                  <a:path w="6287" h="6788" extrusionOk="0">
                    <a:moveTo>
                      <a:pt x="0" y="1"/>
                    </a:moveTo>
                    <a:lnTo>
                      <a:pt x="0" y="6787"/>
                    </a:lnTo>
                    <a:lnTo>
                      <a:pt x="6287" y="6787"/>
                    </a:lnTo>
                    <a:lnTo>
                      <a:pt x="62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1"/>
              <p:cNvSpPr/>
              <p:nvPr/>
            </p:nvSpPr>
            <p:spPr>
              <a:xfrm>
                <a:off x="8752402" y="4088533"/>
                <a:ext cx="234847" cy="250926"/>
              </a:xfrm>
              <a:custGeom>
                <a:avLst/>
                <a:gdLst/>
                <a:ahLst/>
                <a:cxnLst/>
                <a:rect l="l" t="t" r="r" b="b"/>
                <a:pathLst>
                  <a:path w="7478" h="7990" extrusionOk="0">
                    <a:moveTo>
                      <a:pt x="6882" y="596"/>
                    </a:moveTo>
                    <a:lnTo>
                      <a:pt x="6882" y="7382"/>
                    </a:lnTo>
                    <a:lnTo>
                      <a:pt x="595" y="7382"/>
                    </a:lnTo>
                    <a:lnTo>
                      <a:pt x="595" y="596"/>
                    </a:lnTo>
                    <a:close/>
                    <a:moveTo>
                      <a:pt x="0" y="0"/>
                    </a:moveTo>
                    <a:lnTo>
                      <a:pt x="0" y="7989"/>
                    </a:lnTo>
                    <a:lnTo>
                      <a:pt x="7477" y="7989"/>
                    </a:lnTo>
                    <a:lnTo>
                      <a:pt x="74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p:cNvSpPr/>
              <p:nvPr/>
            </p:nvSpPr>
            <p:spPr>
              <a:xfrm>
                <a:off x="8898969" y="4107219"/>
                <a:ext cx="5998" cy="216161"/>
              </a:xfrm>
              <a:custGeom>
                <a:avLst/>
                <a:gdLst/>
                <a:ahLst/>
                <a:cxnLst/>
                <a:rect l="l" t="t" r="r" b="b"/>
                <a:pathLst>
                  <a:path w="191" h="6883" extrusionOk="0">
                    <a:moveTo>
                      <a:pt x="0" y="1"/>
                    </a:moveTo>
                    <a:lnTo>
                      <a:pt x="0" y="6882"/>
                    </a:lnTo>
                    <a:lnTo>
                      <a:pt x="191" y="6882"/>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p:cNvSpPr/>
              <p:nvPr/>
            </p:nvSpPr>
            <p:spPr>
              <a:xfrm>
                <a:off x="8834652" y="4107219"/>
                <a:ext cx="5998" cy="213177"/>
              </a:xfrm>
              <a:custGeom>
                <a:avLst/>
                <a:gdLst/>
                <a:ahLst/>
                <a:cxnLst/>
                <a:rect l="l" t="t" r="r" b="b"/>
                <a:pathLst>
                  <a:path w="191" h="6788" extrusionOk="0">
                    <a:moveTo>
                      <a:pt x="0" y="1"/>
                    </a:moveTo>
                    <a:lnTo>
                      <a:pt x="0" y="6787"/>
                    </a:lnTo>
                    <a:lnTo>
                      <a:pt x="191" y="6787"/>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p:cNvSpPr/>
              <p:nvPr/>
            </p:nvSpPr>
            <p:spPr>
              <a:xfrm>
                <a:off x="8771088" y="4180519"/>
                <a:ext cx="197820" cy="5998"/>
              </a:xfrm>
              <a:custGeom>
                <a:avLst/>
                <a:gdLst/>
                <a:ahLst/>
                <a:cxnLst/>
                <a:rect l="l" t="t" r="r" b="b"/>
                <a:pathLst>
                  <a:path w="6299" h="191" extrusionOk="0">
                    <a:moveTo>
                      <a:pt x="0" y="0"/>
                    </a:moveTo>
                    <a:lnTo>
                      <a:pt x="0" y="191"/>
                    </a:lnTo>
                    <a:lnTo>
                      <a:pt x="6299" y="191"/>
                    </a:lnTo>
                    <a:lnTo>
                      <a:pt x="62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a:off x="8222160" y="4107219"/>
                <a:ext cx="197098" cy="213177"/>
              </a:xfrm>
              <a:custGeom>
                <a:avLst/>
                <a:gdLst/>
                <a:ahLst/>
                <a:cxnLst/>
                <a:rect l="l" t="t" r="r" b="b"/>
                <a:pathLst>
                  <a:path w="6276" h="6788" extrusionOk="0">
                    <a:moveTo>
                      <a:pt x="1" y="1"/>
                    </a:moveTo>
                    <a:lnTo>
                      <a:pt x="1" y="6787"/>
                    </a:lnTo>
                    <a:lnTo>
                      <a:pt x="6276" y="6787"/>
                    </a:lnTo>
                    <a:lnTo>
                      <a:pt x="62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a:off x="8203097" y="4088533"/>
                <a:ext cx="234847" cy="250926"/>
              </a:xfrm>
              <a:custGeom>
                <a:avLst/>
                <a:gdLst/>
                <a:ahLst/>
                <a:cxnLst/>
                <a:rect l="l" t="t" r="r" b="b"/>
                <a:pathLst>
                  <a:path w="7478" h="7990" extrusionOk="0">
                    <a:moveTo>
                      <a:pt x="6883" y="596"/>
                    </a:moveTo>
                    <a:lnTo>
                      <a:pt x="6883" y="7382"/>
                    </a:lnTo>
                    <a:lnTo>
                      <a:pt x="608" y="7382"/>
                    </a:lnTo>
                    <a:lnTo>
                      <a:pt x="608" y="596"/>
                    </a:lnTo>
                    <a:close/>
                    <a:moveTo>
                      <a:pt x="1" y="0"/>
                    </a:moveTo>
                    <a:lnTo>
                      <a:pt x="1" y="7989"/>
                    </a:lnTo>
                    <a:lnTo>
                      <a:pt x="7478" y="7989"/>
                    </a:lnTo>
                    <a:lnTo>
                      <a:pt x="74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p:cNvSpPr/>
              <p:nvPr/>
            </p:nvSpPr>
            <p:spPr>
              <a:xfrm>
                <a:off x="8349664" y="4107219"/>
                <a:ext cx="6030" cy="216161"/>
              </a:xfrm>
              <a:custGeom>
                <a:avLst/>
                <a:gdLst/>
                <a:ahLst/>
                <a:cxnLst/>
                <a:rect l="l" t="t" r="r" b="b"/>
                <a:pathLst>
                  <a:path w="192" h="6883" extrusionOk="0">
                    <a:moveTo>
                      <a:pt x="1" y="1"/>
                    </a:moveTo>
                    <a:lnTo>
                      <a:pt x="1" y="6882"/>
                    </a:lnTo>
                    <a:lnTo>
                      <a:pt x="191" y="6882"/>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1"/>
              <p:cNvSpPr/>
              <p:nvPr/>
            </p:nvSpPr>
            <p:spPr>
              <a:xfrm>
                <a:off x="8285378" y="4107219"/>
                <a:ext cx="5998" cy="213177"/>
              </a:xfrm>
              <a:custGeom>
                <a:avLst/>
                <a:gdLst/>
                <a:ahLst/>
                <a:cxnLst/>
                <a:rect l="l" t="t" r="r" b="b"/>
                <a:pathLst>
                  <a:path w="191" h="6788" extrusionOk="0">
                    <a:moveTo>
                      <a:pt x="0" y="1"/>
                    </a:moveTo>
                    <a:lnTo>
                      <a:pt x="0" y="6787"/>
                    </a:lnTo>
                    <a:lnTo>
                      <a:pt x="191" y="6787"/>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1"/>
              <p:cNvSpPr/>
              <p:nvPr/>
            </p:nvSpPr>
            <p:spPr>
              <a:xfrm>
                <a:off x="8222160" y="4180519"/>
                <a:ext cx="197475" cy="5998"/>
              </a:xfrm>
              <a:custGeom>
                <a:avLst/>
                <a:gdLst/>
                <a:ahLst/>
                <a:cxnLst/>
                <a:rect l="l" t="t" r="r" b="b"/>
                <a:pathLst>
                  <a:path w="6288" h="191" extrusionOk="0">
                    <a:moveTo>
                      <a:pt x="1" y="0"/>
                    </a:moveTo>
                    <a:lnTo>
                      <a:pt x="1" y="191"/>
                    </a:lnTo>
                    <a:lnTo>
                      <a:pt x="6287" y="191"/>
                    </a:lnTo>
                    <a:lnTo>
                      <a:pt x="6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1"/>
              <p:cNvSpPr/>
              <p:nvPr/>
            </p:nvSpPr>
            <p:spPr>
              <a:xfrm>
                <a:off x="8492903" y="4088156"/>
                <a:ext cx="207179" cy="386658"/>
              </a:xfrm>
              <a:custGeom>
                <a:avLst/>
                <a:gdLst/>
                <a:ahLst/>
                <a:cxnLst/>
                <a:rect l="l" t="t" r="r" b="b"/>
                <a:pathLst>
                  <a:path w="6597" h="12312" extrusionOk="0">
                    <a:moveTo>
                      <a:pt x="0" y="0"/>
                    </a:moveTo>
                    <a:lnTo>
                      <a:pt x="0" y="12311"/>
                    </a:lnTo>
                    <a:lnTo>
                      <a:pt x="6596" y="12311"/>
                    </a:lnTo>
                    <a:lnTo>
                      <a:pt x="6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1"/>
              <p:cNvSpPr/>
              <p:nvPr/>
            </p:nvSpPr>
            <p:spPr>
              <a:xfrm>
                <a:off x="8448402" y="4440364"/>
                <a:ext cx="295804" cy="34451"/>
              </a:xfrm>
              <a:custGeom>
                <a:avLst/>
                <a:gdLst/>
                <a:ahLst/>
                <a:cxnLst/>
                <a:rect l="l" t="t" r="r" b="b"/>
                <a:pathLst>
                  <a:path w="9419" h="1097" extrusionOk="0">
                    <a:moveTo>
                      <a:pt x="0" y="1"/>
                    </a:moveTo>
                    <a:lnTo>
                      <a:pt x="0" y="1096"/>
                    </a:lnTo>
                    <a:lnTo>
                      <a:pt x="9418" y="1096"/>
                    </a:lnTo>
                    <a:lnTo>
                      <a:pt x="9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1"/>
              <p:cNvSpPr/>
              <p:nvPr/>
            </p:nvSpPr>
            <p:spPr>
              <a:xfrm>
                <a:off x="8499623" y="4274734"/>
                <a:ext cx="19094" cy="16331"/>
              </a:xfrm>
              <a:custGeom>
                <a:avLst/>
                <a:gdLst/>
                <a:ahLst/>
                <a:cxnLst/>
                <a:rect l="l" t="t" r="r" b="b"/>
                <a:pathLst>
                  <a:path w="608" h="520" extrusionOk="0">
                    <a:moveTo>
                      <a:pt x="346" y="0"/>
                    </a:moveTo>
                    <a:cubicBezTo>
                      <a:pt x="119" y="0"/>
                      <a:pt x="0" y="286"/>
                      <a:pt x="167" y="441"/>
                    </a:cubicBezTo>
                    <a:cubicBezTo>
                      <a:pt x="217" y="495"/>
                      <a:pt x="281" y="519"/>
                      <a:pt x="345" y="519"/>
                    </a:cubicBezTo>
                    <a:cubicBezTo>
                      <a:pt x="477" y="519"/>
                      <a:pt x="608" y="415"/>
                      <a:pt x="608" y="262"/>
                    </a:cubicBezTo>
                    <a:cubicBezTo>
                      <a:pt x="596" y="120"/>
                      <a:pt x="489" y="0"/>
                      <a:pt x="3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1"/>
              <p:cNvSpPr/>
              <p:nvPr/>
            </p:nvSpPr>
            <p:spPr>
              <a:xfrm>
                <a:off x="8407638" y="3372673"/>
                <a:ext cx="59104" cy="296903"/>
              </a:xfrm>
              <a:custGeom>
                <a:avLst/>
                <a:gdLst/>
                <a:ahLst/>
                <a:cxnLst/>
                <a:rect l="l" t="t" r="r" b="b"/>
                <a:pathLst>
                  <a:path w="1882" h="9454" extrusionOk="0">
                    <a:moveTo>
                      <a:pt x="0" y="0"/>
                    </a:moveTo>
                    <a:lnTo>
                      <a:pt x="0" y="9454"/>
                    </a:lnTo>
                    <a:lnTo>
                      <a:pt x="1882" y="9454"/>
                    </a:lnTo>
                    <a:lnTo>
                      <a:pt x="1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1"/>
              <p:cNvSpPr/>
              <p:nvPr/>
            </p:nvSpPr>
            <p:spPr>
              <a:xfrm>
                <a:off x="8373595" y="3241226"/>
                <a:ext cx="112964" cy="112964"/>
              </a:xfrm>
              <a:custGeom>
                <a:avLst/>
                <a:gdLst/>
                <a:ahLst/>
                <a:cxnLst/>
                <a:rect l="l" t="t" r="r" b="b"/>
                <a:pathLst>
                  <a:path w="3597" h="3597" extrusionOk="0">
                    <a:moveTo>
                      <a:pt x="1799" y="1"/>
                    </a:moveTo>
                    <a:cubicBezTo>
                      <a:pt x="811" y="1"/>
                      <a:pt x="1" y="810"/>
                      <a:pt x="1" y="1799"/>
                    </a:cubicBezTo>
                    <a:cubicBezTo>
                      <a:pt x="1" y="2787"/>
                      <a:pt x="811" y="3596"/>
                      <a:pt x="1799" y="3596"/>
                    </a:cubicBezTo>
                    <a:cubicBezTo>
                      <a:pt x="2787" y="3596"/>
                      <a:pt x="3597" y="2787"/>
                      <a:pt x="3597" y="1799"/>
                    </a:cubicBezTo>
                    <a:cubicBezTo>
                      <a:pt x="3597" y="810"/>
                      <a:pt x="2787" y="1"/>
                      <a:pt x="17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p:cNvSpPr/>
              <p:nvPr/>
            </p:nvSpPr>
            <p:spPr>
              <a:xfrm>
                <a:off x="8376987" y="3189251"/>
                <a:ext cx="92739" cy="79486"/>
              </a:xfrm>
              <a:custGeom>
                <a:avLst/>
                <a:gdLst/>
                <a:ahLst/>
                <a:cxnLst/>
                <a:rect l="l" t="t" r="r" b="b"/>
                <a:pathLst>
                  <a:path w="2953" h="2531" extrusionOk="0">
                    <a:moveTo>
                      <a:pt x="1691" y="1"/>
                    </a:moveTo>
                    <a:cubicBezTo>
                      <a:pt x="560" y="1"/>
                      <a:pt x="0" y="1358"/>
                      <a:pt x="798" y="2156"/>
                    </a:cubicBezTo>
                    <a:cubicBezTo>
                      <a:pt x="1057" y="2414"/>
                      <a:pt x="1374" y="2530"/>
                      <a:pt x="1685" y="2530"/>
                    </a:cubicBezTo>
                    <a:cubicBezTo>
                      <a:pt x="2333" y="2530"/>
                      <a:pt x="2953" y="2027"/>
                      <a:pt x="2953" y="1263"/>
                    </a:cubicBezTo>
                    <a:cubicBezTo>
                      <a:pt x="2953" y="560"/>
                      <a:pt x="2393" y="1"/>
                      <a:pt x="16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1"/>
              <p:cNvSpPr/>
              <p:nvPr/>
            </p:nvSpPr>
            <p:spPr>
              <a:xfrm>
                <a:off x="8387821" y="3118213"/>
                <a:ext cx="73676" cy="63124"/>
              </a:xfrm>
              <a:custGeom>
                <a:avLst/>
                <a:gdLst/>
                <a:ahLst/>
                <a:cxnLst/>
                <a:rect l="l" t="t" r="r" b="b"/>
                <a:pathLst>
                  <a:path w="2346" h="2010" extrusionOk="0">
                    <a:moveTo>
                      <a:pt x="1346" y="1"/>
                    </a:moveTo>
                    <a:cubicBezTo>
                      <a:pt x="453" y="1"/>
                      <a:pt x="0" y="1084"/>
                      <a:pt x="631" y="1715"/>
                    </a:cubicBezTo>
                    <a:cubicBezTo>
                      <a:pt x="835" y="1918"/>
                      <a:pt x="1085" y="2009"/>
                      <a:pt x="1330" y="2009"/>
                    </a:cubicBezTo>
                    <a:cubicBezTo>
                      <a:pt x="1848" y="2009"/>
                      <a:pt x="2346" y="1606"/>
                      <a:pt x="2346" y="1001"/>
                    </a:cubicBezTo>
                    <a:cubicBezTo>
                      <a:pt x="2346" y="453"/>
                      <a:pt x="1894" y="1"/>
                      <a:pt x="13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p:cNvSpPr/>
              <p:nvPr/>
            </p:nvSpPr>
            <p:spPr>
              <a:xfrm>
                <a:off x="8115980" y="3422967"/>
                <a:ext cx="1030712" cy="720211"/>
              </a:xfrm>
              <a:custGeom>
                <a:avLst/>
                <a:gdLst/>
                <a:ahLst/>
                <a:cxnLst/>
                <a:rect l="l" t="t" r="r" b="b"/>
                <a:pathLst>
                  <a:path w="32820" h="22933" extrusionOk="0">
                    <a:moveTo>
                      <a:pt x="15455" y="0"/>
                    </a:moveTo>
                    <a:cubicBezTo>
                      <a:pt x="15241" y="0"/>
                      <a:pt x="15038" y="95"/>
                      <a:pt x="14919" y="262"/>
                    </a:cubicBezTo>
                    <a:lnTo>
                      <a:pt x="1" y="19788"/>
                    </a:lnTo>
                    <a:lnTo>
                      <a:pt x="1703" y="19788"/>
                    </a:lnTo>
                    <a:lnTo>
                      <a:pt x="15455" y="1774"/>
                    </a:lnTo>
                    <a:lnTo>
                      <a:pt x="31350" y="22658"/>
                    </a:lnTo>
                    <a:cubicBezTo>
                      <a:pt x="31499" y="22852"/>
                      <a:pt x="31687" y="22933"/>
                      <a:pt x="31870" y="22933"/>
                    </a:cubicBezTo>
                    <a:cubicBezTo>
                      <a:pt x="32361" y="22933"/>
                      <a:pt x="32820" y="22356"/>
                      <a:pt x="32421" y="21836"/>
                    </a:cubicBezTo>
                    <a:lnTo>
                      <a:pt x="15979" y="262"/>
                    </a:lnTo>
                    <a:cubicBezTo>
                      <a:pt x="15860" y="95"/>
                      <a:pt x="15657" y="0"/>
                      <a:pt x="154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1"/>
              <p:cNvSpPr/>
              <p:nvPr/>
            </p:nvSpPr>
            <p:spPr>
              <a:xfrm>
                <a:off x="5558765" y="3193742"/>
                <a:ext cx="72200" cy="230356"/>
              </a:xfrm>
              <a:custGeom>
                <a:avLst/>
                <a:gdLst/>
                <a:ahLst/>
                <a:cxnLst/>
                <a:rect l="l" t="t" r="r" b="b"/>
                <a:pathLst>
                  <a:path w="2299" h="7335" extrusionOk="0">
                    <a:moveTo>
                      <a:pt x="1" y="1"/>
                    </a:moveTo>
                    <a:lnTo>
                      <a:pt x="1" y="7335"/>
                    </a:lnTo>
                    <a:lnTo>
                      <a:pt x="2299" y="7335"/>
                    </a:lnTo>
                    <a:lnTo>
                      <a:pt x="2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1"/>
              <p:cNvSpPr/>
              <p:nvPr/>
            </p:nvSpPr>
            <p:spPr>
              <a:xfrm>
                <a:off x="5522869" y="2996707"/>
                <a:ext cx="145876" cy="145845"/>
              </a:xfrm>
              <a:custGeom>
                <a:avLst/>
                <a:gdLst/>
                <a:ahLst/>
                <a:cxnLst/>
                <a:rect l="l" t="t" r="r" b="b"/>
                <a:pathLst>
                  <a:path w="4645" h="4644" extrusionOk="0">
                    <a:moveTo>
                      <a:pt x="2322" y="0"/>
                    </a:moveTo>
                    <a:cubicBezTo>
                      <a:pt x="1037" y="0"/>
                      <a:pt x="1" y="1036"/>
                      <a:pt x="1" y="2322"/>
                    </a:cubicBezTo>
                    <a:cubicBezTo>
                      <a:pt x="1" y="3596"/>
                      <a:pt x="1037" y="4643"/>
                      <a:pt x="2322" y="4643"/>
                    </a:cubicBezTo>
                    <a:cubicBezTo>
                      <a:pt x="3608" y="4643"/>
                      <a:pt x="4644" y="3596"/>
                      <a:pt x="4644" y="2322"/>
                    </a:cubicBezTo>
                    <a:cubicBezTo>
                      <a:pt x="4644" y="1036"/>
                      <a:pt x="3608" y="0"/>
                      <a:pt x="2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p:cNvSpPr/>
              <p:nvPr/>
            </p:nvSpPr>
            <p:spPr>
              <a:xfrm>
                <a:off x="5526983" y="2928998"/>
                <a:ext cx="120061" cy="102946"/>
              </a:xfrm>
              <a:custGeom>
                <a:avLst/>
                <a:gdLst/>
                <a:ahLst/>
                <a:cxnLst/>
                <a:rect l="l" t="t" r="r" b="b"/>
                <a:pathLst>
                  <a:path w="3823" h="3278" extrusionOk="0">
                    <a:moveTo>
                      <a:pt x="2191" y="1"/>
                    </a:moveTo>
                    <a:cubicBezTo>
                      <a:pt x="727" y="1"/>
                      <a:pt x="1" y="1763"/>
                      <a:pt x="1025" y="2799"/>
                    </a:cubicBezTo>
                    <a:cubicBezTo>
                      <a:pt x="1359" y="3130"/>
                      <a:pt x="1770" y="3278"/>
                      <a:pt x="2172" y="3278"/>
                    </a:cubicBezTo>
                    <a:cubicBezTo>
                      <a:pt x="3015" y="3278"/>
                      <a:pt x="3823" y="2627"/>
                      <a:pt x="3823" y="1644"/>
                    </a:cubicBezTo>
                    <a:cubicBezTo>
                      <a:pt x="3823" y="739"/>
                      <a:pt x="3096" y="1"/>
                      <a:pt x="21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p:cNvSpPr/>
              <p:nvPr/>
            </p:nvSpPr>
            <p:spPr>
              <a:xfrm>
                <a:off x="5555028" y="2837390"/>
                <a:ext cx="81182" cy="81182"/>
              </a:xfrm>
              <a:custGeom>
                <a:avLst/>
                <a:gdLst/>
                <a:ahLst/>
                <a:cxnLst/>
                <a:rect l="l" t="t" r="r" b="b"/>
                <a:pathLst>
                  <a:path w="2585" h="2585" extrusionOk="0">
                    <a:moveTo>
                      <a:pt x="1298" y="1"/>
                    </a:moveTo>
                    <a:cubicBezTo>
                      <a:pt x="584" y="1"/>
                      <a:pt x="1" y="584"/>
                      <a:pt x="1" y="1299"/>
                    </a:cubicBezTo>
                    <a:cubicBezTo>
                      <a:pt x="1" y="2013"/>
                      <a:pt x="584" y="2585"/>
                      <a:pt x="1298" y="2585"/>
                    </a:cubicBezTo>
                    <a:cubicBezTo>
                      <a:pt x="2013" y="2585"/>
                      <a:pt x="2584" y="2013"/>
                      <a:pt x="2584" y="1299"/>
                    </a:cubicBezTo>
                    <a:cubicBezTo>
                      <a:pt x="2584" y="584"/>
                      <a:pt x="2013" y="1"/>
                      <a:pt x="12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p:cNvSpPr/>
              <p:nvPr/>
            </p:nvSpPr>
            <p:spPr>
              <a:xfrm>
                <a:off x="6008233" y="3274516"/>
                <a:ext cx="102475" cy="178380"/>
              </a:xfrm>
              <a:custGeom>
                <a:avLst/>
                <a:gdLst/>
                <a:ahLst/>
                <a:cxnLst/>
                <a:rect l="l" t="t" r="r" b="b"/>
                <a:pathLst>
                  <a:path w="3263" h="5680" extrusionOk="0">
                    <a:moveTo>
                      <a:pt x="0" y="0"/>
                    </a:moveTo>
                    <a:lnTo>
                      <a:pt x="0" y="5680"/>
                    </a:lnTo>
                    <a:lnTo>
                      <a:pt x="3262" y="5680"/>
                    </a:lnTo>
                    <a:lnTo>
                      <a:pt x="32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1"/>
              <p:cNvSpPr/>
              <p:nvPr/>
            </p:nvSpPr>
            <p:spPr>
              <a:xfrm>
                <a:off x="6055718" y="3274516"/>
                <a:ext cx="7506" cy="178380"/>
              </a:xfrm>
              <a:custGeom>
                <a:avLst/>
                <a:gdLst/>
                <a:ahLst/>
                <a:cxnLst/>
                <a:rect l="l" t="t" r="r" b="b"/>
                <a:pathLst>
                  <a:path w="239" h="5680" extrusionOk="0">
                    <a:moveTo>
                      <a:pt x="0" y="0"/>
                    </a:moveTo>
                    <a:lnTo>
                      <a:pt x="0" y="5680"/>
                    </a:lnTo>
                    <a:lnTo>
                      <a:pt x="238" y="5680"/>
                    </a:lnTo>
                    <a:lnTo>
                      <a:pt x="2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p:cNvSpPr/>
              <p:nvPr/>
            </p:nvSpPr>
            <p:spPr>
              <a:xfrm>
                <a:off x="6008233" y="3359749"/>
                <a:ext cx="102475" cy="7883"/>
              </a:xfrm>
              <a:custGeom>
                <a:avLst/>
                <a:gdLst/>
                <a:ahLst/>
                <a:cxnLst/>
                <a:rect l="l" t="t" r="r" b="b"/>
                <a:pathLst>
                  <a:path w="3263" h="251" extrusionOk="0">
                    <a:moveTo>
                      <a:pt x="0" y="1"/>
                    </a:moveTo>
                    <a:lnTo>
                      <a:pt x="0" y="251"/>
                    </a:lnTo>
                    <a:lnTo>
                      <a:pt x="3262" y="251"/>
                    </a:lnTo>
                    <a:lnTo>
                      <a:pt x="32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p:cNvSpPr/>
              <p:nvPr/>
            </p:nvSpPr>
            <p:spPr>
              <a:xfrm>
                <a:off x="5550914" y="3506347"/>
                <a:ext cx="297688" cy="29552"/>
              </a:xfrm>
              <a:custGeom>
                <a:avLst/>
                <a:gdLst/>
                <a:ahLst/>
                <a:cxnLst/>
                <a:rect l="l" t="t" r="r" b="b"/>
                <a:pathLst>
                  <a:path w="9479" h="941" extrusionOk="0">
                    <a:moveTo>
                      <a:pt x="1" y="0"/>
                    </a:moveTo>
                    <a:lnTo>
                      <a:pt x="1" y="941"/>
                    </a:lnTo>
                    <a:lnTo>
                      <a:pt x="9478" y="941"/>
                    </a:lnTo>
                    <a:lnTo>
                      <a:pt x="94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p:cNvSpPr/>
              <p:nvPr/>
            </p:nvSpPr>
            <p:spPr>
              <a:xfrm>
                <a:off x="5915871" y="3506347"/>
                <a:ext cx="297657" cy="29552"/>
              </a:xfrm>
              <a:custGeom>
                <a:avLst/>
                <a:gdLst/>
                <a:ahLst/>
                <a:cxnLst/>
                <a:rect l="l" t="t" r="r" b="b"/>
                <a:pathLst>
                  <a:path w="9478" h="941" extrusionOk="0">
                    <a:moveTo>
                      <a:pt x="0" y="0"/>
                    </a:moveTo>
                    <a:lnTo>
                      <a:pt x="0" y="941"/>
                    </a:lnTo>
                    <a:lnTo>
                      <a:pt x="9478" y="941"/>
                    </a:lnTo>
                    <a:lnTo>
                      <a:pt x="94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p:cNvSpPr/>
              <p:nvPr/>
            </p:nvSpPr>
            <p:spPr>
              <a:xfrm>
                <a:off x="6286419" y="3506347"/>
                <a:ext cx="297657" cy="29552"/>
              </a:xfrm>
              <a:custGeom>
                <a:avLst/>
                <a:gdLst/>
                <a:ahLst/>
                <a:cxnLst/>
                <a:rect l="l" t="t" r="r" b="b"/>
                <a:pathLst>
                  <a:path w="9478" h="941" extrusionOk="0">
                    <a:moveTo>
                      <a:pt x="0" y="0"/>
                    </a:moveTo>
                    <a:lnTo>
                      <a:pt x="0" y="941"/>
                    </a:lnTo>
                    <a:lnTo>
                      <a:pt x="9478" y="941"/>
                    </a:lnTo>
                    <a:lnTo>
                      <a:pt x="94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p:cNvSpPr/>
              <p:nvPr/>
            </p:nvSpPr>
            <p:spPr>
              <a:xfrm>
                <a:off x="6255736" y="4031313"/>
                <a:ext cx="297688" cy="29584"/>
              </a:xfrm>
              <a:custGeom>
                <a:avLst/>
                <a:gdLst/>
                <a:ahLst/>
                <a:cxnLst/>
                <a:rect l="l" t="t" r="r" b="b"/>
                <a:pathLst>
                  <a:path w="9479" h="942" extrusionOk="0">
                    <a:moveTo>
                      <a:pt x="1" y="1"/>
                    </a:moveTo>
                    <a:lnTo>
                      <a:pt x="1" y="941"/>
                    </a:lnTo>
                    <a:lnTo>
                      <a:pt x="9478" y="941"/>
                    </a:lnTo>
                    <a:lnTo>
                      <a:pt x="94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p:cNvSpPr/>
              <p:nvPr/>
            </p:nvSpPr>
            <p:spPr>
              <a:xfrm>
                <a:off x="5576728" y="3534392"/>
                <a:ext cx="250926" cy="271496"/>
              </a:xfrm>
              <a:custGeom>
                <a:avLst/>
                <a:gdLst/>
                <a:ahLst/>
                <a:cxnLst/>
                <a:rect l="l" t="t" r="r" b="b"/>
                <a:pathLst>
                  <a:path w="7990" h="8645" extrusionOk="0">
                    <a:moveTo>
                      <a:pt x="0" y="0"/>
                    </a:moveTo>
                    <a:lnTo>
                      <a:pt x="0" y="8644"/>
                    </a:lnTo>
                    <a:lnTo>
                      <a:pt x="7989" y="8644"/>
                    </a:lnTo>
                    <a:lnTo>
                      <a:pt x="79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p:cNvSpPr/>
              <p:nvPr/>
            </p:nvSpPr>
            <p:spPr>
              <a:xfrm>
                <a:off x="5941655" y="3534392"/>
                <a:ext cx="250926" cy="271496"/>
              </a:xfrm>
              <a:custGeom>
                <a:avLst/>
                <a:gdLst/>
                <a:ahLst/>
                <a:cxnLst/>
                <a:rect l="l" t="t" r="r" b="b"/>
                <a:pathLst>
                  <a:path w="7990" h="8645" extrusionOk="0">
                    <a:moveTo>
                      <a:pt x="1" y="0"/>
                    </a:moveTo>
                    <a:lnTo>
                      <a:pt x="1" y="8644"/>
                    </a:lnTo>
                    <a:lnTo>
                      <a:pt x="7990" y="8644"/>
                    </a:lnTo>
                    <a:lnTo>
                      <a:pt x="79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1"/>
              <p:cNvSpPr/>
              <p:nvPr/>
            </p:nvSpPr>
            <p:spPr>
              <a:xfrm>
                <a:off x="6312202" y="3534392"/>
                <a:ext cx="250926" cy="271496"/>
              </a:xfrm>
              <a:custGeom>
                <a:avLst/>
                <a:gdLst/>
                <a:ahLst/>
                <a:cxnLst/>
                <a:rect l="l" t="t" r="r" b="b"/>
                <a:pathLst>
                  <a:path w="7990" h="8645" extrusionOk="0">
                    <a:moveTo>
                      <a:pt x="1" y="0"/>
                    </a:moveTo>
                    <a:lnTo>
                      <a:pt x="1" y="8644"/>
                    </a:lnTo>
                    <a:lnTo>
                      <a:pt x="7990" y="8644"/>
                    </a:lnTo>
                    <a:lnTo>
                      <a:pt x="79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1"/>
              <p:cNvSpPr/>
              <p:nvPr/>
            </p:nvSpPr>
            <p:spPr>
              <a:xfrm>
                <a:off x="6281551" y="4059358"/>
                <a:ext cx="250926" cy="271119"/>
              </a:xfrm>
              <a:custGeom>
                <a:avLst/>
                <a:gdLst/>
                <a:ahLst/>
                <a:cxnLst/>
                <a:rect l="l" t="t" r="r" b="b"/>
                <a:pathLst>
                  <a:path w="7990" h="8633" extrusionOk="0">
                    <a:moveTo>
                      <a:pt x="1" y="1"/>
                    </a:moveTo>
                    <a:lnTo>
                      <a:pt x="1" y="8633"/>
                    </a:lnTo>
                    <a:lnTo>
                      <a:pt x="7990" y="8633"/>
                    </a:lnTo>
                    <a:lnTo>
                      <a:pt x="79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p:cNvSpPr/>
              <p:nvPr/>
            </p:nvSpPr>
            <p:spPr>
              <a:xfrm>
                <a:off x="5595038" y="4059358"/>
                <a:ext cx="250926" cy="271119"/>
              </a:xfrm>
              <a:custGeom>
                <a:avLst/>
                <a:gdLst/>
                <a:ahLst/>
                <a:cxnLst/>
                <a:rect l="l" t="t" r="r" b="b"/>
                <a:pathLst>
                  <a:path w="7990" h="8633" extrusionOk="0">
                    <a:moveTo>
                      <a:pt x="1" y="1"/>
                    </a:moveTo>
                    <a:lnTo>
                      <a:pt x="1" y="8633"/>
                    </a:lnTo>
                    <a:lnTo>
                      <a:pt x="7990" y="8633"/>
                    </a:lnTo>
                    <a:lnTo>
                      <a:pt x="79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1"/>
              <p:cNvSpPr/>
              <p:nvPr/>
            </p:nvSpPr>
            <p:spPr>
              <a:xfrm>
                <a:off x="5739375" y="3534392"/>
                <a:ext cx="7506" cy="274857"/>
              </a:xfrm>
              <a:custGeom>
                <a:avLst/>
                <a:gdLst/>
                <a:ahLst/>
                <a:cxnLst/>
                <a:rect l="l" t="t" r="r" b="b"/>
                <a:pathLst>
                  <a:path w="239" h="8752" extrusionOk="0">
                    <a:moveTo>
                      <a:pt x="0" y="0"/>
                    </a:moveTo>
                    <a:lnTo>
                      <a:pt x="0" y="8751"/>
                    </a:lnTo>
                    <a:lnTo>
                      <a:pt x="239" y="8751"/>
                    </a:lnTo>
                    <a:lnTo>
                      <a:pt x="2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1"/>
              <p:cNvSpPr/>
              <p:nvPr/>
            </p:nvSpPr>
            <p:spPr>
              <a:xfrm>
                <a:off x="5657471" y="3534392"/>
                <a:ext cx="7537" cy="271496"/>
              </a:xfrm>
              <a:custGeom>
                <a:avLst/>
                <a:gdLst/>
                <a:ahLst/>
                <a:cxnLst/>
                <a:rect l="l" t="t" r="r" b="b"/>
                <a:pathLst>
                  <a:path w="240" h="8645" extrusionOk="0">
                    <a:moveTo>
                      <a:pt x="1" y="0"/>
                    </a:moveTo>
                    <a:lnTo>
                      <a:pt x="1" y="8644"/>
                    </a:lnTo>
                    <a:lnTo>
                      <a:pt x="239" y="8644"/>
                    </a:lnTo>
                    <a:lnTo>
                      <a:pt x="2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1"/>
              <p:cNvSpPr/>
              <p:nvPr/>
            </p:nvSpPr>
            <p:spPr>
              <a:xfrm>
                <a:off x="5576728" y="3666010"/>
                <a:ext cx="251303" cy="7883"/>
              </a:xfrm>
              <a:custGeom>
                <a:avLst/>
                <a:gdLst/>
                <a:ahLst/>
                <a:cxnLst/>
                <a:rect l="l" t="t" r="r" b="b"/>
                <a:pathLst>
                  <a:path w="8002" h="251" extrusionOk="0">
                    <a:moveTo>
                      <a:pt x="0" y="0"/>
                    </a:moveTo>
                    <a:lnTo>
                      <a:pt x="0" y="250"/>
                    </a:lnTo>
                    <a:lnTo>
                      <a:pt x="8001" y="250"/>
                    </a:lnTo>
                    <a:lnTo>
                      <a:pt x="80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1"/>
              <p:cNvSpPr/>
              <p:nvPr/>
            </p:nvSpPr>
            <p:spPr>
              <a:xfrm>
                <a:off x="6104301" y="3534392"/>
                <a:ext cx="7537" cy="274857"/>
              </a:xfrm>
              <a:custGeom>
                <a:avLst/>
                <a:gdLst/>
                <a:ahLst/>
                <a:cxnLst/>
                <a:rect l="l" t="t" r="r" b="b"/>
                <a:pathLst>
                  <a:path w="240" h="8752" extrusionOk="0">
                    <a:moveTo>
                      <a:pt x="1" y="0"/>
                    </a:moveTo>
                    <a:lnTo>
                      <a:pt x="1" y="8751"/>
                    </a:lnTo>
                    <a:lnTo>
                      <a:pt x="239" y="8751"/>
                    </a:lnTo>
                    <a:lnTo>
                      <a:pt x="2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p:cNvSpPr/>
              <p:nvPr/>
            </p:nvSpPr>
            <p:spPr>
              <a:xfrm>
                <a:off x="6022428" y="3534392"/>
                <a:ext cx="7506" cy="271496"/>
              </a:xfrm>
              <a:custGeom>
                <a:avLst/>
                <a:gdLst/>
                <a:ahLst/>
                <a:cxnLst/>
                <a:rect l="l" t="t" r="r" b="b"/>
                <a:pathLst>
                  <a:path w="239" h="8645" extrusionOk="0">
                    <a:moveTo>
                      <a:pt x="0" y="0"/>
                    </a:moveTo>
                    <a:lnTo>
                      <a:pt x="0" y="8644"/>
                    </a:lnTo>
                    <a:lnTo>
                      <a:pt x="239" y="8644"/>
                    </a:lnTo>
                    <a:lnTo>
                      <a:pt x="2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p:cNvSpPr/>
              <p:nvPr/>
            </p:nvSpPr>
            <p:spPr>
              <a:xfrm>
                <a:off x="5941655" y="3666010"/>
                <a:ext cx="251303" cy="7883"/>
              </a:xfrm>
              <a:custGeom>
                <a:avLst/>
                <a:gdLst/>
                <a:ahLst/>
                <a:cxnLst/>
                <a:rect l="l" t="t" r="r" b="b"/>
                <a:pathLst>
                  <a:path w="8002" h="251" extrusionOk="0">
                    <a:moveTo>
                      <a:pt x="1" y="0"/>
                    </a:moveTo>
                    <a:lnTo>
                      <a:pt x="1" y="250"/>
                    </a:lnTo>
                    <a:lnTo>
                      <a:pt x="8002" y="250"/>
                    </a:lnTo>
                    <a:lnTo>
                      <a:pt x="80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p:cNvSpPr/>
              <p:nvPr/>
            </p:nvSpPr>
            <p:spPr>
              <a:xfrm>
                <a:off x="6474880" y="3534392"/>
                <a:ext cx="7506" cy="274857"/>
              </a:xfrm>
              <a:custGeom>
                <a:avLst/>
                <a:gdLst/>
                <a:ahLst/>
                <a:cxnLst/>
                <a:rect l="l" t="t" r="r" b="b"/>
                <a:pathLst>
                  <a:path w="239" h="8752" extrusionOk="0">
                    <a:moveTo>
                      <a:pt x="0" y="0"/>
                    </a:moveTo>
                    <a:lnTo>
                      <a:pt x="0" y="8751"/>
                    </a:lnTo>
                    <a:lnTo>
                      <a:pt x="238" y="8751"/>
                    </a:lnTo>
                    <a:lnTo>
                      <a:pt x="2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p:cNvSpPr/>
              <p:nvPr/>
            </p:nvSpPr>
            <p:spPr>
              <a:xfrm>
                <a:off x="6392976" y="3534392"/>
                <a:ext cx="7506" cy="271496"/>
              </a:xfrm>
              <a:custGeom>
                <a:avLst/>
                <a:gdLst/>
                <a:ahLst/>
                <a:cxnLst/>
                <a:rect l="l" t="t" r="r" b="b"/>
                <a:pathLst>
                  <a:path w="239" h="8645" extrusionOk="0">
                    <a:moveTo>
                      <a:pt x="1" y="0"/>
                    </a:moveTo>
                    <a:lnTo>
                      <a:pt x="1" y="8644"/>
                    </a:lnTo>
                    <a:lnTo>
                      <a:pt x="239" y="8644"/>
                    </a:lnTo>
                    <a:lnTo>
                      <a:pt x="2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p:cNvSpPr/>
              <p:nvPr/>
            </p:nvSpPr>
            <p:spPr>
              <a:xfrm>
                <a:off x="6312202" y="3666010"/>
                <a:ext cx="251303" cy="7883"/>
              </a:xfrm>
              <a:custGeom>
                <a:avLst/>
                <a:gdLst/>
                <a:ahLst/>
                <a:cxnLst/>
                <a:rect l="l" t="t" r="r" b="b"/>
                <a:pathLst>
                  <a:path w="8002" h="251" extrusionOk="0">
                    <a:moveTo>
                      <a:pt x="1" y="0"/>
                    </a:moveTo>
                    <a:lnTo>
                      <a:pt x="1" y="250"/>
                    </a:lnTo>
                    <a:lnTo>
                      <a:pt x="8002" y="250"/>
                    </a:lnTo>
                    <a:lnTo>
                      <a:pt x="80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p:cNvSpPr/>
              <p:nvPr/>
            </p:nvSpPr>
            <p:spPr>
              <a:xfrm>
                <a:off x="6444197" y="4059358"/>
                <a:ext cx="7506" cy="274857"/>
              </a:xfrm>
              <a:custGeom>
                <a:avLst/>
                <a:gdLst/>
                <a:ahLst/>
                <a:cxnLst/>
                <a:rect l="l" t="t" r="r" b="b"/>
                <a:pathLst>
                  <a:path w="239" h="8752" extrusionOk="0">
                    <a:moveTo>
                      <a:pt x="1" y="1"/>
                    </a:moveTo>
                    <a:lnTo>
                      <a:pt x="1" y="8752"/>
                    </a:lnTo>
                    <a:lnTo>
                      <a:pt x="239" y="8752"/>
                    </a:lnTo>
                    <a:lnTo>
                      <a:pt x="2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p:cNvSpPr/>
              <p:nvPr/>
            </p:nvSpPr>
            <p:spPr>
              <a:xfrm>
                <a:off x="6362325" y="4059358"/>
                <a:ext cx="7506" cy="271119"/>
              </a:xfrm>
              <a:custGeom>
                <a:avLst/>
                <a:gdLst/>
                <a:ahLst/>
                <a:cxnLst/>
                <a:rect l="l" t="t" r="r" b="b"/>
                <a:pathLst>
                  <a:path w="239" h="8633" extrusionOk="0">
                    <a:moveTo>
                      <a:pt x="0" y="1"/>
                    </a:moveTo>
                    <a:lnTo>
                      <a:pt x="0" y="8633"/>
                    </a:lnTo>
                    <a:lnTo>
                      <a:pt x="238" y="8633"/>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p:cNvSpPr/>
              <p:nvPr/>
            </p:nvSpPr>
            <p:spPr>
              <a:xfrm>
                <a:off x="6281551" y="4190976"/>
                <a:ext cx="251303" cy="7883"/>
              </a:xfrm>
              <a:custGeom>
                <a:avLst/>
                <a:gdLst/>
                <a:ahLst/>
                <a:cxnLst/>
                <a:rect l="l" t="t" r="r" b="b"/>
                <a:pathLst>
                  <a:path w="8002" h="251" extrusionOk="0">
                    <a:moveTo>
                      <a:pt x="1" y="0"/>
                    </a:moveTo>
                    <a:lnTo>
                      <a:pt x="1" y="251"/>
                    </a:lnTo>
                    <a:lnTo>
                      <a:pt x="8002" y="251"/>
                    </a:lnTo>
                    <a:lnTo>
                      <a:pt x="80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p:cNvSpPr/>
              <p:nvPr/>
            </p:nvSpPr>
            <p:spPr>
              <a:xfrm>
                <a:off x="5757307" y="4059358"/>
                <a:ext cx="7883" cy="274857"/>
              </a:xfrm>
              <a:custGeom>
                <a:avLst/>
                <a:gdLst/>
                <a:ahLst/>
                <a:cxnLst/>
                <a:rect l="l" t="t" r="r" b="b"/>
                <a:pathLst>
                  <a:path w="251" h="8752" extrusionOk="0">
                    <a:moveTo>
                      <a:pt x="1" y="1"/>
                    </a:moveTo>
                    <a:lnTo>
                      <a:pt x="1" y="8752"/>
                    </a:lnTo>
                    <a:lnTo>
                      <a:pt x="251" y="8752"/>
                    </a:lnTo>
                    <a:lnTo>
                      <a:pt x="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p:cNvSpPr/>
              <p:nvPr/>
            </p:nvSpPr>
            <p:spPr>
              <a:xfrm>
                <a:off x="5675811" y="4059358"/>
                <a:ext cx="7506" cy="271119"/>
              </a:xfrm>
              <a:custGeom>
                <a:avLst/>
                <a:gdLst/>
                <a:ahLst/>
                <a:cxnLst/>
                <a:rect l="l" t="t" r="r" b="b"/>
                <a:pathLst>
                  <a:path w="239" h="8633" extrusionOk="0">
                    <a:moveTo>
                      <a:pt x="0" y="1"/>
                    </a:moveTo>
                    <a:lnTo>
                      <a:pt x="0" y="8633"/>
                    </a:lnTo>
                    <a:lnTo>
                      <a:pt x="239" y="8633"/>
                    </a:lnTo>
                    <a:lnTo>
                      <a:pt x="2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p:cNvSpPr/>
              <p:nvPr/>
            </p:nvSpPr>
            <p:spPr>
              <a:xfrm>
                <a:off x="5595038" y="4190976"/>
                <a:ext cx="251303" cy="7883"/>
              </a:xfrm>
              <a:custGeom>
                <a:avLst/>
                <a:gdLst/>
                <a:ahLst/>
                <a:cxnLst/>
                <a:rect l="l" t="t" r="r" b="b"/>
                <a:pathLst>
                  <a:path w="8002" h="251" extrusionOk="0">
                    <a:moveTo>
                      <a:pt x="1" y="0"/>
                    </a:moveTo>
                    <a:lnTo>
                      <a:pt x="1" y="251"/>
                    </a:lnTo>
                    <a:lnTo>
                      <a:pt x="8002" y="251"/>
                    </a:lnTo>
                    <a:lnTo>
                      <a:pt x="80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p:cNvSpPr/>
              <p:nvPr/>
            </p:nvSpPr>
            <p:spPr>
              <a:xfrm>
                <a:off x="5568877" y="4031313"/>
                <a:ext cx="297657" cy="29584"/>
              </a:xfrm>
              <a:custGeom>
                <a:avLst/>
                <a:gdLst/>
                <a:ahLst/>
                <a:cxnLst/>
                <a:rect l="l" t="t" r="r" b="b"/>
                <a:pathLst>
                  <a:path w="9478" h="942" extrusionOk="0">
                    <a:moveTo>
                      <a:pt x="0" y="1"/>
                    </a:moveTo>
                    <a:lnTo>
                      <a:pt x="0" y="941"/>
                    </a:lnTo>
                    <a:lnTo>
                      <a:pt x="9478" y="941"/>
                    </a:lnTo>
                    <a:lnTo>
                      <a:pt x="94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p:cNvSpPr/>
              <p:nvPr/>
            </p:nvSpPr>
            <p:spPr>
              <a:xfrm>
                <a:off x="5964486" y="4102728"/>
                <a:ext cx="200050" cy="373217"/>
              </a:xfrm>
              <a:custGeom>
                <a:avLst/>
                <a:gdLst/>
                <a:ahLst/>
                <a:cxnLst/>
                <a:rect l="l" t="t" r="r" b="b"/>
                <a:pathLst>
                  <a:path w="6370" h="11884" extrusionOk="0">
                    <a:moveTo>
                      <a:pt x="0" y="1"/>
                    </a:moveTo>
                    <a:lnTo>
                      <a:pt x="0" y="11883"/>
                    </a:lnTo>
                    <a:lnTo>
                      <a:pt x="6370" y="11883"/>
                    </a:lnTo>
                    <a:lnTo>
                      <a:pt x="63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p:cNvSpPr/>
              <p:nvPr/>
            </p:nvSpPr>
            <p:spPr>
              <a:xfrm>
                <a:off x="5971207" y="4282962"/>
                <a:ext cx="18341" cy="15765"/>
              </a:xfrm>
              <a:custGeom>
                <a:avLst/>
                <a:gdLst/>
                <a:ahLst/>
                <a:cxnLst/>
                <a:rect l="l" t="t" r="r" b="b"/>
                <a:pathLst>
                  <a:path w="584" h="502" extrusionOk="0">
                    <a:moveTo>
                      <a:pt x="334" y="0"/>
                    </a:moveTo>
                    <a:cubicBezTo>
                      <a:pt x="107" y="0"/>
                      <a:pt x="0" y="274"/>
                      <a:pt x="155" y="429"/>
                    </a:cubicBezTo>
                    <a:cubicBezTo>
                      <a:pt x="205" y="479"/>
                      <a:pt x="268" y="502"/>
                      <a:pt x="330" y="502"/>
                    </a:cubicBezTo>
                    <a:cubicBezTo>
                      <a:pt x="459" y="502"/>
                      <a:pt x="584" y="403"/>
                      <a:pt x="584" y="250"/>
                    </a:cubicBezTo>
                    <a:cubicBezTo>
                      <a:pt x="584" y="119"/>
                      <a:pt x="465" y="0"/>
                      <a:pt x="334" y="0"/>
                    </a:cubicBezTo>
                    <a:close/>
                  </a:path>
                </a:pathLst>
              </a:custGeom>
              <a:solidFill>
                <a:srgbClr val="EDE4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p:cNvSpPr/>
              <p:nvPr/>
            </p:nvSpPr>
            <p:spPr>
              <a:xfrm>
                <a:off x="5372188" y="3112874"/>
                <a:ext cx="1252274" cy="452734"/>
              </a:xfrm>
              <a:custGeom>
                <a:avLst/>
                <a:gdLst/>
                <a:ahLst/>
                <a:cxnLst/>
                <a:rect l="l" t="t" r="r" b="b"/>
                <a:pathLst>
                  <a:path w="39875" h="14416" extrusionOk="0">
                    <a:moveTo>
                      <a:pt x="22033" y="1"/>
                    </a:moveTo>
                    <a:cubicBezTo>
                      <a:pt x="21866" y="1"/>
                      <a:pt x="21700" y="46"/>
                      <a:pt x="21551" y="135"/>
                    </a:cubicBezTo>
                    <a:lnTo>
                      <a:pt x="596" y="12660"/>
                    </a:lnTo>
                    <a:cubicBezTo>
                      <a:pt x="143" y="12934"/>
                      <a:pt x="1" y="13506"/>
                      <a:pt x="262" y="13958"/>
                    </a:cubicBezTo>
                    <a:cubicBezTo>
                      <a:pt x="444" y="14249"/>
                      <a:pt x="755" y="14416"/>
                      <a:pt x="1076" y="14416"/>
                    </a:cubicBezTo>
                    <a:cubicBezTo>
                      <a:pt x="1240" y="14416"/>
                      <a:pt x="1407" y="14372"/>
                      <a:pt x="1560" y="14279"/>
                    </a:cubicBezTo>
                    <a:lnTo>
                      <a:pt x="22027" y="2040"/>
                    </a:lnTo>
                    <a:lnTo>
                      <a:pt x="39875" y="12744"/>
                    </a:lnTo>
                    <a:lnTo>
                      <a:pt x="39875" y="12744"/>
                    </a:lnTo>
                    <a:lnTo>
                      <a:pt x="39863" y="10529"/>
                    </a:lnTo>
                    <a:lnTo>
                      <a:pt x="22515" y="135"/>
                    </a:lnTo>
                    <a:cubicBezTo>
                      <a:pt x="22366" y="46"/>
                      <a:pt x="22200" y="1"/>
                      <a:pt x="22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p:cNvSpPr/>
              <p:nvPr/>
            </p:nvSpPr>
            <p:spPr>
              <a:xfrm>
                <a:off x="10107842" y="3597579"/>
                <a:ext cx="874598" cy="877990"/>
              </a:xfrm>
              <a:custGeom>
                <a:avLst/>
                <a:gdLst/>
                <a:ahLst/>
                <a:cxnLst/>
                <a:rect l="l" t="t" r="r" b="b"/>
                <a:pathLst>
                  <a:path w="27849" h="27957" extrusionOk="0">
                    <a:moveTo>
                      <a:pt x="0" y="0"/>
                    </a:moveTo>
                    <a:lnTo>
                      <a:pt x="0" y="27956"/>
                    </a:lnTo>
                    <a:lnTo>
                      <a:pt x="27849" y="27956"/>
                    </a:lnTo>
                    <a:lnTo>
                      <a:pt x="278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p:cNvSpPr/>
              <p:nvPr/>
            </p:nvSpPr>
            <p:spPr>
              <a:xfrm>
                <a:off x="10107842" y="3455471"/>
                <a:ext cx="370202" cy="1020097"/>
              </a:xfrm>
              <a:custGeom>
                <a:avLst/>
                <a:gdLst/>
                <a:ahLst/>
                <a:cxnLst/>
                <a:rect l="l" t="t" r="r" b="b"/>
                <a:pathLst>
                  <a:path w="11788" h="32482" extrusionOk="0">
                    <a:moveTo>
                      <a:pt x="5799" y="1"/>
                    </a:moveTo>
                    <a:lnTo>
                      <a:pt x="0" y="4680"/>
                    </a:lnTo>
                    <a:lnTo>
                      <a:pt x="0" y="32481"/>
                    </a:lnTo>
                    <a:lnTo>
                      <a:pt x="11787" y="32481"/>
                    </a:lnTo>
                    <a:lnTo>
                      <a:pt x="11787" y="4680"/>
                    </a:lnTo>
                    <a:lnTo>
                      <a:pt x="57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p:cNvSpPr/>
              <p:nvPr/>
            </p:nvSpPr>
            <p:spPr>
              <a:xfrm>
                <a:off x="10074929" y="3409620"/>
                <a:ext cx="953895" cy="195465"/>
              </a:xfrm>
              <a:custGeom>
                <a:avLst/>
                <a:gdLst/>
                <a:ahLst/>
                <a:cxnLst/>
                <a:rect l="l" t="t" r="r" b="b"/>
                <a:pathLst>
                  <a:path w="30374" h="6224" extrusionOk="0">
                    <a:moveTo>
                      <a:pt x="6843" y="1"/>
                    </a:moveTo>
                    <a:cubicBezTo>
                      <a:pt x="6687" y="1"/>
                      <a:pt x="6533" y="54"/>
                      <a:pt x="6406" y="163"/>
                    </a:cubicBezTo>
                    <a:lnTo>
                      <a:pt x="798" y="4854"/>
                    </a:lnTo>
                    <a:lnTo>
                      <a:pt x="0" y="4854"/>
                    </a:lnTo>
                    <a:lnTo>
                      <a:pt x="1048" y="6223"/>
                    </a:lnTo>
                    <a:cubicBezTo>
                      <a:pt x="1203" y="6223"/>
                      <a:pt x="1358" y="6164"/>
                      <a:pt x="1489" y="6057"/>
                    </a:cubicBezTo>
                    <a:lnTo>
                      <a:pt x="6847" y="1568"/>
                    </a:lnTo>
                    <a:lnTo>
                      <a:pt x="12407" y="6069"/>
                    </a:lnTo>
                    <a:cubicBezTo>
                      <a:pt x="12526" y="6164"/>
                      <a:pt x="12681" y="6223"/>
                      <a:pt x="12835" y="6223"/>
                    </a:cubicBezTo>
                    <a:lnTo>
                      <a:pt x="29671" y="6223"/>
                    </a:lnTo>
                    <a:cubicBezTo>
                      <a:pt x="29678" y="6224"/>
                      <a:pt x="29685" y="6224"/>
                      <a:pt x="29692" y="6224"/>
                    </a:cubicBezTo>
                    <a:cubicBezTo>
                      <a:pt x="30064" y="6224"/>
                      <a:pt x="30373" y="5918"/>
                      <a:pt x="30373" y="5533"/>
                    </a:cubicBezTo>
                    <a:cubicBezTo>
                      <a:pt x="30373" y="5159"/>
                      <a:pt x="30064" y="4854"/>
                      <a:pt x="29692" y="4854"/>
                    </a:cubicBezTo>
                    <a:cubicBezTo>
                      <a:pt x="29685" y="4854"/>
                      <a:pt x="29678" y="4854"/>
                      <a:pt x="29671" y="4854"/>
                    </a:cubicBezTo>
                    <a:lnTo>
                      <a:pt x="13073" y="4854"/>
                    </a:lnTo>
                    <a:lnTo>
                      <a:pt x="7275" y="151"/>
                    </a:lnTo>
                    <a:cubicBezTo>
                      <a:pt x="7146" y="52"/>
                      <a:pt x="6994" y="1"/>
                      <a:pt x="68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p:cNvSpPr/>
              <p:nvPr/>
            </p:nvSpPr>
            <p:spPr>
              <a:xfrm>
                <a:off x="10176273" y="3585614"/>
                <a:ext cx="227341" cy="404214"/>
              </a:xfrm>
              <a:custGeom>
                <a:avLst/>
                <a:gdLst/>
                <a:ahLst/>
                <a:cxnLst/>
                <a:rect l="l" t="t" r="r" b="b"/>
                <a:pathLst>
                  <a:path w="7239" h="12871" extrusionOk="0">
                    <a:moveTo>
                      <a:pt x="3620" y="0"/>
                    </a:moveTo>
                    <a:cubicBezTo>
                      <a:pt x="1643" y="0"/>
                      <a:pt x="24" y="1429"/>
                      <a:pt x="0" y="3179"/>
                    </a:cubicBezTo>
                    <a:lnTo>
                      <a:pt x="0" y="12871"/>
                    </a:lnTo>
                    <a:lnTo>
                      <a:pt x="7239" y="12871"/>
                    </a:lnTo>
                    <a:lnTo>
                      <a:pt x="7239" y="3179"/>
                    </a:lnTo>
                    <a:cubicBezTo>
                      <a:pt x="7215" y="1429"/>
                      <a:pt x="5596" y="0"/>
                      <a:pt x="3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p:cNvSpPr/>
              <p:nvPr/>
            </p:nvSpPr>
            <p:spPr>
              <a:xfrm>
                <a:off x="10200926" y="3609921"/>
                <a:ext cx="178035" cy="355630"/>
              </a:xfrm>
              <a:custGeom>
                <a:avLst/>
                <a:gdLst/>
                <a:ahLst/>
                <a:cxnLst/>
                <a:rect l="l" t="t" r="r" b="b"/>
                <a:pathLst>
                  <a:path w="5669" h="11324" extrusionOk="0">
                    <a:moveTo>
                      <a:pt x="2835" y="0"/>
                    </a:moveTo>
                    <a:cubicBezTo>
                      <a:pt x="1287" y="0"/>
                      <a:pt x="13" y="1072"/>
                      <a:pt x="1" y="2405"/>
                    </a:cubicBezTo>
                    <a:lnTo>
                      <a:pt x="1" y="2548"/>
                    </a:lnTo>
                    <a:lnTo>
                      <a:pt x="1" y="11311"/>
                    </a:lnTo>
                    <a:lnTo>
                      <a:pt x="5668" y="11323"/>
                    </a:lnTo>
                    <a:lnTo>
                      <a:pt x="5668" y="2524"/>
                    </a:lnTo>
                    <a:lnTo>
                      <a:pt x="5668" y="2405"/>
                    </a:lnTo>
                    <a:cubicBezTo>
                      <a:pt x="5656" y="1084"/>
                      <a:pt x="4382" y="0"/>
                      <a:pt x="28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p:cNvSpPr/>
              <p:nvPr/>
            </p:nvSpPr>
            <p:spPr>
              <a:xfrm>
                <a:off x="10287321" y="3609921"/>
                <a:ext cx="5245" cy="354123"/>
              </a:xfrm>
              <a:custGeom>
                <a:avLst/>
                <a:gdLst/>
                <a:ahLst/>
                <a:cxnLst/>
                <a:rect l="l" t="t" r="r" b="b"/>
                <a:pathLst>
                  <a:path w="167" h="11276" extrusionOk="0">
                    <a:moveTo>
                      <a:pt x="0" y="0"/>
                    </a:moveTo>
                    <a:lnTo>
                      <a:pt x="0" y="11275"/>
                    </a:lnTo>
                    <a:lnTo>
                      <a:pt x="167" y="11275"/>
                    </a:lnTo>
                    <a:lnTo>
                      <a:pt x="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p:cNvSpPr/>
              <p:nvPr/>
            </p:nvSpPr>
            <p:spPr>
              <a:xfrm>
                <a:off x="10200549" y="3697792"/>
                <a:ext cx="178412" cy="5621"/>
              </a:xfrm>
              <a:custGeom>
                <a:avLst/>
                <a:gdLst/>
                <a:ahLst/>
                <a:cxnLst/>
                <a:rect l="l" t="t" r="r" b="b"/>
                <a:pathLst>
                  <a:path w="5681" h="179" extrusionOk="0">
                    <a:moveTo>
                      <a:pt x="1" y="0"/>
                    </a:moveTo>
                    <a:lnTo>
                      <a:pt x="1" y="179"/>
                    </a:lnTo>
                    <a:lnTo>
                      <a:pt x="5680" y="179"/>
                    </a:lnTo>
                    <a:lnTo>
                      <a:pt x="56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p:cNvSpPr/>
              <p:nvPr/>
            </p:nvSpPr>
            <p:spPr>
              <a:xfrm>
                <a:off x="10200549" y="3792761"/>
                <a:ext cx="178412" cy="5276"/>
              </a:xfrm>
              <a:custGeom>
                <a:avLst/>
                <a:gdLst/>
                <a:ahLst/>
                <a:cxnLst/>
                <a:rect l="l" t="t" r="r" b="b"/>
                <a:pathLst>
                  <a:path w="5681" h="168" extrusionOk="0">
                    <a:moveTo>
                      <a:pt x="1" y="0"/>
                    </a:moveTo>
                    <a:lnTo>
                      <a:pt x="1" y="167"/>
                    </a:lnTo>
                    <a:lnTo>
                      <a:pt x="5680" y="167"/>
                    </a:lnTo>
                    <a:lnTo>
                      <a:pt x="56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p:cNvSpPr/>
              <p:nvPr/>
            </p:nvSpPr>
            <p:spPr>
              <a:xfrm>
                <a:off x="10200549" y="3883993"/>
                <a:ext cx="178412" cy="5653"/>
              </a:xfrm>
              <a:custGeom>
                <a:avLst/>
                <a:gdLst/>
                <a:ahLst/>
                <a:cxnLst/>
                <a:rect l="l" t="t" r="r" b="b"/>
                <a:pathLst>
                  <a:path w="5681" h="180" extrusionOk="0">
                    <a:moveTo>
                      <a:pt x="1" y="0"/>
                    </a:moveTo>
                    <a:lnTo>
                      <a:pt x="1" y="179"/>
                    </a:lnTo>
                    <a:lnTo>
                      <a:pt x="5680" y="179"/>
                    </a:lnTo>
                    <a:lnTo>
                      <a:pt x="56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p:cNvSpPr/>
              <p:nvPr/>
            </p:nvSpPr>
            <p:spPr>
              <a:xfrm>
                <a:off x="10160539" y="3964766"/>
                <a:ext cx="258432" cy="121160"/>
              </a:xfrm>
              <a:custGeom>
                <a:avLst/>
                <a:gdLst/>
                <a:ahLst/>
                <a:cxnLst/>
                <a:rect l="l" t="t" r="r" b="b"/>
                <a:pathLst>
                  <a:path w="8229" h="3858" extrusionOk="0">
                    <a:moveTo>
                      <a:pt x="572" y="131"/>
                    </a:moveTo>
                    <a:lnTo>
                      <a:pt x="572" y="3679"/>
                    </a:lnTo>
                    <a:lnTo>
                      <a:pt x="132" y="3679"/>
                    </a:lnTo>
                    <a:lnTo>
                      <a:pt x="132" y="131"/>
                    </a:lnTo>
                    <a:close/>
                    <a:moveTo>
                      <a:pt x="1156" y="131"/>
                    </a:moveTo>
                    <a:lnTo>
                      <a:pt x="1156" y="3679"/>
                    </a:lnTo>
                    <a:lnTo>
                      <a:pt x="715" y="3679"/>
                    </a:lnTo>
                    <a:lnTo>
                      <a:pt x="715" y="131"/>
                    </a:lnTo>
                    <a:close/>
                    <a:moveTo>
                      <a:pt x="1739" y="131"/>
                    </a:moveTo>
                    <a:lnTo>
                      <a:pt x="1739" y="3679"/>
                    </a:lnTo>
                    <a:lnTo>
                      <a:pt x="1287" y="3679"/>
                    </a:lnTo>
                    <a:lnTo>
                      <a:pt x="1287" y="131"/>
                    </a:lnTo>
                    <a:close/>
                    <a:moveTo>
                      <a:pt x="2311" y="131"/>
                    </a:moveTo>
                    <a:lnTo>
                      <a:pt x="2311" y="3679"/>
                    </a:lnTo>
                    <a:lnTo>
                      <a:pt x="1870" y="3679"/>
                    </a:lnTo>
                    <a:lnTo>
                      <a:pt x="1870" y="131"/>
                    </a:lnTo>
                    <a:close/>
                    <a:moveTo>
                      <a:pt x="2894" y="131"/>
                    </a:moveTo>
                    <a:lnTo>
                      <a:pt x="2894" y="3679"/>
                    </a:lnTo>
                    <a:lnTo>
                      <a:pt x="2442" y="3679"/>
                    </a:lnTo>
                    <a:lnTo>
                      <a:pt x="2442" y="131"/>
                    </a:lnTo>
                    <a:close/>
                    <a:moveTo>
                      <a:pt x="3466" y="131"/>
                    </a:moveTo>
                    <a:lnTo>
                      <a:pt x="3466" y="3679"/>
                    </a:lnTo>
                    <a:lnTo>
                      <a:pt x="3025" y="3679"/>
                    </a:lnTo>
                    <a:lnTo>
                      <a:pt x="3025" y="131"/>
                    </a:lnTo>
                    <a:close/>
                    <a:moveTo>
                      <a:pt x="4049" y="131"/>
                    </a:moveTo>
                    <a:lnTo>
                      <a:pt x="4049" y="3679"/>
                    </a:lnTo>
                    <a:lnTo>
                      <a:pt x="3597" y="3679"/>
                    </a:lnTo>
                    <a:lnTo>
                      <a:pt x="3597" y="131"/>
                    </a:lnTo>
                    <a:close/>
                    <a:moveTo>
                      <a:pt x="4621" y="131"/>
                    </a:moveTo>
                    <a:lnTo>
                      <a:pt x="4621" y="3679"/>
                    </a:lnTo>
                    <a:lnTo>
                      <a:pt x="4180" y="3679"/>
                    </a:lnTo>
                    <a:lnTo>
                      <a:pt x="4180" y="131"/>
                    </a:lnTo>
                    <a:close/>
                    <a:moveTo>
                      <a:pt x="5204" y="131"/>
                    </a:moveTo>
                    <a:lnTo>
                      <a:pt x="5204" y="3679"/>
                    </a:lnTo>
                    <a:lnTo>
                      <a:pt x="4752" y="3679"/>
                    </a:lnTo>
                    <a:lnTo>
                      <a:pt x="4752" y="131"/>
                    </a:lnTo>
                    <a:close/>
                    <a:moveTo>
                      <a:pt x="5775" y="131"/>
                    </a:moveTo>
                    <a:lnTo>
                      <a:pt x="5775" y="3679"/>
                    </a:lnTo>
                    <a:lnTo>
                      <a:pt x="5335" y="3679"/>
                    </a:lnTo>
                    <a:lnTo>
                      <a:pt x="5335" y="131"/>
                    </a:lnTo>
                    <a:close/>
                    <a:moveTo>
                      <a:pt x="6359" y="131"/>
                    </a:moveTo>
                    <a:lnTo>
                      <a:pt x="6359" y="3679"/>
                    </a:lnTo>
                    <a:lnTo>
                      <a:pt x="5906" y="3679"/>
                    </a:lnTo>
                    <a:lnTo>
                      <a:pt x="5906" y="131"/>
                    </a:lnTo>
                    <a:close/>
                    <a:moveTo>
                      <a:pt x="6930" y="131"/>
                    </a:moveTo>
                    <a:lnTo>
                      <a:pt x="6930" y="3679"/>
                    </a:lnTo>
                    <a:lnTo>
                      <a:pt x="6490" y="3679"/>
                    </a:lnTo>
                    <a:lnTo>
                      <a:pt x="6490" y="131"/>
                    </a:lnTo>
                    <a:close/>
                    <a:moveTo>
                      <a:pt x="7514" y="131"/>
                    </a:moveTo>
                    <a:lnTo>
                      <a:pt x="7514" y="3679"/>
                    </a:lnTo>
                    <a:lnTo>
                      <a:pt x="7073" y="3679"/>
                    </a:lnTo>
                    <a:lnTo>
                      <a:pt x="7073" y="131"/>
                    </a:lnTo>
                    <a:close/>
                    <a:moveTo>
                      <a:pt x="8085" y="131"/>
                    </a:moveTo>
                    <a:lnTo>
                      <a:pt x="8085" y="3679"/>
                    </a:lnTo>
                    <a:lnTo>
                      <a:pt x="7645" y="3679"/>
                    </a:lnTo>
                    <a:lnTo>
                      <a:pt x="7645" y="131"/>
                    </a:lnTo>
                    <a:close/>
                    <a:moveTo>
                      <a:pt x="1" y="0"/>
                    </a:moveTo>
                    <a:lnTo>
                      <a:pt x="1" y="60"/>
                    </a:lnTo>
                    <a:lnTo>
                      <a:pt x="1" y="3727"/>
                    </a:lnTo>
                    <a:lnTo>
                      <a:pt x="1" y="3858"/>
                    </a:lnTo>
                    <a:lnTo>
                      <a:pt x="8228" y="3858"/>
                    </a:lnTo>
                    <a:lnTo>
                      <a:pt x="8228" y="3679"/>
                    </a:lnTo>
                    <a:lnTo>
                      <a:pt x="8228" y="131"/>
                    </a:lnTo>
                    <a:lnTo>
                      <a:pt x="8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p:cNvSpPr/>
              <p:nvPr/>
            </p:nvSpPr>
            <p:spPr>
              <a:xfrm>
                <a:off x="10746494" y="3677599"/>
                <a:ext cx="201180" cy="287952"/>
              </a:xfrm>
              <a:custGeom>
                <a:avLst/>
                <a:gdLst/>
                <a:ahLst/>
                <a:cxnLst/>
                <a:rect l="l" t="t" r="r" b="b"/>
                <a:pathLst>
                  <a:path w="6406" h="9169" extrusionOk="0">
                    <a:moveTo>
                      <a:pt x="0" y="0"/>
                    </a:moveTo>
                    <a:lnTo>
                      <a:pt x="0" y="9168"/>
                    </a:lnTo>
                    <a:lnTo>
                      <a:pt x="6406" y="9168"/>
                    </a:lnTo>
                    <a:lnTo>
                      <a:pt x="6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p:cNvSpPr/>
              <p:nvPr/>
            </p:nvSpPr>
            <p:spPr>
              <a:xfrm>
                <a:off x="10770770" y="3702283"/>
                <a:ext cx="152597" cy="238961"/>
              </a:xfrm>
              <a:custGeom>
                <a:avLst/>
                <a:gdLst/>
                <a:ahLst/>
                <a:cxnLst/>
                <a:rect l="l" t="t" r="r" b="b"/>
                <a:pathLst>
                  <a:path w="4859" h="7609" extrusionOk="0">
                    <a:moveTo>
                      <a:pt x="1" y="0"/>
                    </a:moveTo>
                    <a:lnTo>
                      <a:pt x="1" y="7608"/>
                    </a:lnTo>
                    <a:lnTo>
                      <a:pt x="4859" y="7608"/>
                    </a:lnTo>
                    <a:lnTo>
                      <a:pt x="48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p:cNvSpPr/>
              <p:nvPr/>
            </p:nvSpPr>
            <p:spPr>
              <a:xfrm>
                <a:off x="10844446" y="3702283"/>
                <a:ext cx="5276" cy="240060"/>
              </a:xfrm>
              <a:custGeom>
                <a:avLst/>
                <a:gdLst/>
                <a:ahLst/>
                <a:cxnLst/>
                <a:rect l="l" t="t" r="r" b="b"/>
                <a:pathLst>
                  <a:path w="168" h="7644" extrusionOk="0">
                    <a:moveTo>
                      <a:pt x="0" y="0"/>
                    </a:moveTo>
                    <a:lnTo>
                      <a:pt x="0" y="7644"/>
                    </a:lnTo>
                    <a:lnTo>
                      <a:pt x="167" y="7644"/>
                    </a:lnTo>
                    <a:lnTo>
                      <a:pt x="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p:cNvSpPr/>
              <p:nvPr/>
            </p:nvSpPr>
            <p:spPr>
              <a:xfrm>
                <a:off x="10746117" y="4078044"/>
                <a:ext cx="201557" cy="287576"/>
              </a:xfrm>
              <a:custGeom>
                <a:avLst/>
                <a:gdLst/>
                <a:ahLst/>
                <a:cxnLst/>
                <a:rect l="l" t="t" r="r" b="b"/>
                <a:pathLst>
                  <a:path w="6418" h="9157" extrusionOk="0">
                    <a:moveTo>
                      <a:pt x="0" y="1"/>
                    </a:moveTo>
                    <a:lnTo>
                      <a:pt x="0" y="9157"/>
                    </a:lnTo>
                    <a:lnTo>
                      <a:pt x="6418" y="9157"/>
                    </a:lnTo>
                    <a:lnTo>
                      <a:pt x="6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p:cNvSpPr/>
              <p:nvPr/>
            </p:nvSpPr>
            <p:spPr>
              <a:xfrm>
                <a:off x="10770770" y="4102352"/>
                <a:ext cx="152597" cy="238961"/>
              </a:xfrm>
              <a:custGeom>
                <a:avLst/>
                <a:gdLst/>
                <a:ahLst/>
                <a:cxnLst/>
                <a:rect l="l" t="t" r="r" b="b"/>
                <a:pathLst>
                  <a:path w="4859" h="7609" extrusionOk="0">
                    <a:moveTo>
                      <a:pt x="1" y="1"/>
                    </a:moveTo>
                    <a:lnTo>
                      <a:pt x="1" y="7609"/>
                    </a:lnTo>
                    <a:lnTo>
                      <a:pt x="4859" y="7609"/>
                    </a:lnTo>
                    <a:lnTo>
                      <a:pt x="48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p:cNvSpPr/>
              <p:nvPr/>
            </p:nvSpPr>
            <p:spPr>
              <a:xfrm>
                <a:off x="10844446" y="4101975"/>
                <a:ext cx="5276" cy="240091"/>
              </a:xfrm>
              <a:custGeom>
                <a:avLst/>
                <a:gdLst/>
                <a:ahLst/>
                <a:cxnLst/>
                <a:rect l="l" t="t" r="r" b="b"/>
                <a:pathLst>
                  <a:path w="168" h="7645" extrusionOk="0">
                    <a:moveTo>
                      <a:pt x="0" y="1"/>
                    </a:moveTo>
                    <a:lnTo>
                      <a:pt x="0" y="7645"/>
                    </a:lnTo>
                    <a:lnTo>
                      <a:pt x="167" y="7645"/>
                    </a:lnTo>
                    <a:lnTo>
                      <a:pt x="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p:cNvSpPr/>
              <p:nvPr/>
            </p:nvSpPr>
            <p:spPr>
              <a:xfrm>
                <a:off x="10478013" y="4083289"/>
                <a:ext cx="209409" cy="390396"/>
              </a:xfrm>
              <a:custGeom>
                <a:avLst/>
                <a:gdLst/>
                <a:ahLst/>
                <a:cxnLst/>
                <a:rect l="l" t="t" r="r" b="b"/>
                <a:pathLst>
                  <a:path w="6668" h="12431" extrusionOk="0">
                    <a:moveTo>
                      <a:pt x="0" y="1"/>
                    </a:moveTo>
                    <a:lnTo>
                      <a:pt x="0" y="12431"/>
                    </a:lnTo>
                    <a:lnTo>
                      <a:pt x="6668" y="12431"/>
                    </a:lnTo>
                    <a:lnTo>
                      <a:pt x="66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1"/>
              <p:cNvSpPr/>
              <p:nvPr/>
            </p:nvSpPr>
            <p:spPr>
              <a:xfrm>
                <a:off x="10656362" y="4083289"/>
                <a:ext cx="3015" cy="358614"/>
              </a:xfrm>
              <a:custGeom>
                <a:avLst/>
                <a:gdLst/>
                <a:ahLst/>
                <a:cxnLst/>
                <a:rect l="l" t="t" r="r" b="b"/>
                <a:pathLst>
                  <a:path w="96" h="11419" extrusionOk="0">
                    <a:moveTo>
                      <a:pt x="1" y="1"/>
                    </a:moveTo>
                    <a:lnTo>
                      <a:pt x="1" y="11419"/>
                    </a:lnTo>
                    <a:lnTo>
                      <a:pt x="96" y="11419"/>
                    </a:lnTo>
                    <a:lnTo>
                      <a:pt x="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1"/>
              <p:cNvSpPr/>
              <p:nvPr/>
            </p:nvSpPr>
            <p:spPr>
              <a:xfrm>
                <a:off x="10625710" y="4083289"/>
                <a:ext cx="3015" cy="358614"/>
              </a:xfrm>
              <a:custGeom>
                <a:avLst/>
                <a:gdLst/>
                <a:ahLst/>
                <a:cxnLst/>
                <a:rect l="l" t="t" r="r" b="b"/>
                <a:pathLst>
                  <a:path w="96" h="11419" extrusionOk="0">
                    <a:moveTo>
                      <a:pt x="0" y="1"/>
                    </a:moveTo>
                    <a:lnTo>
                      <a:pt x="0" y="11419"/>
                    </a:lnTo>
                    <a:lnTo>
                      <a:pt x="96" y="11419"/>
                    </a:lnTo>
                    <a:lnTo>
                      <a:pt x="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p:cNvSpPr/>
              <p:nvPr/>
            </p:nvSpPr>
            <p:spPr>
              <a:xfrm>
                <a:off x="10595405" y="4083289"/>
                <a:ext cx="3046" cy="358614"/>
              </a:xfrm>
              <a:custGeom>
                <a:avLst/>
                <a:gdLst/>
                <a:ahLst/>
                <a:cxnLst/>
                <a:rect l="l" t="t" r="r" b="b"/>
                <a:pathLst>
                  <a:path w="97" h="11419" extrusionOk="0">
                    <a:moveTo>
                      <a:pt x="1" y="1"/>
                    </a:moveTo>
                    <a:lnTo>
                      <a:pt x="1" y="11419"/>
                    </a:lnTo>
                    <a:lnTo>
                      <a:pt x="96" y="11419"/>
                    </a:lnTo>
                    <a:lnTo>
                      <a:pt x="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p:cNvSpPr/>
              <p:nvPr/>
            </p:nvSpPr>
            <p:spPr>
              <a:xfrm>
                <a:off x="10564753" y="4083289"/>
                <a:ext cx="3015" cy="358614"/>
              </a:xfrm>
              <a:custGeom>
                <a:avLst/>
                <a:gdLst/>
                <a:ahLst/>
                <a:cxnLst/>
                <a:rect l="l" t="t" r="r" b="b"/>
                <a:pathLst>
                  <a:path w="96" h="11419" extrusionOk="0">
                    <a:moveTo>
                      <a:pt x="1" y="1"/>
                    </a:moveTo>
                    <a:lnTo>
                      <a:pt x="1" y="11419"/>
                    </a:lnTo>
                    <a:lnTo>
                      <a:pt x="96" y="11419"/>
                    </a:lnTo>
                    <a:lnTo>
                      <a:pt x="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p:cNvSpPr/>
              <p:nvPr/>
            </p:nvSpPr>
            <p:spPr>
              <a:xfrm>
                <a:off x="10534479" y="4083289"/>
                <a:ext cx="3015" cy="358614"/>
              </a:xfrm>
              <a:custGeom>
                <a:avLst/>
                <a:gdLst/>
                <a:ahLst/>
                <a:cxnLst/>
                <a:rect l="l" t="t" r="r" b="b"/>
                <a:pathLst>
                  <a:path w="96" h="11419" extrusionOk="0">
                    <a:moveTo>
                      <a:pt x="0" y="1"/>
                    </a:moveTo>
                    <a:lnTo>
                      <a:pt x="0" y="11419"/>
                    </a:lnTo>
                    <a:lnTo>
                      <a:pt x="95" y="11419"/>
                    </a:lnTo>
                    <a:lnTo>
                      <a:pt x="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1"/>
              <p:cNvSpPr/>
              <p:nvPr/>
            </p:nvSpPr>
            <p:spPr>
              <a:xfrm>
                <a:off x="10503796" y="4083289"/>
                <a:ext cx="3046" cy="358614"/>
              </a:xfrm>
              <a:custGeom>
                <a:avLst/>
                <a:gdLst/>
                <a:ahLst/>
                <a:cxnLst/>
                <a:rect l="l" t="t" r="r" b="b"/>
                <a:pathLst>
                  <a:path w="97" h="11419" extrusionOk="0">
                    <a:moveTo>
                      <a:pt x="1" y="1"/>
                    </a:moveTo>
                    <a:lnTo>
                      <a:pt x="1" y="11419"/>
                    </a:lnTo>
                    <a:lnTo>
                      <a:pt x="96" y="11419"/>
                    </a:lnTo>
                    <a:lnTo>
                      <a:pt x="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1"/>
              <p:cNvSpPr/>
              <p:nvPr/>
            </p:nvSpPr>
            <p:spPr>
              <a:xfrm>
                <a:off x="10662737" y="4265752"/>
                <a:ext cx="17210" cy="17241"/>
              </a:xfrm>
              <a:custGeom>
                <a:avLst/>
                <a:gdLst/>
                <a:ahLst/>
                <a:cxnLst/>
                <a:rect l="l" t="t" r="r" b="b"/>
                <a:pathLst>
                  <a:path w="548" h="549" extrusionOk="0">
                    <a:moveTo>
                      <a:pt x="274" y="1"/>
                    </a:moveTo>
                    <a:cubicBezTo>
                      <a:pt x="119" y="1"/>
                      <a:pt x="0" y="120"/>
                      <a:pt x="0" y="275"/>
                    </a:cubicBezTo>
                    <a:cubicBezTo>
                      <a:pt x="0" y="417"/>
                      <a:pt x="119" y="548"/>
                      <a:pt x="274" y="548"/>
                    </a:cubicBezTo>
                    <a:cubicBezTo>
                      <a:pt x="417" y="548"/>
                      <a:pt x="548" y="417"/>
                      <a:pt x="548" y="275"/>
                    </a:cubicBezTo>
                    <a:cubicBezTo>
                      <a:pt x="548" y="120"/>
                      <a:pt x="417" y="1"/>
                      <a:pt x="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p:cNvSpPr/>
              <p:nvPr/>
            </p:nvSpPr>
            <p:spPr>
              <a:xfrm>
                <a:off x="10478013" y="3965520"/>
                <a:ext cx="250172" cy="117800"/>
              </a:xfrm>
              <a:custGeom>
                <a:avLst/>
                <a:gdLst/>
                <a:ahLst/>
                <a:cxnLst/>
                <a:rect l="l" t="t" r="r" b="b"/>
                <a:pathLst>
                  <a:path w="7966" h="3751" extrusionOk="0">
                    <a:moveTo>
                      <a:pt x="0" y="0"/>
                    </a:moveTo>
                    <a:lnTo>
                      <a:pt x="0" y="3751"/>
                    </a:lnTo>
                    <a:lnTo>
                      <a:pt x="7966" y="3751"/>
                    </a:lnTo>
                    <a:lnTo>
                      <a:pt x="66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p:cNvSpPr/>
              <p:nvPr/>
            </p:nvSpPr>
            <p:spPr>
              <a:xfrm>
                <a:off x="10478013" y="4441871"/>
                <a:ext cx="250172" cy="33698"/>
              </a:xfrm>
              <a:custGeom>
                <a:avLst/>
                <a:gdLst/>
                <a:ahLst/>
                <a:cxnLst/>
                <a:rect l="l" t="t" r="r" b="b"/>
                <a:pathLst>
                  <a:path w="7966" h="1073" extrusionOk="0">
                    <a:moveTo>
                      <a:pt x="0" y="1"/>
                    </a:moveTo>
                    <a:lnTo>
                      <a:pt x="0" y="1072"/>
                    </a:lnTo>
                    <a:lnTo>
                      <a:pt x="7966" y="1072"/>
                    </a:lnTo>
                    <a:lnTo>
                      <a:pt x="7966" y="1"/>
                    </a:lnTo>
                    <a:close/>
                  </a:path>
                </a:pathLst>
              </a:custGeom>
              <a:solidFill>
                <a:srgbClr val="857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1"/>
              <p:cNvSpPr/>
              <p:nvPr/>
            </p:nvSpPr>
            <p:spPr>
              <a:xfrm>
                <a:off x="10024085" y="2957419"/>
                <a:ext cx="113686" cy="113718"/>
              </a:xfrm>
              <a:custGeom>
                <a:avLst/>
                <a:gdLst/>
                <a:ahLst/>
                <a:cxnLst/>
                <a:rect l="l" t="t" r="r" b="b"/>
                <a:pathLst>
                  <a:path w="3620" h="3621" extrusionOk="0">
                    <a:moveTo>
                      <a:pt x="1810" y="1"/>
                    </a:moveTo>
                    <a:cubicBezTo>
                      <a:pt x="810" y="1"/>
                      <a:pt x="0" y="810"/>
                      <a:pt x="0" y="1811"/>
                    </a:cubicBezTo>
                    <a:cubicBezTo>
                      <a:pt x="0" y="2811"/>
                      <a:pt x="810" y="3620"/>
                      <a:pt x="1810" y="3620"/>
                    </a:cubicBezTo>
                    <a:cubicBezTo>
                      <a:pt x="2810" y="3620"/>
                      <a:pt x="3620" y="2811"/>
                      <a:pt x="3620" y="1811"/>
                    </a:cubicBezTo>
                    <a:cubicBezTo>
                      <a:pt x="3620" y="810"/>
                      <a:pt x="2810" y="1"/>
                      <a:pt x="18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1"/>
              <p:cNvSpPr/>
              <p:nvPr/>
            </p:nvSpPr>
            <p:spPr>
              <a:xfrm>
                <a:off x="10027445" y="2905067"/>
                <a:ext cx="93493" cy="80146"/>
              </a:xfrm>
              <a:custGeom>
                <a:avLst/>
                <a:gdLst/>
                <a:ahLst/>
                <a:cxnLst/>
                <a:rect l="l" t="t" r="r" b="b"/>
                <a:pathLst>
                  <a:path w="2977" h="2552" extrusionOk="0">
                    <a:moveTo>
                      <a:pt x="1724" y="1"/>
                    </a:moveTo>
                    <a:cubicBezTo>
                      <a:pt x="1717" y="1"/>
                      <a:pt x="1710" y="1"/>
                      <a:pt x="1703" y="1"/>
                    </a:cubicBezTo>
                    <a:cubicBezTo>
                      <a:pt x="560" y="1"/>
                      <a:pt x="0" y="1370"/>
                      <a:pt x="798" y="2180"/>
                    </a:cubicBezTo>
                    <a:cubicBezTo>
                      <a:pt x="1059" y="2437"/>
                      <a:pt x="1377" y="2552"/>
                      <a:pt x="1690" y="2552"/>
                    </a:cubicBezTo>
                    <a:cubicBezTo>
                      <a:pt x="2347" y="2552"/>
                      <a:pt x="2977" y="2042"/>
                      <a:pt x="2977" y="1275"/>
                    </a:cubicBezTo>
                    <a:cubicBezTo>
                      <a:pt x="2977" y="568"/>
                      <a:pt x="2417" y="1"/>
                      <a:pt x="17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1"/>
              <p:cNvSpPr/>
              <p:nvPr/>
            </p:nvSpPr>
            <p:spPr>
              <a:xfrm>
                <a:off x="10038657" y="2833275"/>
                <a:ext cx="74053" cy="63752"/>
              </a:xfrm>
              <a:custGeom>
                <a:avLst/>
                <a:gdLst/>
                <a:ahLst/>
                <a:cxnLst/>
                <a:rect l="l" t="t" r="r" b="b"/>
                <a:pathLst>
                  <a:path w="2358" h="2030" extrusionOk="0">
                    <a:moveTo>
                      <a:pt x="1346" y="1"/>
                    </a:moveTo>
                    <a:cubicBezTo>
                      <a:pt x="441" y="1"/>
                      <a:pt x="1" y="1096"/>
                      <a:pt x="632" y="1727"/>
                    </a:cubicBezTo>
                    <a:cubicBezTo>
                      <a:pt x="840" y="1936"/>
                      <a:pt x="1095" y="2029"/>
                      <a:pt x="1344" y="2029"/>
                    </a:cubicBezTo>
                    <a:cubicBezTo>
                      <a:pt x="1863" y="2029"/>
                      <a:pt x="2358" y="1624"/>
                      <a:pt x="2358" y="1013"/>
                    </a:cubicBezTo>
                    <a:cubicBezTo>
                      <a:pt x="2358" y="453"/>
                      <a:pt x="1906" y="1"/>
                      <a:pt x="13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1"/>
              <p:cNvSpPr/>
              <p:nvPr/>
            </p:nvSpPr>
            <p:spPr>
              <a:xfrm>
                <a:off x="9041045" y="3551194"/>
                <a:ext cx="391526" cy="923998"/>
              </a:xfrm>
              <a:custGeom>
                <a:avLst/>
                <a:gdLst/>
                <a:ahLst/>
                <a:cxnLst/>
                <a:rect l="l" t="t" r="r" b="b"/>
                <a:pathLst>
                  <a:path w="12467" h="29422" extrusionOk="0">
                    <a:moveTo>
                      <a:pt x="1" y="1"/>
                    </a:moveTo>
                    <a:lnTo>
                      <a:pt x="1" y="29421"/>
                    </a:lnTo>
                    <a:lnTo>
                      <a:pt x="12466" y="29421"/>
                    </a:lnTo>
                    <a:lnTo>
                      <a:pt x="124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1"/>
              <p:cNvSpPr/>
              <p:nvPr/>
            </p:nvSpPr>
            <p:spPr>
              <a:xfrm>
                <a:off x="9291940" y="3551947"/>
                <a:ext cx="14258" cy="399377"/>
              </a:xfrm>
              <a:custGeom>
                <a:avLst/>
                <a:gdLst/>
                <a:ahLst/>
                <a:cxnLst/>
                <a:rect l="l" t="t" r="r" b="b"/>
                <a:pathLst>
                  <a:path w="454" h="12717" extrusionOk="0">
                    <a:moveTo>
                      <a:pt x="1" y="1"/>
                    </a:moveTo>
                    <a:lnTo>
                      <a:pt x="1" y="12717"/>
                    </a:lnTo>
                    <a:lnTo>
                      <a:pt x="453" y="12717"/>
                    </a:lnTo>
                    <a:lnTo>
                      <a:pt x="4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1"/>
              <p:cNvSpPr/>
              <p:nvPr/>
            </p:nvSpPr>
            <p:spPr>
              <a:xfrm>
                <a:off x="9167419" y="3551947"/>
                <a:ext cx="14258" cy="399377"/>
              </a:xfrm>
              <a:custGeom>
                <a:avLst/>
                <a:gdLst/>
                <a:ahLst/>
                <a:cxnLst/>
                <a:rect l="l" t="t" r="r" b="b"/>
                <a:pathLst>
                  <a:path w="454" h="12717" extrusionOk="0">
                    <a:moveTo>
                      <a:pt x="1" y="1"/>
                    </a:moveTo>
                    <a:lnTo>
                      <a:pt x="1" y="12717"/>
                    </a:lnTo>
                    <a:lnTo>
                      <a:pt x="453" y="12717"/>
                    </a:lnTo>
                    <a:lnTo>
                      <a:pt x="4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1"/>
              <p:cNvSpPr/>
              <p:nvPr/>
            </p:nvSpPr>
            <p:spPr>
              <a:xfrm>
                <a:off x="9041045" y="3803596"/>
                <a:ext cx="391903" cy="14603"/>
              </a:xfrm>
              <a:custGeom>
                <a:avLst/>
                <a:gdLst/>
                <a:ahLst/>
                <a:cxnLst/>
                <a:rect l="l" t="t" r="r" b="b"/>
                <a:pathLst>
                  <a:path w="12479" h="465" extrusionOk="0">
                    <a:moveTo>
                      <a:pt x="1" y="1"/>
                    </a:moveTo>
                    <a:lnTo>
                      <a:pt x="1" y="465"/>
                    </a:lnTo>
                    <a:lnTo>
                      <a:pt x="12478" y="465"/>
                    </a:lnTo>
                    <a:lnTo>
                      <a:pt x="124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1"/>
              <p:cNvSpPr/>
              <p:nvPr/>
            </p:nvSpPr>
            <p:spPr>
              <a:xfrm>
                <a:off x="9181646" y="3564667"/>
                <a:ext cx="110326" cy="238961"/>
              </a:xfrm>
              <a:custGeom>
                <a:avLst/>
                <a:gdLst/>
                <a:ahLst/>
                <a:cxnLst/>
                <a:rect l="l" t="t" r="r" b="b"/>
                <a:pathLst>
                  <a:path w="3513" h="7609" extrusionOk="0">
                    <a:moveTo>
                      <a:pt x="0" y="1"/>
                    </a:moveTo>
                    <a:lnTo>
                      <a:pt x="0" y="7609"/>
                    </a:lnTo>
                    <a:lnTo>
                      <a:pt x="3513" y="7609"/>
                    </a:lnTo>
                    <a:lnTo>
                      <a:pt x="3513" y="1"/>
                    </a:lnTo>
                    <a:close/>
                  </a:path>
                </a:pathLst>
              </a:custGeom>
              <a:solidFill>
                <a:srgbClr val="EDE4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1"/>
              <p:cNvSpPr/>
              <p:nvPr/>
            </p:nvSpPr>
            <p:spPr>
              <a:xfrm>
                <a:off x="9181646" y="3638343"/>
                <a:ext cx="110326" cy="6375"/>
              </a:xfrm>
              <a:custGeom>
                <a:avLst/>
                <a:gdLst/>
                <a:ahLst/>
                <a:cxnLst/>
                <a:rect l="l" t="t" r="r" b="b"/>
                <a:pathLst>
                  <a:path w="3513" h="203" extrusionOk="0">
                    <a:moveTo>
                      <a:pt x="0" y="0"/>
                    </a:moveTo>
                    <a:lnTo>
                      <a:pt x="0" y="203"/>
                    </a:lnTo>
                    <a:lnTo>
                      <a:pt x="3513" y="203"/>
                    </a:lnTo>
                    <a:lnTo>
                      <a:pt x="35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1"/>
              <p:cNvSpPr/>
              <p:nvPr/>
            </p:nvSpPr>
            <p:spPr>
              <a:xfrm>
                <a:off x="9181646" y="3601693"/>
                <a:ext cx="110326" cy="3015"/>
              </a:xfrm>
              <a:custGeom>
                <a:avLst/>
                <a:gdLst/>
                <a:ahLst/>
                <a:cxnLst/>
                <a:rect l="l" t="t" r="r" b="b"/>
                <a:pathLst>
                  <a:path w="3513" h="96" extrusionOk="0">
                    <a:moveTo>
                      <a:pt x="0" y="0"/>
                    </a:moveTo>
                    <a:lnTo>
                      <a:pt x="0" y="96"/>
                    </a:lnTo>
                    <a:lnTo>
                      <a:pt x="3513" y="96"/>
                    </a:lnTo>
                    <a:lnTo>
                      <a:pt x="35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1"/>
              <p:cNvSpPr/>
              <p:nvPr/>
            </p:nvSpPr>
            <p:spPr>
              <a:xfrm>
                <a:off x="9217165" y="3564667"/>
                <a:ext cx="3392" cy="77068"/>
              </a:xfrm>
              <a:custGeom>
                <a:avLst/>
                <a:gdLst/>
                <a:ahLst/>
                <a:cxnLst/>
                <a:rect l="l" t="t" r="r" b="b"/>
                <a:pathLst>
                  <a:path w="108" h="2454" extrusionOk="0">
                    <a:moveTo>
                      <a:pt x="0" y="1"/>
                    </a:moveTo>
                    <a:lnTo>
                      <a:pt x="0" y="2453"/>
                    </a:lnTo>
                    <a:lnTo>
                      <a:pt x="108" y="2453"/>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1"/>
              <p:cNvSpPr/>
              <p:nvPr/>
            </p:nvSpPr>
            <p:spPr>
              <a:xfrm>
                <a:off x="9253061" y="3564667"/>
                <a:ext cx="3392" cy="76691"/>
              </a:xfrm>
              <a:custGeom>
                <a:avLst/>
                <a:gdLst/>
                <a:ahLst/>
                <a:cxnLst/>
                <a:rect l="l" t="t" r="r" b="b"/>
                <a:pathLst>
                  <a:path w="108" h="2442" extrusionOk="0">
                    <a:moveTo>
                      <a:pt x="0" y="1"/>
                    </a:moveTo>
                    <a:lnTo>
                      <a:pt x="0" y="2441"/>
                    </a:lnTo>
                    <a:lnTo>
                      <a:pt x="108" y="2441"/>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1"/>
              <p:cNvSpPr/>
              <p:nvPr/>
            </p:nvSpPr>
            <p:spPr>
              <a:xfrm>
                <a:off x="9133031" y="4068340"/>
                <a:ext cx="217291" cy="405344"/>
              </a:xfrm>
              <a:custGeom>
                <a:avLst/>
                <a:gdLst/>
                <a:ahLst/>
                <a:cxnLst/>
                <a:rect l="l" t="t" r="r" b="b"/>
                <a:pathLst>
                  <a:path w="6919" h="12907" extrusionOk="0">
                    <a:moveTo>
                      <a:pt x="1" y="0"/>
                    </a:moveTo>
                    <a:lnTo>
                      <a:pt x="1" y="12907"/>
                    </a:lnTo>
                    <a:lnTo>
                      <a:pt x="6918" y="12907"/>
                    </a:lnTo>
                    <a:lnTo>
                      <a:pt x="69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1"/>
              <p:cNvSpPr/>
              <p:nvPr/>
            </p:nvSpPr>
            <p:spPr>
              <a:xfrm>
                <a:off x="9152094" y="4097138"/>
                <a:ext cx="179888" cy="112179"/>
              </a:xfrm>
              <a:custGeom>
                <a:avLst/>
                <a:gdLst/>
                <a:ahLst/>
                <a:cxnLst/>
                <a:rect l="l" t="t" r="r" b="b"/>
                <a:pathLst>
                  <a:path w="5728" h="3572" extrusionOk="0">
                    <a:moveTo>
                      <a:pt x="2870" y="0"/>
                    </a:moveTo>
                    <a:cubicBezTo>
                      <a:pt x="287" y="0"/>
                      <a:pt x="1" y="1357"/>
                      <a:pt x="1" y="1357"/>
                    </a:cubicBezTo>
                    <a:lnTo>
                      <a:pt x="1" y="3572"/>
                    </a:lnTo>
                    <a:lnTo>
                      <a:pt x="5728" y="3572"/>
                    </a:lnTo>
                    <a:lnTo>
                      <a:pt x="5728" y="1310"/>
                    </a:lnTo>
                    <a:cubicBezTo>
                      <a:pt x="5728" y="1310"/>
                      <a:pt x="5442" y="0"/>
                      <a:pt x="28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1"/>
              <p:cNvSpPr/>
              <p:nvPr/>
            </p:nvSpPr>
            <p:spPr>
              <a:xfrm>
                <a:off x="9152094" y="4223512"/>
                <a:ext cx="82313" cy="107719"/>
              </a:xfrm>
              <a:custGeom>
                <a:avLst/>
                <a:gdLst/>
                <a:ahLst/>
                <a:cxnLst/>
                <a:rect l="l" t="t" r="r" b="b"/>
                <a:pathLst>
                  <a:path w="2621" h="3430" extrusionOk="0">
                    <a:moveTo>
                      <a:pt x="1" y="0"/>
                    </a:moveTo>
                    <a:lnTo>
                      <a:pt x="1" y="3429"/>
                    </a:lnTo>
                    <a:lnTo>
                      <a:pt x="2620" y="3429"/>
                    </a:lnTo>
                    <a:lnTo>
                      <a:pt x="26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1"/>
              <p:cNvSpPr/>
              <p:nvPr/>
            </p:nvSpPr>
            <p:spPr>
              <a:xfrm>
                <a:off x="9250831" y="4223512"/>
                <a:ext cx="82281" cy="107719"/>
              </a:xfrm>
              <a:custGeom>
                <a:avLst/>
                <a:gdLst/>
                <a:ahLst/>
                <a:cxnLst/>
                <a:rect l="l" t="t" r="r" b="b"/>
                <a:pathLst>
                  <a:path w="2620" h="3430" extrusionOk="0">
                    <a:moveTo>
                      <a:pt x="0" y="0"/>
                    </a:moveTo>
                    <a:lnTo>
                      <a:pt x="0" y="3429"/>
                    </a:lnTo>
                    <a:lnTo>
                      <a:pt x="2619" y="3429"/>
                    </a:lnTo>
                    <a:lnTo>
                      <a:pt x="26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1"/>
              <p:cNvSpPr/>
              <p:nvPr/>
            </p:nvSpPr>
            <p:spPr>
              <a:xfrm>
                <a:off x="9152094" y="4349132"/>
                <a:ext cx="82313" cy="107719"/>
              </a:xfrm>
              <a:custGeom>
                <a:avLst/>
                <a:gdLst/>
                <a:ahLst/>
                <a:cxnLst/>
                <a:rect l="l" t="t" r="r" b="b"/>
                <a:pathLst>
                  <a:path w="2621" h="3430" extrusionOk="0">
                    <a:moveTo>
                      <a:pt x="1" y="1"/>
                    </a:moveTo>
                    <a:lnTo>
                      <a:pt x="1" y="3430"/>
                    </a:lnTo>
                    <a:lnTo>
                      <a:pt x="2620" y="3430"/>
                    </a:lnTo>
                    <a:lnTo>
                      <a:pt x="26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1"/>
              <p:cNvSpPr/>
              <p:nvPr/>
            </p:nvSpPr>
            <p:spPr>
              <a:xfrm>
                <a:off x="9250831" y="4349132"/>
                <a:ext cx="82281" cy="107719"/>
              </a:xfrm>
              <a:custGeom>
                <a:avLst/>
                <a:gdLst/>
                <a:ahLst/>
                <a:cxnLst/>
                <a:rect l="l" t="t" r="r" b="b"/>
                <a:pathLst>
                  <a:path w="2620" h="3430" extrusionOk="0">
                    <a:moveTo>
                      <a:pt x="0" y="1"/>
                    </a:moveTo>
                    <a:lnTo>
                      <a:pt x="0" y="3430"/>
                    </a:lnTo>
                    <a:lnTo>
                      <a:pt x="2619" y="3430"/>
                    </a:lnTo>
                    <a:lnTo>
                      <a:pt x="26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1"/>
              <p:cNvSpPr/>
              <p:nvPr/>
            </p:nvSpPr>
            <p:spPr>
              <a:xfrm>
                <a:off x="9140128" y="4281454"/>
                <a:ext cx="20979" cy="18058"/>
              </a:xfrm>
              <a:custGeom>
                <a:avLst/>
                <a:gdLst/>
                <a:ahLst/>
                <a:cxnLst/>
                <a:rect l="l" t="t" r="r" b="b"/>
                <a:pathLst>
                  <a:path w="668" h="575" extrusionOk="0">
                    <a:moveTo>
                      <a:pt x="382" y="1"/>
                    </a:moveTo>
                    <a:cubicBezTo>
                      <a:pt x="132" y="1"/>
                      <a:pt x="1" y="310"/>
                      <a:pt x="179" y="489"/>
                    </a:cubicBezTo>
                    <a:cubicBezTo>
                      <a:pt x="238" y="548"/>
                      <a:pt x="311" y="574"/>
                      <a:pt x="382" y="574"/>
                    </a:cubicBezTo>
                    <a:cubicBezTo>
                      <a:pt x="528" y="574"/>
                      <a:pt x="668" y="463"/>
                      <a:pt x="668" y="287"/>
                    </a:cubicBezTo>
                    <a:cubicBezTo>
                      <a:pt x="668" y="132"/>
                      <a:pt x="537" y="1"/>
                      <a:pt x="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1"/>
              <p:cNvSpPr/>
              <p:nvPr/>
            </p:nvSpPr>
            <p:spPr>
              <a:xfrm>
                <a:off x="9041045" y="3952047"/>
                <a:ext cx="391526" cy="123045"/>
              </a:xfrm>
              <a:custGeom>
                <a:avLst/>
                <a:gdLst/>
                <a:ahLst/>
                <a:cxnLst/>
                <a:rect l="l" t="t" r="r" b="b"/>
                <a:pathLst>
                  <a:path w="12467" h="3918" extrusionOk="0">
                    <a:moveTo>
                      <a:pt x="1" y="0"/>
                    </a:moveTo>
                    <a:lnTo>
                      <a:pt x="1" y="3918"/>
                    </a:lnTo>
                    <a:lnTo>
                      <a:pt x="12466" y="3918"/>
                    </a:lnTo>
                    <a:lnTo>
                      <a:pt x="124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1"/>
              <p:cNvSpPr/>
              <p:nvPr/>
            </p:nvSpPr>
            <p:spPr>
              <a:xfrm>
                <a:off x="8993938" y="3349291"/>
                <a:ext cx="599050" cy="202311"/>
              </a:xfrm>
              <a:custGeom>
                <a:avLst/>
                <a:gdLst/>
                <a:ahLst/>
                <a:cxnLst/>
                <a:rect l="l" t="t" r="r" b="b"/>
                <a:pathLst>
                  <a:path w="19075" h="6442" extrusionOk="0">
                    <a:moveTo>
                      <a:pt x="5775" y="1"/>
                    </a:moveTo>
                    <a:lnTo>
                      <a:pt x="0" y="6442"/>
                    </a:lnTo>
                    <a:lnTo>
                      <a:pt x="13764" y="6442"/>
                    </a:lnTo>
                    <a:lnTo>
                      <a:pt x="190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1"/>
              <p:cNvSpPr/>
              <p:nvPr/>
            </p:nvSpPr>
            <p:spPr>
              <a:xfrm>
                <a:off x="10046131" y="3109608"/>
                <a:ext cx="62841" cy="422554"/>
              </a:xfrm>
              <a:custGeom>
                <a:avLst/>
                <a:gdLst/>
                <a:ahLst/>
                <a:cxnLst/>
                <a:rect l="l" t="t" r="r" b="b"/>
                <a:pathLst>
                  <a:path w="2001" h="13455" extrusionOk="0">
                    <a:moveTo>
                      <a:pt x="1" y="1"/>
                    </a:moveTo>
                    <a:lnTo>
                      <a:pt x="1" y="13455"/>
                    </a:lnTo>
                    <a:lnTo>
                      <a:pt x="2001" y="13455"/>
                    </a:lnTo>
                    <a:lnTo>
                      <a:pt x="2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1"/>
              <p:cNvSpPr/>
              <p:nvPr/>
            </p:nvSpPr>
            <p:spPr>
              <a:xfrm>
                <a:off x="10040164" y="3109608"/>
                <a:ext cx="74430" cy="12750"/>
              </a:xfrm>
              <a:custGeom>
                <a:avLst/>
                <a:gdLst/>
                <a:ahLst/>
                <a:cxnLst/>
                <a:rect l="l" t="t" r="r" b="b"/>
                <a:pathLst>
                  <a:path w="2370" h="406" extrusionOk="0">
                    <a:moveTo>
                      <a:pt x="0" y="1"/>
                    </a:moveTo>
                    <a:lnTo>
                      <a:pt x="0" y="406"/>
                    </a:lnTo>
                    <a:lnTo>
                      <a:pt x="2369" y="406"/>
                    </a:lnTo>
                    <a:lnTo>
                      <a:pt x="23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a:off x="9432540" y="3146635"/>
                <a:ext cx="676055" cy="1328557"/>
              </a:xfrm>
              <a:custGeom>
                <a:avLst/>
                <a:gdLst/>
                <a:ahLst/>
                <a:cxnLst/>
                <a:rect l="l" t="t" r="r" b="b"/>
                <a:pathLst>
                  <a:path w="21527" h="42304" extrusionOk="0">
                    <a:moveTo>
                      <a:pt x="10764" y="0"/>
                    </a:moveTo>
                    <a:lnTo>
                      <a:pt x="0" y="13300"/>
                    </a:lnTo>
                    <a:lnTo>
                      <a:pt x="0" y="42303"/>
                    </a:lnTo>
                    <a:lnTo>
                      <a:pt x="21527" y="42303"/>
                    </a:lnTo>
                    <a:lnTo>
                      <a:pt x="21527" y="13300"/>
                    </a:lnTo>
                    <a:lnTo>
                      <a:pt x="107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1"/>
              <p:cNvSpPr/>
              <p:nvPr/>
            </p:nvSpPr>
            <p:spPr>
              <a:xfrm>
                <a:off x="9601185" y="4075061"/>
                <a:ext cx="326078" cy="239338"/>
              </a:xfrm>
              <a:custGeom>
                <a:avLst/>
                <a:gdLst/>
                <a:ahLst/>
                <a:cxnLst/>
                <a:rect l="l" t="t" r="r" b="b"/>
                <a:pathLst>
                  <a:path w="10383" h="7621" extrusionOk="0">
                    <a:moveTo>
                      <a:pt x="0" y="1"/>
                    </a:moveTo>
                    <a:lnTo>
                      <a:pt x="0" y="7621"/>
                    </a:lnTo>
                    <a:lnTo>
                      <a:pt x="10382" y="7621"/>
                    </a:lnTo>
                    <a:lnTo>
                      <a:pt x="103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1"/>
              <p:cNvSpPr/>
              <p:nvPr/>
            </p:nvSpPr>
            <p:spPr>
              <a:xfrm>
                <a:off x="9708119" y="4075061"/>
                <a:ext cx="6375" cy="239338"/>
              </a:xfrm>
              <a:custGeom>
                <a:avLst/>
                <a:gdLst/>
                <a:ahLst/>
                <a:cxnLst/>
                <a:rect l="l" t="t" r="r" b="b"/>
                <a:pathLst>
                  <a:path w="203" h="7621" extrusionOk="0">
                    <a:moveTo>
                      <a:pt x="0" y="1"/>
                    </a:moveTo>
                    <a:lnTo>
                      <a:pt x="0" y="7621"/>
                    </a:lnTo>
                    <a:lnTo>
                      <a:pt x="203" y="7621"/>
                    </a:lnTo>
                    <a:lnTo>
                      <a:pt x="2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1"/>
              <p:cNvSpPr/>
              <p:nvPr/>
            </p:nvSpPr>
            <p:spPr>
              <a:xfrm>
                <a:off x="9601185" y="4148737"/>
                <a:ext cx="326078" cy="6375"/>
              </a:xfrm>
              <a:custGeom>
                <a:avLst/>
                <a:gdLst/>
                <a:ahLst/>
                <a:cxnLst/>
                <a:rect l="l" t="t" r="r" b="b"/>
                <a:pathLst>
                  <a:path w="10383" h="203" extrusionOk="0">
                    <a:moveTo>
                      <a:pt x="0" y="0"/>
                    </a:moveTo>
                    <a:lnTo>
                      <a:pt x="0" y="202"/>
                    </a:lnTo>
                    <a:lnTo>
                      <a:pt x="10382" y="202"/>
                    </a:lnTo>
                    <a:lnTo>
                      <a:pt x="103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1"/>
              <p:cNvSpPr/>
              <p:nvPr/>
            </p:nvSpPr>
            <p:spPr>
              <a:xfrm>
                <a:off x="9601185" y="4112087"/>
                <a:ext cx="326078" cy="3015"/>
              </a:xfrm>
              <a:custGeom>
                <a:avLst/>
                <a:gdLst/>
                <a:ahLst/>
                <a:cxnLst/>
                <a:rect l="l" t="t" r="r" b="b"/>
                <a:pathLst>
                  <a:path w="10383" h="96" extrusionOk="0">
                    <a:moveTo>
                      <a:pt x="0" y="0"/>
                    </a:moveTo>
                    <a:lnTo>
                      <a:pt x="0" y="96"/>
                    </a:lnTo>
                    <a:lnTo>
                      <a:pt x="10382" y="96"/>
                    </a:lnTo>
                    <a:lnTo>
                      <a:pt x="103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1"/>
              <p:cNvSpPr/>
              <p:nvPr/>
            </p:nvSpPr>
            <p:spPr>
              <a:xfrm>
                <a:off x="9818037" y="4075061"/>
                <a:ext cx="6407" cy="239338"/>
              </a:xfrm>
              <a:custGeom>
                <a:avLst/>
                <a:gdLst/>
                <a:ahLst/>
                <a:cxnLst/>
                <a:rect l="l" t="t" r="r" b="b"/>
                <a:pathLst>
                  <a:path w="204" h="7621" extrusionOk="0">
                    <a:moveTo>
                      <a:pt x="1" y="1"/>
                    </a:moveTo>
                    <a:lnTo>
                      <a:pt x="1" y="7621"/>
                    </a:lnTo>
                    <a:lnTo>
                      <a:pt x="203" y="7621"/>
                    </a:lnTo>
                    <a:lnTo>
                      <a:pt x="2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1"/>
              <p:cNvSpPr/>
              <p:nvPr/>
            </p:nvSpPr>
            <p:spPr>
              <a:xfrm>
                <a:off x="9636704" y="4075061"/>
                <a:ext cx="3392" cy="77068"/>
              </a:xfrm>
              <a:custGeom>
                <a:avLst/>
                <a:gdLst/>
                <a:ahLst/>
                <a:cxnLst/>
                <a:rect l="l" t="t" r="r" b="b"/>
                <a:pathLst>
                  <a:path w="108" h="2454" extrusionOk="0">
                    <a:moveTo>
                      <a:pt x="0" y="1"/>
                    </a:moveTo>
                    <a:lnTo>
                      <a:pt x="0" y="2453"/>
                    </a:lnTo>
                    <a:lnTo>
                      <a:pt x="107" y="2453"/>
                    </a:lnTo>
                    <a:lnTo>
                      <a:pt x="1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1"/>
              <p:cNvSpPr/>
              <p:nvPr/>
            </p:nvSpPr>
            <p:spPr>
              <a:xfrm>
                <a:off x="9672600" y="4075061"/>
                <a:ext cx="3392" cy="76691"/>
              </a:xfrm>
              <a:custGeom>
                <a:avLst/>
                <a:gdLst/>
                <a:ahLst/>
                <a:cxnLst/>
                <a:rect l="l" t="t" r="r" b="b"/>
                <a:pathLst>
                  <a:path w="108" h="2442" extrusionOk="0">
                    <a:moveTo>
                      <a:pt x="0" y="1"/>
                    </a:moveTo>
                    <a:lnTo>
                      <a:pt x="0" y="2441"/>
                    </a:lnTo>
                    <a:lnTo>
                      <a:pt x="107" y="2441"/>
                    </a:lnTo>
                    <a:lnTo>
                      <a:pt x="1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1"/>
              <p:cNvSpPr/>
              <p:nvPr/>
            </p:nvSpPr>
            <p:spPr>
              <a:xfrm>
                <a:off x="9746245" y="4075061"/>
                <a:ext cx="3392" cy="77068"/>
              </a:xfrm>
              <a:custGeom>
                <a:avLst/>
                <a:gdLst/>
                <a:ahLst/>
                <a:cxnLst/>
                <a:rect l="l" t="t" r="r" b="b"/>
                <a:pathLst>
                  <a:path w="108" h="2454" extrusionOk="0">
                    <a:moveTo>
                      <a:pt x="1" y="1"/>
                    </a:moveTo>
                    <a:lnTo>
                      <a:pt x="1" y="2453"/>
                    </a:lnTo>
                    <a:lnTo>
                      <a:pt x="108" y="2453"/>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1"/>
              <p:cNvSpPr/>
              <p:nvPr/>
            </p:nvSpPr>
            <p:spPr>
              <a:xfrm>
                <a:off x="9782141" y="4075061"/>
                <a:ext cx="3392" cy="76691"/>
              </a:xfrm>
              <a:custGeom>
                <a:avLst/>
                <a:gdLst/>
                <a:ahLst/>
                <a:cxnLst/>
                <a:rect l="l" t="t" r="r" b="b"/>
                <a:pathLst>
                  <a:path w="108" h="2442" extrusionOk="0">
                    <a:moveTo>
                      <a:pt x="1" y="1"/>
                    </a:moveTo>
                    <a:lnTo>
                      <a:pt x="1" y="2441"/>
                    </a:lnTo>
                    <a:lnTo>
                      <a:pt x="108" y="2441"/>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1"/>
              <p:cNvSpPr/>
              <p:nvPr/>
            </p:nvSpPr>
            <p:spPr>
              <a:xfrm>
                <a:off x="9855440" y="4075061"/>
                <a:ext cx="3392" cy="77068"/>
              </a:xfrm>
              <a:custGeom>
                <a:avLst/>
                <a:gdLst/>
                <a:ahLst/>
                <a:cxnLst/>
                <a:rect l="l" t="t" r="r" b="b"/>
                <a:pathLst>
                  <a:path w="108" h="2454" extrusionOk="0">
                    <a:moveTo>
                      <a:pt x="0" y="1"/>
                    </a:moveTo>
                    <a:lnTo>
                      <a:pt x="0" y="2453"/>
                    </a:lnTo>
                    <a:lnTo>
                      <a:pt x="108" y="2453"/>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1"/>
              <p:cNvSpPr/>
              <p:nvPr/>
            </p:nvSpPr>
            <p:spPr>
              <a:xfrm>
                <a:off x="9891336" y="4075061"/>
                <a:ext cx="3392" cy="76691"/>
              </a:xfrm>
              <a:custGeom>
                <a:avLst/>
                <a:gdLst/>
                <a:ahLst/>
                <a:cxnLst/>
                <a:rect l="l" t="t" r="r" b="b"/>
                <a:pathLst>
                  <a:path w="108" h="2442" extrusionOk="0">
                    <a:moveTo>
                      <a:pt x="0" y="1"/>
                    </a:moveTo>
                    <a:lnTo>
                      <a:pt x="0" y="2441"/>
                    </a:lnTo>
                    <a:lnTo>
                      <a:pt x="108" y="2441"/>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a:off x="9432163" y="4363735"/>
                <a:ext cx="676087" cy="111456"/>
              </a:xfrm>
              <a:custGeom>
                <a:avLst/>
                <a:gdLst/>
                <a:ahLst/>
                <a:cxnLst/>
                <a:rect l="l" t="t" r="r" b="b"/>
                <a:pathLst>
                  <a:path w="21528" h="3549" extrusionOk="0">
                    <a:moveTo>
                      <a:pt x="1" y="0"/>
                    </a:moveTo>
                    <a:lnTo>
                      <a:pt x="1" y="3548"/>
                    </a:lnTo>
                    <a:lnTo>
                      <a:pt x="21527" y="3548"/>
                    </a:lnTo>
                    <a:lnTo>
                      <a:pt x="215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a:off x="9586205" y="4314367"/>
                <a:ext cx="355630" cy="161202"/>
              </a:xfrm>
              <a:custGeom>
                <a:avLst/>
                <a:gdLst/>
                <a:ahLst/>
                <a:cxnLst/>
                <a:rect l="l" t="t" r="r" b="b"/>
                <a:pathLst>
                  <a:path w="11324" h="5133" extrusionOk="0">
                    <a:moveTo>
                      <a:pt x="1" y="1"/>
                    </a:moveTo>
                    <a:lnTo>
                      <a:pt x="1" y="5132"/>
                    </a:lnTo>
                    <a:lnTo>
                      <a:pt x="11324" y="5132"/>
                    </a:lnTo>
                    <a:lnTo>
                      <a:pt x="113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a:off x="9432163" y="4059735"/>
                <a:ext cx="676087" cy="14226"/>
              </a:xfrm>
              <a:custGeom>
                <a:avLst/>
                <a:gdLst/>
                <a:ahLst/>
                <a:cxnLst/>
                <a:rect l="l" t="t" r="r" b="b"/>
                <a:pathLst>
                  <a:path w="21528" h="453" extrusionOk="0">
                    <a:moveTo>
                      <a:pt x="1" y="0"/>
                    </a:moveTo>
                    <a:lnTo>
                      <a:pt x="1" y="453"/>
                    </a:lnTo>
                    <a:lnTo>
                      <a:pt x="21527" y="453"/>
                    </a:lnTo>
                    <a:lnTo>
                      <a:pt x="215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1"/>
              <p:cNvSpPr/>
              <p:nvPr/>
            </p:nvSpPr>
            <p:spPr>
              <a:xfrm>
                <a:off x="9460208" y="3550095"/>
                <a:ext cx="629325" cy="14226"/>
              </a:xfrm>
              <a:custGeom>
                <a:avLst/>
                <a:gdLst/>
                <a:ahLst/>
                <a:cxnLst/>
                <a:rect l="l" t="t" r="r" b="b"/>
                <a:pathLst>
                  <a:path w="20039" h="453" extrusionOk="0">
                    <a:moveTo>
                      <a:pt x="1" y="0"/>
                    </a:moveTo>
                    <a:lnTo>
                      <a:pt x="1" y="453"/>
                    </a:lnTo>
                    <a:lnTo>
                      <a:pt x="20039" y="453"/>
                    </a:lnTo>
                    <a:lnTo>
                      <a:pt x="200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1"/>
              <p:cNvSpPr/>
              <p:nvPr/>
            </p:nvSpPr>
            <p:spPr>
              <a:xfrm>
                <a:off x="9432163" y="3803596"/>
                <a:ext cx="676087" cy="14603"/>
              </a:xfrm>
              <a:custGeom>
                <a:avLst/>
                <a:gdLst/>
                <a:ahLst/>
                <a:cxnLst/>
                <a:rect l="l" t="t" r="r" b="b"/>
                <a:pathLst>
                  <a:path w="21528" h="465" extrusionOk="0">
                    <a:moveTo>
                      <a:pt x="1" y="1"/>
                    </a:moveTo>
                    <a:lnTo>
                      <a:pt x="1" y="465"/>
                    </a:lnTo>
                    <a:lnTo>
                      <a:pt x="21527" y="465"/>
                    </a:lnTo>
                    <a:lnTo>
                      <a:pt x="215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a:off x="9586959" y="4314367"/>
                <a:ext cx="354500" cy="14226"/>
              </a:xfrm>
              <a:custGeom>
                <a:avLst/>
                <a:gdLst/>
                <a:ahLst/>
                <a:cxnLst/>
                <a:rect l="l" t="t" r="r" b="b"/>
                <a:pathLst>
                  <a:path w="11288" h="453" extrusionOk="0">
                    <a:moveTo>
                      <a:pt x="1" y="1"/>
                    </a:moveTo>
                    <a:lnTo>
                      <a:pt x="1" y="453"/>
                    </a:lnTo>
                    <a:lnTo>
                      <a:pt x="11288" y="453"/>
                    </a:lnTo>
                    <a:lnTo>
                      <a:pt x="112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a:off x="9763455" y="3154109"/>
                <a:ext cx="14226" cy="920229"/>
              </a:xfrm>
              <a:custGeom>
                <a:avLst/>
                <a:gdLst/>
                <a:ahLst/>
                <a:cxnLst/>
                <a:rect l="l" t="t" r="r" b="b"/>
                <a:pathLst>
                  <a:path w="453" h="29302" extrusionOk="0">
                    <a:moveTo>
                      <a:pt x="1" y="1"/>
                    </a:moveTo>
                    <a:lnTo>
                      <a:pt x="1" y="29302"/>
                    </a:lnTo>
                    <a:lnTo>
                      <a:pt x="453" y="29302"/>
                    </a:lnTo>
                    <a:lnTo>
                      <a:pt x="4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a:off x="9503201" y="3553078"/>
                <a:ext cx="14635" cy="520883"/>
              </a:xfrm>
              <a:custGeom>
                <a:avLst/>
                <a:gdLst/>
                <a:ahLst/>
                <a:cxnLst/>
                <a:rect l="l" t="t" r="r" b="b"/>
                <a:pathLst>
                  <a:path w="466" h="16586" extrusionOk="0">
                    <a:moveTo>
                      <a:pt x="1" y="0"/>
                    </a:moveTo>
                    <a:lnTo>
                      <a:pt x="1" y="16586"/>
                    </a:lnTo>
                    <a:lnTo>
                      <a:pt x="465" y="16586"/>
                    </a:lnTo>
                    <a:lnTo>
                      <a:pt x="4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1"/>
              <p:cNvSpPr/>
              <p:nvPr/>
            </p:nvSpPr>
            <p:spPr>
              <a:xfrm>
                <a:off x="10015857" y="3556062"/>
                <a:ext cx="14603" cy="517900"/>
              </a:xfrm>
              <a:custGeom>
                <a:avLst/>
                <a:gdLst/>
                <a:ahLst/>
                <a:cxnLst/>
                <a:rect l="l" t="t" r="r" b="b"/>
                <a:pathLst>
                  <a:path w="465" h="16491" extrusionOk="0">
                    <a:moveTo>
                      <a:pt x="0" y="1"/>
                    </a:moveTo>
                    <a:lnTo>
                      <a:pt x="0" y="16491"/>
                    </a:lnTo>
                    <a:lnTo>
                      <a:pt x="465" y="16491"/>
                    </a:lnTo>
                    <a:lnTo>
                      <a:pt x="4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1"/>
              <p:cNvSpPr/>
              <p:nvPr/>
            </p:nvSpPr>
            <p:spPr>
              <a:xfrm>
                <a:off x="9844982" y="3807333"/>
                <a:ext cx="14603" cy="266628"/>
              </a:xfrm>
              <a:custGeom>
                <a:avLst/>
                <a:gdLst/>
                <a:ahLst/>
                <a:cxnLst/>
                <a:rect l="l" t="t" r="r" b="b"/>
                <a:pathLst>
                  <a:path w="465" h="8490" extrusionOk="0">
                    <a:moveTo>
                      <a:pt x="0" y="1"/>
                    </a:moveTo>
                    <a:lnTo>
                      <a:pt x="0" y="8490"/>
                    </a:lnTo>
                    <a:lnTo>
                      <a:pt x="464" y="8490"/>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1"/>
              <p:cNvSpPr/>
              <p:nvPr/>
            </p:nvSpPr>
            <p:spPr>
              <a:xfrm>
                <a:off x="9674076" y="3807333"/>
                <a:ext cx="14635" cy="266628"/>
              </a:xfrm>
              <a:custGeom>
                <a:avLst/>
                <a:gdLst/>
                <a:ahLst/>
                <a:cxnLst/>
                <a:rect l="l" t="t" r="r" b="b"/>
                <a:pathLst>
                  <a:path w="466" h="8490" extrusionOk="0">
                    <a:moveTo>
                      <a:pt x="1" y="1"/>
                    </a:moveTo>
                    <a:lnTo>
                      <a:pt x="1" y="8490"/>
                    </a:lnTo>
                    <a:lnTo>
                      <a:pt x="465" y="8490"/>
                    </a:lnTo>
                    <a:lnTo>
                      <a:pt x="4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1"/>
              <p:cNvSpPr/>
              <p:nvPr/>
            </p:nvSpPr>
            <p:spPr>
              <a:xfrm>
                <a:off x="9927609" y="3341817"/>
                <a:ext cx="14226" cy="987530"/>
              </a:xfrm>
              <a:custGeom>
                <a:avLst/>
                <a:gdLst/>
                <a:ahLst/>
                <a:cxnLst/>
                <a:rect l="l" t="t" r="r" b="b"/>
                <a:pathLst>
                  <a:path w="453" h="31445" extrusionOk="0">
                    <a:moveTo>
                      <a:pt x="0" y="0"/>
                    </a:moveTo>
                    <a:lnTo>
                      <a:pt x="0" y="31445"/>
                    </a:lnTo>
                    <a:lnTo>
                      <a:pt x="453" y="31445"/>
                    </a:ln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1"/>
              <p:cNvSpPr/>
              <p:nvPr/>
            </p:nvSpPr>
            <p:spPr>
              <a:xfrm>
                <a:off x="9586582" y="3341817"/>
                <a:ext cx="14635" cy="986054"/>
              </a:xfrm>
              <a:custGeom>
                <a:avLst/>
                <a:gdLst/>
                <a:ahLst/>
                <a:cxnLst/>
                <a:rect l="l" t="t" r="r" b="b"/>
                <a:pathLst>
                  <a:path w="466" h="31398" extrusionOk="0">
                    <a:moveTo>
                      <a:pt x="1" y="0"/>
                    </a:moveTo>
                    <a:lnTo>
                      <a:pt x="1" y="31397"/>
                    </a:lnTo>
                    <a:lnTo>
                      <a:pt x="465" y="31397"/>
                    </a:lnTo>
                    <a:lnTo>
                      <a:pt x="4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1"/>
              <p:cNvSpPr/>
              <p:nvPr/>
            </p:nvSpPr>
            <p:spPr>
              <a:xfrm>
                <a:off x="9601185" y="3564290"/>
                <a:ext cx="326078" cy="239338"/>
              </a:xfrm>
              <a:custGeom>
                <a:avLst/>
                <a:gdLst/>
                <a:ahLst/>
                <a:cxnLst/>
                <a:rect l="l" t="t" r="r" b="b"/>
                <a:pathLst>
                  <a:path w="10383" h="7621" extrusionOk="0">
                    <a:moveTo>
                      <a:pt x="0" y="1"/>
                    </a:moveTo>
                    <a:lnTo>
                      <a:pt x="0" y="7621"/>
                    </a:lnTo>
                    <a:lnTo>
                      <a:pt x="10382" y="7621"/>
                    </a:lnTo>
                    <a:lnTo>
                      <a:pt x="10382" y="1"/>
                    </a:lnTo>
                    <a:close/>
                  </a:path>
                </a:pathLst>
              </a:custGeom>
              <a:solidFill>
                <a:srgbClr val="EDE4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1"/>
              <p:cNvSpPr/>
              <p:nvPr/>
            </p:nvSpPr>
            <p:spPr>
              <a:xfrm>
                <a:off x="9708119" y="3564290"/>
                <a:ext cx="6375" cy="239338"/>
              </a:xfrm>
              <a:custGeom>
                <a:avLst/>
                <a:gdLst/>
                <a:ahLst/>
                <a:cxnLst/>
                <a:rect l="l" t="t" r="r" b="b"/>
                <a:pathLst>
                  <a:path w="203" h="7621" extrusionOk="0">
                    <a:moveTo>
                      <a:pt x="0" y="1"/>
                    </a:moveTo>
                    <a:lnTo>
                      <a:pt x="0" y="7621"/>
                    </a:lnTo>
                    <a:lnTo>
                      <a:pt x="203" y="7621"/>
                    </a:lnTo>
                    <a:lnTo>
                      <a:pt x="2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1"/>
              <p:cNvSpPr/>
              <p:nvPr/>
            </p:nvSpPr>
            <p:spPr>
              <a:xfrm>
                <a:off x="9601185" y="3637966"/>
                <a:ext cx="326078" cy="6375"/>
              </a:xfrm>
              <a:custGeom>
                <a:avLst/>
                <a:gdLst/>
                <a:ahLst/>
                <a:cxnLst/>
                <a:rect l="l" t="t" r="r" b="b"/>
                <a:pathLst>
                  <a:path w="10383" h="203" extrusionOk="0">
                    <a:moveTo>
                      <a:pt x="0" y="0"/>
                    </a:moveTo>
                    <a:lnTo>
                      <a:pt x="0" y="203"/>
                    </a:lnTo>
                    <a:lnTo>
                      <a:pt x="10382" y="203"/>
                    </a:lnTo>
                    <a:lnTo>
                      <a:pt x="103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1"/>
              <p:cNvSpPr/>
              <p:nvPr/>
            </p:nvSpPr>
            <p:spPr>
              <a:xfrm>
                <a:off x="9601185" y="3601316"/>
                <a:ext cx="326078" cy="3392"/>
              </a:xfrm>
              <a:custGeom>
                <a:avLst/>
                <a:gdLst/>
                <a:ahLst/>
                <a:cxnLst/>
                <a:rect l="l" t="t" r="r" b="b"/>
                <a:pathLst>
                  <a:path w="10383" h="108" extrusionOk="0">
                    <a:moveTo>
                      <a:pt x="0" y="0"/>
                    </a:moveTo>
                    <a:lnTo>
                      <a:pt x="0" y="108"/>
                    </a:lnTo>
                    <a:lnTo>
                      <a:pt x="10382" y="108"/>
                    </a:lnTo>
                    <a:lnTo>
                      <a:pt x="103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1"/>
              <p:cNvSpPr/>
              <p:nvPr/>
            </p:nvSpPr>
            <p:spPr>
              <a:xfrm>
                <a:off x="9818037" y="3564290"/>
                <a:ext cx="6407" cy="239338"/>
              </a:xfrm>
              <a:custGeom>
                <a:avLst/>
                <a:gdLst/>
                <a:ahLst/>
                <a:cxnLst/>
                <a:rect l="l" t="t" r="r" b="b"/>
                <a:pathLst>
                  <a:path w="204" h="7621" extrusionOk="0">
                    <a:moveTo>
                      <a:pt x="1" y="1"/>
                    </a:moveTo>
                    <a:lnTo>
                      <a:pt x="1" y="7621"/>
                    </a:lnTo>
                    <a:lnTo>
                      <a:pt x="203" y="7621"/>
                    </a:lnTo>
                    <a:lnTo>
                      <a:pt x="2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1"/>
              <p:cNvSpPr/>
              <p:nvPr/>
            </p:nvSpPr>
            <p:spPr>
              <a:xfrm>
                <a:off x="9636704" y="3564667"/>
                <a:ext cx="3392" cy="77068"/>
              </a:xfrm>
              <a:custGeom>
                <a:avLst/>
                <a:gdLst/>
                <a:ahLst/>
                <a:cxnLst/>
                <a:rect l="l" t="t" r="r" b="b"/>
                <a:pathLst>
                  <a:path w="108" h="2454" extrusionOk="0">
                    <a:moveTo>
                      <a:pt x="0" y="1"/>
                    </a:moveTo>
                    <a:lnTo>
                      <a:pt x="0" y="2453"/>
                    </a:lnTo>
                    <a:lnTo>
                      <a:pt x="107" y="2453"/>
                    </a:lnTo>
                    <a:lnTo>
                      <a:pt x="1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1"/>
              <p:cNvSpPr/>
              <p:nvPr/>
            </p:nvSpPr>
            <p:spPr>
              <a:xfrm>
                <a:off x="9672600" y="3564290"/>
                <a:ext cx="3392" cy="77068"/>
              </a:xfrm>
              <a:custGeom>
                <a:avLst/>
                <a:gdLst/>
                <a:ahLst/>
                <a:cxnLst/>
                <a:rect l="l" t="t" r="r" b="b"/>
                <a:pathLst>
                  <a:path w="108" h="2454" extrusionOk="0">
                    <a:moveTo>
                      <a:pt x="0" y="1"/>
                    </a:moveTo>
                    <a:lnTo>
                      <a:pt x="0" y="2453"/>
                    </a:lnTo>
                    <a:lnTo>
                      <a:pt x="107" y="2453"/>
                    </a:lnTo>
                    <a:lnTo>
                      <a:pt x="1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9746245" y="3564667"/>
                <a:ext cx="3392" cy="77068"/>
              </a:xfrm>
              <a:custGeom>
                <a:avLst/>
                <a:gdLst/>
                <a:ahLst/>
                <a:cxnLst/>
                <a:rect l="l" t="t" r="r" b="b"/>
                <a:pathLst>
                  <a:path w="108" h="2454" extrusionOk="0">
                    <a:moveTo>
                      <a:pt x="1" y="1"/>
                    </a:moveTo>
                    <a:lnTo>
                      <a:pt x="1" y="2453"/>
                    </a:lnTo>
                    <a:lnTo>
                      <a:pt x="108" y="2453"/>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9782141" y="3564290"/>
                <a:ext cx="3392" cy="77068"/>
              </a:xfrm>
              <a:custGeom>
                <a:avLst/>
                <a:gdLst/>
                <a:ahLst/>
                <a:cxnLst/>
                <a:rect l="l" t="t" r="r" b="b"/>
                <a:pathLst>
                  <a:path w="108" h="2454" extrusionOk="0">
                    <a:moveTo>
                      <a:pt x="1" y="1"/>
                    </a:moveTo>
                    <a:lnTo>
                      <a:pt x="1" y="2453"/>
                    </a:lnTo>
                    <a:lnTo>
                      <a:pt x="108" y="2453"/>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9855440" y="3564667"/>
                <a:ext cx="3392" cy="77068"/>
              </a:xfrm>
              <a:custGeom>
                <a:avLst/>
                <a:gdLst/>
                <a:ahLst/>
                <a:cxnLst/>
                <a:rect l="l" t="t" r="r" b="b"/>
                <a:pathLst>
                  <a:path w="108" h="2454" extrusionOk="0">
                    <a:moveTo>
                      <a:pt x="0" y="1"/>
                    </a:moveTo>
                    <a:lnTo>
                      <a:pt x="0" y="2453"/>
                    </a:lnTo>
                    <a:lnTo>
                      <a:pt x="108" y="2453"/>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a:off x="9891336" y="3564290"/>
                <a:ext cx="3392" cy="77068"/>
              </a:xfrm>
              <a:custGeom>
                <a:avLst/>
                <a:gdLst/>
                <a:ahLst/>
                <a:cxnLst/>
                <a:rect l="l" t="t" r="r" b="b"/>
                <a:pathLst>
                  <a:path w="108" h="2454" extrusionOk="0">
                    <a:moveTo>
                      <a:pt x="0" y="1"/>
                    </a:moveTo>
                    <a:lnTo>
                      <a:pt x="0" y="2453"/>
                    </a:lnTo>
                    <a:lnTo>
                      <a:pt x="108" y="2453"/>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9397021" y="3124368"/>
                <a:ext cx="747816" cy="474718"/>
              </a:xfrm>
              <a:custGeom>
                <a:avLst/>
                <a:gdLst/>
                <a:ahLst/>
                <a:cxnLst/>
                <a:rect l="l" t="t" r="r" b="b"/>
                <a:pathLst>
                  <a:path w="23812" h="15116" extrusionOk="0">
                    <a:moveTo>
                      <a:pt x="11889" y="1"/>
                    </a:moveTo>
                    <a:cubicBezTo>
                      <a:pt x="11683" y="1"/>
                      <a:pt x="11478" y="90"/>
                      <a:pt x="11335" y="269"/>
                    </a:cubicBezTo>
                    <a:lnTo>
                      <a:pt x="381" y="13973"/>
                    </a:lnTo>
                    <a:cubicBezTo>
                      <a:pt x="0" y="14437"/>
                      <a:pt x="334" y="15116"/>
                      <a:pt x="929" y="15116"/>
                    </a:cubicBezTo>
                    <a:cubicBezTo>
                      <a:pt x="1143" y="15116"/>
                      <a:pt x="1334" y="15021"/>
                      <a:pt x="1465" y="14854"/>
                    </a:cubicBezTo>
                    <a:lnTo>
                      <a:pt x="11883" y="1841"/>
                    </a:lnTo>
                    <a:lnTo>
                      <a:pt x="22301" y="14854"/>
                    </a:lnTo>
                    <a:cubicBezTo>
                      <a:pt x="22457" y="15038"/>
                      <a:pt x="22645" y="15115"/>
                      <a:pt x="22828" y="15115"/>
                    </a:cubicBezTo>
                    <a:cubicBezTo>
                      <a:pt x="23342" y="15115"/>
                      <a:pt x="23812" y="14509"/>
                      <a:pt x="23408" y="13973"/>
                    </a:cubicBezTo>
                    <a:lnTo>
                      <a:pt x="12442" y="269"/>
                    </a:lnTo>
                    <a:cubicBezTo>
                      <a:pt x="12300" y="90"/>
                      <a:pt x="12094" y="1"/>
                      <a:pt x="118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a:off x="4180550" y="4470675"/>
                <a:ext cx="7048135" cy="81177"/>
              </a:xfrm>
              <a:custGeom>
                <a:avLst/>
                <a:gdLst/>
                <a:ahLst/>
                <a:cxnLst/>
                <a:rect l="l" t="t" r="r" b="b"/>
                <a:pathLst>
                  <a:path w="191097" h="4239" extrusionOk="0">
                    <a:moveTo>
                      <a:pt x="1" y="0"/>
                    </a:moveTo>
                    <a:lnTo>
                      <a:pt x="1" y="4239"/>
                    </a:lnTo>
                    <a:lnTo>
                      <a:pt x="191096" y="4239"/>
                    </a:lnTo>
                    <a:lnTo>
                      <a:pt x="1910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a:off x="5441575" y="3505025"/>
                <a:ext cx="60600" cy="97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6" name="Google Shape;1156;p41"/>
            <p:cNvGrpSpPr/>
            <p:nvPr/>
          </p:nvGrpSpPr>
          <p:grpSpPr>
            <a:xfrm>
              <a:off x="5132788" y="3386391"/>
              <a:ext cx="212314" cy="1120944"/>
              <a:chOff x="6090725" y="734900"/>
              <a:chExt cx="136950" cy="723050"/>
            </a:xfrm>
          </p:grpSpPr>
          <p:sp>
            <p:nvSpPr>
              <p:cNvPr id="1157" name="Google Shape;1157;p41"/>
              <p:cNvSpPr/>
              <p:nvPr/>
            </p:nvSpPr>
            <p:spPr>
              <a:xfrm>
                <a:off x="6130600" y="1337075"/>
                <a:ext cx="57175" cy="120875"/>
              </a:xfrm>
              <a:custGeom>
                <a:avLst/>
                <a:gdLst/>
                <a:ahLst/>
                <a:cxnLst/>
                <a:rect l="l" t="t" r="r" b="b"/>
                <a:pathLst>
                  <a:path w="2287" h="4835" extrusionOk="0">
                    <a:moveTo>
                      <a:pt x="251" y="0"/>
                    </a:moveTo>
                    <a:lnTo>
                      <a:pt x="1" y="4834"/>
                    </a:lnTo>
                    <a:lnTo>
                      <a:pt x="2287" y="4834"/>
                    </a:lnTo>
                    <a:lnTo>
                      <a:pt x="2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1"/>
              <p:cNvSpPr/>
              <p:nvPr/>
            </p:nvSpPr>
            <p:spPr>
              <a:xfrm>
                <a:off x="6149075" y="902500"/>
                <a:ext cx="20250" cy="440550"/>
              </a:xfrm>
              <a:custGeom>
                <a:avLst/>
                <a:gdLst/>
                <a:ahLst/>
                <a:cxnLst/>
                <a:rect l="l" t="t" r="r" b="b"/>
                <a:pathLst>
                  <a:path w="810" h="17622" extrusionOk="0">
                    <a:moveTo>
                      <a:pt x="0" y="0"/>
                    </a:moveTo>
                    <a:lnTo>
                      <a:pt x="0" y="17621"/>
                    </a:lnTo>
                    <a:lnTo>
                      <a:pt x="810" y="17621"/>
                    </a:lnTo>
                    <a:lnTo>
                      <a:pt x="8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1"/>
              <p:cNvSpPr/>
              <p:nvPr/>
            </p:nvSpPr>
            <p:spPr>
              <a:xfrm>
                <a:off x="6144300" y="1288850"/>
                <a:ext cx="29800" cy="48250"/>
              </a:xfrm>
              <a:custGeom>
                <a:avLst/>
                <a:gdLst/>
                <a:ahLst/>
                <a:cxnLst/>
                <a:rect l="l" t="t" r="r" b="b"/>
                <a:pathLst>
                  <a:path w="1192" h="1930" extrusionOk="0">
                    <a:moveTo>
                      <a:pt x="1" y="0"/>
                    </a:moveTo>
                    <a:lnTo>
                      <a:pt x="1" y="1929"/>
                    </a:lnTo>
                    <a:lnTo>
                      <a:pt x="1191" y="1929"/>
                    </a:lnTo>
                    <a:lnTo>
                      <a:pt x="1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1"/>
              <p:cNvSpPr/>
              <p:nvPr/>
            </p:nvSpPr>
            <p:spPr>
              <a:xfrm>
                <a:off x="6133575" y="872425"/>
                <a:ext cx="51225" cy="10750"/>
              </a:xfrm>
              <a:custGeom>
                <a:avLst/>
                <a:gdLst/>
                <a:ahLst/>
                <a:cxnLst/>
                <a:rect l="l" t="t" r="r" b="b"/>
                <a:pathLst>
                  <a:path w="2049" h="430" extrusionOk="0">
                    <a:moveTo>
                      <a:pt x="1" y="1"/>
                    </a:moveTo>
                    <a:lnTo>
                      <a:pt x="1" y="429"/>
                    </a:lnTo>
                    <a:lnTo>
                      <a:pt x="2049" y="429"/>
                    </a:lnTo>
                    <a:lnTo>
                      <a:pt x="20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1"/>
              <p:cNvSpPr/>
              <p:nvPr/>
            </p:nvSpPr>
            <p:spPr>
              <a:xfrm>
                <a:off x="6118400" y="789075"/>
                <a:ext cx="81600" cy="10750"/>
              </a:xfrm>
              <a:custGeom>
                <a:avLst/>
                <a:gdLst/>
                <a:ahLst/>
                <a:cxnLst/>
                <a:rect l="l" t="t" r="r" b="b"/>
                <a:pathLst>
                  <a:path w="3264" h="430" extrusionOk="0">
                    <a:moveTo>
                      <a:pt x="1" y="1"/>
                    </a:moveTo>
                    <a:lnTo>
                      <a:pt x="1" y="430"/>
                    </a:lnTo>
                    <a:lnTo>
                      <a:pt x="3263" y="430"/>
                    </a:lnTo>
                    <a:lnTo>
                      <a:pt x="32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1"/>
              <p:cNvSpPr/>
              <p:nvPr/>
            </p:nvSpPr>
            <p:spPr>
              <a:xfrm>
                <a:off x="6138650" y="883150"/>
                <a:ext cx="41100" cy="19375"/>
              </a:xfrm>
              <a:custGeom>
                <a:avLst/>
                <a:gdLst/>
                <a:ahLst/>
                <a:cxnLst/>
                <a:rect l="l" t="t" r="r" b="b"/>
                <a:pathLst>
                  <a:path w="1644" h="775" extrusionOk="0">
                    <a:moveTo>
                      <a:pt x="0" y="0"/>
                    </a:moveTo>
                    <a:lnTo>
                      <a:pt x="417" y="774"/>
                    </a:lnTo>
                    <a:lnTo>
                      <a:pt x="1227" y="774"/>
                    </a:lnTo>
                    <a:lnTo>
                      <a:pt x="1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1"/>
              <p:cNvSpPr/>
              <p:nvPr/>
            </p:nvSpPr>
            <p:spPr>
              <a:xfrm>
                <a:off x="6125550" y="764375"/>
                <a:ext cx="67000" cy="24725"/>
              </a:xfrm>
              <a:custGeom>
                <a:avLst/>
                <a:gdLst/>
                <a:ahLst/>
                <a:cxnLst/>
                <a:rect l="l" t="t" r="r" b="b"/>
                <a:pathLst>
                  <a:path w="2680" h="989" extrusionOk="0">
                    <a:moveTo>
                      <a:pt x="322" y="1"/>
                    </a:moveTo>
                    <a:lnTo>
                      <a:pt x="1" y="989"/>
                    </a:lnTo>
                    <a:lnTo>
                      <a:pt x="2679" y="989"/>
                    </a:lnTo>
                    <a:lnTo>
                      <a:pt x="2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1"/>
              <p:cNvSpPr/>
              <p:nvPr/>
            </p:nvSpPr>
            <p:spPr>
              <a:xfrm>
                <a:off x="6144000" y="758425"/>
                <a:ext cx="30400" cy="5975"/>
              </a:xfrm>
              <a:custGeom>
                <a:avLst/>
                <a:gdLst/>
                <a:ahLst/>
                <a:cxnLst/>
                <a:rect l="l" t="t" r="r" b="b"/>
                <a:pathLst>
                  <a:path w="1216" h="239" extrusionOk="0">
                    <a:moveTo>
                      <a:pt x="1" y="1"/>
                    </a:moveTo>
                    <a:lnTo>
                      <a:pt x="1" y="239"/>
                    </a:lnTo>
                    <a:lnTo>
                      <a:pt x="1215" y="239"/>
                    </a:lnTo>
                    <a:lnTo>
                      <a:pt x="1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1"/>
              <p:cNvSpPr/>
              <p:nvPr/>
            </p:nvSpPr>
            <p:spPr>
              <a:xfrm>
                <a:off x="6127625" y="799800"/>
                <a:ext cx="63125" cy="72650"/>
              </a:xfrm>
              <a:custGeom>
                <a:avLst/>
                <a:gdLst/>
                <a:ahLst/>
                <a:cxnLst/>
                <a:rect l="l" t="t" r="r" b="b"/>
                <a:pathLst>
                  <a:path w="2525" h="2906" extrusionOk="0">
                    <a:moveTo>
                      <a:pt x="1" y="1"/>
                    </a:moveTo>
                    <a:lnTo>
                      <a:pt x="239" y="2906"/>
                    </a:lnTo>
                    <a:lnTo>
                      <a:pt x="2287" y="2906"/>
                    </a:lnTo>
                    <a:lnTo>
                      <a:pt x="2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1"/>
              <p:cNvSpPr/>
              <p:nvPr/>
            </p:nvSpPr>
            <p:spPr>
              <a:xfrm>
                <a:off x="6152050" y="734900"/>
                <a:ext cx="14900" cy="29800"/>
              </a:xfrm>
              <a:custGeom>
                <a:avLst/>
                <a:gdLst/>
                <a:ahLst/>
                <a:cxnLst/>
                <a:rect l="l" t="t" r="r" b="b"/>
                <a:pathLst>
                  <a:path w="596" h="1192" extrusionOk="0">
                    <a:moveTo>
                      <a:pt x="298" y="1"/>
                    </a:moveTo>
                    <a:cubicBezTo>
                      <a:pt x="131" y="1"/>
                      <a:pt x="0" y="263"/>
                      <a:pt x="0" y="596"/>
                    </a:cubicBezTo>
                    <a:cubicBezTo>
                      <a:pt x="0" y="930"/>
                      <a:pt x="131" y="1192"/>
                      <a:pt x="298" y="1192"/>
                    </a:cubicBezTo>
                    <a:cubicBezTo>
                      <a:pt x="453" y="1192"/>
                      <a:pt x="595" y="930"/>
                      <a:pt x="595" y="596"/>
                    </a:cubicBezTo>
                    <a:cubicBezTo>
                      <a:pt x="595" y="275"/>
                      <a:pt x="453" y="1"/>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1"/>
              <p:cNvSpPr/>
              <p:nvPr/>
            </p:nvSpPr>
            <p:spPr>
              <a:xfrm>
                <a:off x="6109475" y="942675"/>
                <a:ext cx="99450" cy="10150"/>
              </a:xfrm>
              <a:custGeom>
                <a:avLst/>
                <a:gdLst/>
                <a:ahLst/>
                <a:cxnLst/>
                <a:rect l="l" t="t" r="r" b="b"/>
                <a:pathLst>
                  <a:path w="3978" h="406" extrusionOk="0">
                    <a:moveTo>
                      <a:pt x="1" y="1"/>
                    </a:moveTo>
                    <a:lnTo>
                      <a:pt x="1" y="405"/>
                    </a:lnTo>
                    <a:lnTo>
                      <a:pt x="3977" y="405"/>
                    </a:lnTo>
                    <a:lnTo>
                      <a:pt x="3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1"/>
              <p:cNvSpPr/>
              <p:nvPr/>
            </p:nvSpPr>
            <p:spPr>
              <a:xfrm>
                <a:off x="6201450" y="936700"/>
                <a:ext cx="26225" cy="22250"/>
              </a:xfrm>
              <a:custGeom>
                <a:avLst/>
                <a:gdLst/>
                <a:ahLst/>
                <a:cxnLst/>
                <a:rect l="l" t="t" r="r" b="b"/>
                <a:pathLst>
                  <a:path w="1049" h="890" extrusionOk="0">
                    <a:moveTo>
                      <a:pt x="617" y="1"/>
                    </a:moveTo>
                    <a:cubicBezTo>
                      <a:pt x="610" y="1"/>
                      <a:pt x="603" y="1"/>
                      <a:pt x="596" y="1"/>
                    </a:cubicBezTo>
                    <a:cubicBezTo>
                      <a:pt x="203" y="1"/>
                      <a:pt x="1" y="478"/>
                      <a:pt x="286" y="763"/>
                    </a:cubicBezTo>
                    <a:cubicBezTo>
                      <a:pt x="373" y="850"/>
                      <a:pt x="482" y="889"/>
                      <a:pt x="590" y="889"/>
                    </a:cubicBezTo>
                    <a:cubicBezTo>
                      <a:pt x="821" y="889"/>
                      <a:pt x="1048" y="710"/>
                      <a:pt x="1048" y="442"/>
                    </a:cubicBezTo>
                    <a:cubicBezTo>
                      <a:pt x="1048" y="199"/>
                      <a:pt x="857"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1"/>
              <p:cNvSpPr/>
              <p:nvPr/>
            </p:nvSpPr>
            <p:spPr>
              <a:xfrm>
                <a:off x="6090725" y="936725"/>
                <a:ext cx="25550" cy="21900"/>
              </a:xfrm>
              <a:custGeom>
                <a:avLst/>
                <a:gdLst/>
                <a:ahLst/>
                <a:cxnLst/>
                <a:rect l="l" t="t" r="r" b="b"/>
                <a:pathLst>
                  <a:path w="1022" h="876" extrusionOk="0">
                    <a:moveTo>
                      <a:pt x="455" y="0"/>
                    </a:moveTo>
                    <a:cubicBezTo>
                      <a:pt x="451" y="0"/>
                      <a:pt x="446" y="0"/>
                      <a:pt x="441" y="0"/>
                    </a:cubicBezTo>
                    <a:cubicBezTo>
                      <a:pt x="191" y="0"/>
                      <a:pt x="0" y="191"/>
                      <a:pt x="0" y="441"/>
                    </a:cubicBezTo>
                    <a:cubicBezTo>
                      <a:pt x="8" y="704"/>
                      <a:pt x="219" y="876"/>
                      <a:pt x="439" y="876"/>
                    </a:cubicBezTo>
                    <a:cubicBezTo>
                      <a:pt x="548" y="876"/>
                      <a:pt x="660" y="833"/>
                      <a:pt x="751" y="739"/>
                    </a:cubicBezTo>
                    <a:cubicBezTo>
                      <a:pt x="1021" y="468"/>
                      <a:pt x="839" y="0"/>
                      <a:pt x="4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41"/>
            <p:cNvGrpSpPr/>
            <p:nvPr/>
          </p:nvGrpSpPr>
          <p:grpSpPr>
            <a:xfrm>
              <a:off x="4556325" y="4103982"/>
              <a:ext cx="292429" cy="403308"/>
              <a:chOff x="5605250" y="1168900"/>
              <a:chExt cx="208075" cy="286950"/>
            </a:xfrm>
          </p:grpSpPr>
          <p:sp>
            <p:nvSpPr>
              <p:cNvPr id="1171" name="Google Shape;1171;p41"/>
              <p:cNvSpPr/>
              <p:nvPr/>
            </p:nvSpPr>
            <p:spPr>
              <a:xfrm>
                <a:off x="5605250" y="1168900"/>
                <a:ext cx="208075" cy="208375"/>
              </a:xfrm>
              <a:custGeom>
                <a:avLst/>
                <a:gdLst/>
                <a:ahLst/>
                <a:cxnLst/>
                <a:rect l="l" t="t" r="r" b="b"/>
                <a:pathLst>
                  <a:path w="8323" h="8335" extrusionOk="0">
                    <a:moveTo>
                      <a:pt x="4156" y="0"/>
                    </a:moveTo>
                    <a:cubicBezTo>
                      <a:pt x="1858" y="0"/>
                      <a:pt x="0" y="1870"/>
                      <a:pt x="0" y="4167"/>
                    </a:cubicBezTo>
                    <a:cubicBezTo>
                      <a:pt x="0" y="6465"/>
                      <a:pt x="1858" y="8335"/>
                      <a:pt x="4156" y="8335"/>
                    </a:cubicBezTo>
                    <a:cubicBezTo>
                      <a:pt x="6465" y="8335"/>
                      <a:pt x="8323" y="6465"/>
                      <a:pt x="8323" y="4167"/>
                    </a:cubicBezTo>
                    <a:cubicBezTo>
                      <a:pt x="8323" y="1870"/>
                      <a:pt x="6465" y="0"/>
                      <a:pt x="41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1"/>
              <p:cNvSpPr/>
              <p:nvPr/>
            </p:nvSpPr>
            <p:spPr>
              <a:xfrm>
                <a:off x="5709125" y="1168900"/>
                <a:ext cx="104200" cy="208375"/>
              </a:xfrm>
              <a:custGeom>
                <a:avLst/>
                <a:gdLst/>
                <a:ahLst/>
                <a:cxnLst/>
                <a:rect l="l" t="t" r="r" b="b"/>
                <a:pathLst>
                  <a:path w="4168" h="8335" extrusionOk="0">
                    <a:moveTo>
                      <a:pt x="1" y="0"/>
                    </a:moveTo>
                    <a:lnTo>
                      <a:pt x="1" y="8335"/>
                    </a:lnTo>
                    <a:cubicBezTo>
                      <a:pt x="2310" y="8335"/>
                      <a:pt x="4168" y="6465"/>
                      <a:pt x="4168" y="4167"/>
                    </a:cubicBezTo>
                    <a:cubicBezTo>
                      <a:pt x="4168" y="1870"/>
                      <a:pt x="2310"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1"/>
              <p:cNvSpPr/>
              <p:nvPr/>
            </p:nvSpPr>
            <p:spPr>
              <a:xfrm>
                <a:off x="5699600" y="1259300"/>
                <a:ext cx="19375" cy="196550"/>
              </a:xfrm>
              <a:custGeom>
                <a:avLst/>
                <a:gdLst/>
                <a:ahLst/>
                <a:cxnLst/>
                <a:rect l="l" t="t" r="r" b="b"/>
                <a:pathLst>
                  <a:path w="775" h="7862" extrusionOk="0">
                    <a:moveTo>
                      <a:pt x="388" y="1"/>
                    </a:moveTo>
                    <a:cubicBezTo>
                      <a:pt x="194" y="1"/>
                      <a:pt x="1" y="129"/>
                      <a:pt x="1" y="385"/>
                    </a:cubicBezTo>
                    <a:lnTo>
                      <a:pt x="1" y="7469"/>
                    </a:lnTo>
                    <a:cubicBezTo>
                      <a:pt x="1" y="7695"/>
                      <a:pt x="167" y="7862"/>
                      <a:pt x="394" y="7862"/>
                    </a:cubicBezTo>
                    <a:cubicBezTo>
                      <a:pt x="608" y="7862"/>
                      <a:pt x="775" y="7695"/>
                      <a:pt x="775" y="7469"/>
                    </a:cubicBezTo>
                    <a:lnTo>
                      <a:pt x="775" y="385"/>
                    </a:lnTo>
                    <a:cubicBezTo>
                      <a:pt x="775" y="129"/>
                      <a:pt x="581" y="1"/>
                      <a:pt x="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1"/>
              <p:cNvSpPr/>
              <p:nvPr/>
            </p:nvSpPr>
            <p:spPr>
              <a:xfrm>
                <a:off x="5665375" y="1310575"/>
                <a:ext cx="43775" cy="36050"/>
              </a:xfrm>
              <a:custGeom>
                <a:avLst/>
                <a:gdLst/>
                <a:ahLst/>
                <a:cxnLst/>
                <a:rect l="l" t="t" r="r" b="b"/>
                <a:pathLst>
                  <a:path w="1751" h="1442" extrusionOk="0">
                    <a:moveTo>
                      <a:pt x="0" y="1"/>
                    </a:moveTo>
                    <a:lnTo>
                      <a:pt x="1751" y="1441"/>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1"/>
              <p:cNvSpPr/>
              <p:nvPr/>
            </p:nvSpPr>
            <p:spPr>
              <a:xfrm>
                <a:off x="5651075" y="1300725"/>
                <a:ext cx="69100" cy="55725"/>
              </a:xfrm>
              <a:custGeom>
                <a:avLst/>
                <a:gdLst/>
                <a:ahLst/>
                <a:cxnLst/>
                <a:rect l="l" t="t" r="r" b="b"/>
                <a:pathLst>
                  <a:path w="2764" h="2229" extrusionOk="0">
                    <a:moveTo>
                      <a:pt x="571" y="0"/>
                    </a:moveTo>
                    <a:cubicBezTo>
                      <a:pt x="251" y="0"/>
                      <a:pt x="0" y="439"/>
                      <a:pt x="322" y="704"/>
                    </a:cubicBezTo>
                    <a:lnTo>
                      <a:pt x="2085" y="2145"/>
                    </a:lnTo>
                    <a:cubicBezTo>
                      <a:pt x="2156" y="2204"/>
                      <a:pt x="2239" y="2228"/>
                      <a:pt x="2335" y="2228"/>
                    </a:cubicBezTo>
                    <a:cubicBezTo>
                      <a:pt x="2442" y="2228"/>
                      <a:pt x="2561" y="2181"/>
                      <a:pt x="2632" y="2085"/>
                    </a:cubicBezTo>
                    <a:cubicBezTo>
                      <a:pt x="2763" y="1919"/>
                      <a:pt x="2739" y="1681"/>
                      <a:pt x="2573" y="1538"/>
                    </a:cubicBezTo>
                    <a:lnTo>
                      <a:pt x="822" y="97"/>
                    </a:lnTo>
                    <a:cubicBezTo>
                      <a:pt x="740" y="29"/>
                      <a:pt x="653"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1"/>
              <p:cNvSpPr/>
              <p:nvPr/>
            </p:nvSpPr>
            <p:spPr>
              <a:xfrm>
                <a:off x="5709125" y="1289150"/>
                <a:ext cx="31275" cy="29775"/>
              </a:xfrm>
              <a:custGeom>
                <a:avLst/>
                <a:gdLst/>
                <a:ahLst/>
                <a:cxnLst/>
                <a:rect l="l" t="t" r="r" b="b"/>
                <a:pathLst>
                  <a:path w="1251" h="1191" extrusionOk="0">
                    <a:moveTo>
                      <a:pt x="1" y="1191"/>
                    </a:moveTo>
                    <a:lnTo>
                      <a:pt x="1251" y="0"/>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1"/>
              <p:cNvSpPr/>
              <p:nvPr/>
            </p:nvSpPr>
            <p:spPr>
              <a:xfrm>
                <a:off x="5696025" y="1279325"/>
                <a:ext cx="58350" cy="49425"/>
              </a:xfrm>
              <a:custGeom>
                <a:avLst/>
                <a:gdLst/>
                <a:ahLst/>
                <a:cxnLst/>
                <a:rect l="l" t="t" r="r" b="b"/>
                <a:pathLst>
                  <a:path w="2334" h="1977" extrusionOk="0">
                    <a:moveTo>
                      <a:pt x="1773" y="0"/>
                    </a:moveTo>
                    <a:cubicBezTo>
                      <a:pt x="1683" y="0"/>
                      <a:pt x="1588" y="35"/>
                      <a:pt x="1501" y="120"/>
                    </a:cubicBezTo>
                    <a:lnTo>
                      <a:pt x="263" y="1310"/>
                    </a:lnTo>
                    <a:cubicBezTo>
                      <a:pt x="1" y="1548"/>
                      <a:pt x="179" y="1977"/>
                      <a:pt x="537" y="1977"/>
                    </a:cubicBezTo>
                    <a:cubicBezTo>
                      <a:pt x="632" y="1977"/>
                      <a:pt x="727" y="1941"/>
                      <a:pt x="799" y="1870"/>
                    </a:cubicBezTo>
                    <a:lnTo>
                      <a:pt x="2049" y="679"/>
                    </a:lnTo>
                    <a:cubicBezTo>
                      <a:pt x="2334" y="403"/>
                      <a:pt x="2079" y="0"/>
                      <a:pt x="17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41"/>
            <p:cNvGrpSpPr/>
            <p:nvPr/>
          </p:nvGrpSpPr>
          <p:grpSpPr>
            <a:xfrm>
              <a:off x="4817863" y="3924404"/>
              <a:ext cx="314943" cy="582910"/>
              <a:chOff x="6691700" y="1068275"/>
              <a:chExt cx="221775" cy="410500"/>
            </a:xfrm>
          </p:grpSpPr>
          <p:sp>
            <p:nvSpPr>
              <p:cNvPr id="1179" name="Google Shape;1179;p41"/>
              <p:cNvSpPr/>
              <p:nvPr/>
            </p:nvSpPr>
            <p:spPr>
              <a:xfrm>
                <a:off x="6691700" y="1068275"/>
                <a:ext cx="221775" cy="317325"/>
              </a:xfrm>
              <a:custGeom>
                <a:avLst/>
                <a:gdLst/>
                <a:ahLst/>
                <a:cxnLst/>
                <a:rect l="l" t="t" r="r" b="b"/>
                <a:pathLst>
                  <a:path w="8871" h="12693" extrusionOk="0">
                    <a:moveTo>
                      <a:pt x="4429" y="1"/>
                    </a:moveTo>
                    <a:cubicBezTo>
                      <a:pt x="3810" y="1"/>
                      <a:pt x="0" y="3430"/>
                      <a:pt x="0" y="7657"/>
                    </a:cubicBezTo>
                    <a:cubicBezTo>
                      <a:pt x="0" y="11883"/>
                      <a:pt x="3715" y="12693"/>
                      <a:pt x="4429" y="12693"/>
                    </a:cubicBezTo>
                    <a:cubicBezTo>
                      <a:pt x="5144" y="12693"/>
                      <a:pt x="8870" y="11883"/>
                      <a:pt x="8870" y="7657"/>
                    </a:cubicBezTo>
                    <a:cubicBezTo>
                      <a:pt x="8870" y="3430"/>
                      <a:pt x="5060" y="1"/>
                      <a:pt x="4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1"/>
              <p:cNvSpPr/>
              <p:nvPr/>
            </p:nvSpPr>
            <p:spPr>
              <a:xfrm>
                <a:off x="6802425" y="1068275"/>
                <a:ext cx="111050" cy="317325"/>
              </a:xfrm>
              <a:custGeom>
                <a:avLst/>
                <a:gdLst/>
                <a:ahLst/>
                <a:cxnLst/>
                <a:rect l="l" t="t" r="r" b="b"/>
                <a:pathLst>
                  <a:path w="4442" h="12693" extrusionOk="0">
                    <a:moveTo>
                      <a:pt x="0" y="1"/>
                    </a:moveTo>
                    <a:lnTo>
                      <a:pt x="0" y="12693"/>
                    </a:lnTo>
                    <a:cubicBezTo>
                      <a:pt x="727" y="12693"/>
                      <a:pt x="4441" y="11883"/>
                      <a:pt x="4441" y="7657"/>
                    </a:cubicBezTo>
                    <a:cubicBezTo>
                      <a:pt x="4441" y="3430"/>
                      <a:pt x="63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1"/>
              <p:cNvSpPr/>
              <p:nvPr/>
            </p:nvSpPr>
            <p:spPr>
              <a:xfrm>
                <a:off x="6792600" y="1285875"/>
                <a:ext cx="19675" cy="192900"/>
              </a:xfrm>
              <a:custGeom>
                <a:avLst/>
                <a:gdLst/>
                <a:ahLst/>
                <a:cxnLst/>
                <a:rect l="l" t="t" r="r" b="b"/>
                <a:pathLst>
                  <a:path w="787" h="7716" extrusionOk="0">
                    <a:moveTo>
                      <a:pt x="393" y="0"/>
                    </a:moveTo>
                    <a:cubicBezTo>
                      <a:pt x="197" y="0"/>
                      <a:pt x="0" y="131"/>
                      <a:pt x="0" y="393"/>
                    </a:cubicBezTo>
                    <a:lnTo>
                      <a:pt x="0" y="7323"/>
                    </a:lnTo>
                    <a:cubicBezTo>
                      <a:pt x="0" y="7537"/>
                      <a:pt x="179" y="7716"/>
                      <a:pt x="393" y="7716"/>
                    </a:cubicBezTo>
                    <a:cubicBezTo>
                      <a:pt x="608" y="7716"/>
                      <a:pt x="786" y="7537"/>
                      <a:pt x="786" y="7323"/>
                    </a:cubicBezTo>
                    <a:lnTo>
                      <a:pt x="786" y="393"/>
                    </a:lnTo>
                    <a:cubicBezTo>
                      <a:pt x="786" y="131"/>
                      <a:pt x="590"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1"/>
              <p:cNvSpPr/>
              <p:nvPr/>
            </p:nvSpPr>
            <p:spPr>
              <a:xfrm>
                <a:off x="6759550" y="1295700"/>
                <a:ext cx="42900" cy="48825"/>
              </a:xfrm>
              <a:custGeom>
                <a:avLst/>
                <a:gdLst/>
                <a:ahLst/>
                <a:cxnLst/>
                <a:rect l="l" t="t" r="r" b="b"/>
                <a:pathLst>
                  <a:path w="1716" h="1953" extrusionOk="0">
                    <a:moveTo>
                      <a:pt x="1" y="0"/>
                    </a:moveTo>
                    <a:lnTo>
                      <a:pt x="1715"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1"/>
              <p:cNvSpPr/>
              <p:nvPr/>
            </p:nvSpPr>
            <p:spPr>
              <a:xfrm>
                <a:off x="6744850" y="1285400"/>
                <a:ext cx="70600" cy="69000"/>
              </a:xfrm>
              <a:custGeom>
                <a:avLst/>
                <a:gdLst/>
                <a:ahLst/>
                <a:cxnLst/>
                <a:rect l="l" t="t" r="r" b="b"/>
                <a:pathLst>
                  <a:path w="2824" h="2760" extrusionOk="0">
                    <a:moveTo>
                      <a:pt x="571" y="1"/>
                    </a:moveTo>
                    <a:cubicBezTo>
                      <a:pt x="271" y="1"/>
                      <a:pt x="0" y="383"/>
                      <a:pt x="291" y="674"/>
                    </a:cubicBezTo>
                    <a:lnTo>
                      <a:pt x="2006" y="2627"/>
                    </a:lnTo>
                    <a:cubicBezTo>
                      <a:pt x="2071" y="2703"/>
                      <a:pt x="2166" y="2759"/>
                      <a:pt x="2273" y="2759"/>
                    </a:cubicBezTo>
                    <a:cubicBezTo>
                      <a:pt x="2283" y="2759"/>
                      <a:pt x="2293" y="2759"/>
                      <a:pt x="2303" y="2758"/>
                    </a:cubicBezTo>
                    <a:cubicBezTo>
                      <a:pt x="2308" y="2758"/>
                      <a:pt x="2313" y="2758"/>
                      <a:pt x="2318" y="2758"/>
                    </a:cubicBezTo>
                    <a:cubicBezTo>
                      <a:pt x="2642" y="2758"/>
                      <a:pt x="2824" y="2361"/>
                      <a:pt x="2601" y="2115"/>
                    </a:cubicBezTo>
                    <a:lnTo>
                      <a:pt x="875" y="162"/>
                    </a:lnTo>
                    <a:cubicBezTo>
                      <a:pt x="785" y="48"/>
                      <a:pt x="676" y="1"/>
                      <a:pt x="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1"/>
              <p:cNvSpPr/>
              <p:nvPr/>
            </p:nvSpPr>
            <p:spPr>
              <a:xfrm>
                <a:off x="6802425" y="1295700"/>
                <a:ext cx="43175" cy="48825"/>
              </a:xfrm>
              <a:custGeom>
                <a:avLst/>
                <a:gdLst/>
                <a:ahLst/>
                <a:cxnLst/>
                <a:rect l="l" t="t" r="r" b="b"/>
                <a:pathLst>
                  <a:path w="1727" h="1953" extrusionOk="0">
                    <a:moveTo>
                      <a:pt x="1727" y="0"/>
                    </a:moveTo>
                    <a:lnTo>
                      <a:pt x="0"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1"/>
              <p:cNvSpPr/>
              <p:nvPr/>
            </p:nvSpPr>
            <p:spPr>
              <a:xfrm>
                <a:off x="6789325" y="1285400"/>
                <a:ext cx="70700" cy="69000"/>
              </a:xfrm>
              <a:custGeom>
                <a:avLst/>
                <a:gdLst/>
                <a:ahLst/>
                <a:cxnLst/>
                <a:rect l="l" t="t" r="r" b="b"/>
                <a:pathLst>
                  <a:path w="2828" h="2760" extrusionOk="0">
                    <a:moveTo>
                      <a:pt x="2252" y="1"/>
                    </a:moveTo>
                    <a:cubicBezTo>
                      <a:pt x="2147" y="1"/>
                      <a:pt x="2040" y="48"/>
                      <a:pt x="1953" y="162"/>
                    </a:cubicBezTo>
                    <a:lnTo>
                      <a:pt x="227" y="2115"/>
                    </a:lnTo>
                    <a:cubicBezTo>
                      <a:pt x="0" y="2365"/>
                      <a:pt x="191" y="2758"/>
                      <a:pt x="524" y="2758"/>
                    </a:cubicBezTo>
                    <a:cubicBezTo>
                      <a:pt x="535" y="2759"/>
                      <a:pt x="545" y="2759"/>
                      <a:pt x="555" y="2759"/>
                    </a:cubicBezTo>
                    <a:cubicBezTo>
                      <a:pt x="662" y="2759"/>
                      <a:pt x="757" y="2703"/>
                      <a:pt x="822" y="2627"/>
                    </a:cubicBezTo>
                    <a:lnTo>
                      <a:pt x="2536" y="674"/>
                    </a:lnTo>
                    <a:cubicBezTo>
                      <a:pt x="2827" y="383"/>
                      <a:pt x="2550" y="1"/>
                      <a:pt x="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3" name="Google Shape;1890;p52">
            <a:extLst>
              <a:ext uri="{FF2B5EF4-FFF2-40B4-BE49-F238E27FC236}">
                <a16:creationId xmlns:a16="http://schemas.microsoft.com/office/drawing/2014/main" id="{C8C7F842-14EA-4771-9CE5-9078182D07E5}"/>
              </a:ext>
            </a:extLst>
          </p:cNvPr>
          <p:cNvSpPr txBox="1">
            <a:spLocks/>
          </p:cNvSpPr>
          <p:nvPr/>
        </p:nvSpPr>
        <p:spPr>
          <a:xfrm>
            <a:off x="1417028" y="733527"/>
            <a:ext cx="6786311" cy="522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itter"/>
              <a:buChar char="●"/>
              <a:defRPr sz="1600" b="0" i="0" u="none" strike="noStrike" cap="none">
                <a:solidFill>
                  <a:srgbClr val="000000"/>
                </a:solidFill>
                <a:latin typeface="Bitter"/>
                <a:ea typeface="Bitter"/>
                <a:cs typeface="Bitter"/>
                <a:sym typeface="Bitter"/>
              </a:defRPr>
            </a:lvl1pPr>
            <a:lvl2pPr marL="914400" marR="0" lvl="1" indent="-317500" algn="ctr" rtl="0">
              <a:lnSpc>
                <a:spcPct val="100000"/>
              </a:lnSpc>
              <a:spcBef>
                <a:spcPts val="0"/>
              </a:spcBef>
              <a:spcAft>
                <a:spcPts val="0"/>
              </a:spcAft>
              <a:buClr>
                <a:schemeClr val="dk2"/>
              </a:buClr>
              <a:buSzPts val="1400"/>
              <a:buFont typeface="Bitter"/>
              <a:buChar char="○"/>
              <a:defRPr sz="1400" b="0" i="0" u="none" strike="noStrike" cap="none">
                <a:solidFill>
                  <a:schemeClr val="dk2"/>
                </a:solidFill>
                <a:latin typeface="Bitter"/>
                <a:ea typeface="Bitter"/>
                <a:cs typeface="Bitter"/>
                <a:sym typeface="Bitter"/>
              </a:defRPr>
            </a:lvl2pPr>
            <a:lvl3pPr marL="1371600" marR="0" lvl="2" indent="-317500" algn="ctr" rtl="0">
              <a:lnSpc>
                <a:spcPct val="100000"/>
              </a:lnSpc>
              <a:spcBef>
                <a:spcPts val="0"/>
              </a:spcBef>
              <a:spcAft>
                <a:spcPts val="0"/>
              </a:spcAft>
              <a:buClr>
                <a:schemeClr val="dk2"/>
              </a:buClr>
              <a:buSzPts val="1400"/>
              <a:buFont typeface="Bitter"/>
              <a:buChar char="■"/>
              <a:defRPr sz="1400" b="0" i="0" u="none" strike="noStrike" cap="none">
                <a:solidFill>
                  <a:schemeClr val="dk2"/>
                </a:solidFill>
                <a:latin typeface="Bitter"/>
                <a:ea typeface="Bitter"/>
                <a:cs typeface="Bitter"/>
                <a:sym typeface="Bitter"/>
              </a:defRPr>
            </a:lvl3pPr>
            <a:lvl4pPr marL="1828800" marR="0" lvl="3" indent="-317500" algn="ctr" rtl="0">
              <a:lnSpc>
                <a:spcPct val="100000"/>
              </a:lnSpc>
              <a:spcBef>
                <a:spcPts val="0"/>
              </a:spcBef>
              <a:spcAft>
                <a:spcPts val="0"/>
              </a:spcAft>
              <a:buClr>
                <a:schemeClr val="dk2"/>
              </a:buClr>
              <a:buSzPts val="1400"/>
              <a:buFont typeface="Bitter"/>
              <a:buChar char="●"/>
              <a:defRPr sz="1400" b="0" i="0" u="none" strike="noStrike" cap="none">
                <a:solidFill>
                  <a:schemeClr val="dk2"/>
                </a:solidFill>
                <a:latin typeface="Bitter"/>
                <a:ea typeface="Bitter"/>
                <a:cs typeface="Bitter"/>
                <a:sym typeface="Bitter"/>
              </a:defRPr>
            </a:lvl4pPr>
            <a:lvl5pPr marL="2286000" marR="0" lvl="4" indent="-317500" algn="ctr" rtl="0">
              <a:lnSpc>
                <a:spcPct val="100000"/>
              </a:lnSpc>
              <a:spcBef>
                <a:spcPts val="0"/>
              </a:spcBef>
              <a:spcAft>
                <a:spcPts val="0"/>
              </a:spcAft>
              <a:buClr>
                <a:schemeClr val="dk2"/>
              </a:buClr>
              <a:buSzPts val="1400"/>
              <a:buFont typeface="Bitter"/>
              <a:buChar char="○"/>
              <a:defRPr sz="1400" b="0" i="0" u="none" strike="noStrike" cap="none">
                <a:solidFill>
                  <a:schemeClr val="dk2"/>
                </a:solidFill>
                <a:latin typeface="Bitter"/>
                <a:ea typeface="Bitter"/>
                <a:cs typeface="Bitter"/>
                <a:sym typeface="Bitter"/>
              </a:defRPr>
            </a:lvl5pPr>
            <a:lvl6pPr marL="2743200" marR="0" lvl="5" indent="-317500" algn="ctr" rtl="0">
              <a:lnSpc>
                <a:spcPct val="100000"/>
              </a:lnSpc>
              <a:spcBef>
                <a:spcPts val="0"/>
              </a:spcBef>
              <a:spcAft>
                <a:spcPts val="0"/>
              </a:spcAft>
              <a:buClr>
                <a:schemeClr val="dk2"/>
              </a:buClr>
              <a:buSzPts val="1400"/>
              <a:buFont typeface="Bitter"/>
              <a:buChar char="■"/>
              <a:defRPr sz="1400" b="0" i="0" u="none" strike="noStrike" cap="none">
                <a:solidFill>
                  <a:schemeClr val="dk2"/>
                </a:solidFill>
                <a:latin typeface="Bitter"/>
                <a:ea typeface="Bitter"/>
                <a:cs typeface="Bitter"/>
                <a:sym typeface="Bitter"/>
              </a:defRPr>
            </a:lvl6pPr>
            <a:lvl7pPr marL="3200400" marR="0" lvl="6" indent="-317500" algn="ctr" rtl="0">
              <a:lnSpc>
                <a:spcPct val="100000"/>
              </a:lnSpc>
              <a:spcBef>
                <a:spcPts val="0"/>
              </a:spcBef>
              <a:spcAft>
                <a:spcPts val="0"/>
              </a:spcAft>
              <a:buClr>
                <a:schemeClr val="dk2"/>
              </a:buClr>
              <a:buSzPts val="1400"/>
              <a:buFont typeface="Bitter"/>
              <a:buChar char="●"/>
              <a:defRPr sz="1400" b="0" i="0" u="none" strike="noStrike" cap="none">
                <a:solidFill>
                  <a:schemeClr val="dk2"/>
                </a:solidFill>
                <a:latin typeface="Bitter"/>
                <a:ea typeface="Bitter"/>
                <a:cs typeface="Bitter"/>
                <a:sym typeface="Bitter"/>
              </a:defRPr>
            </a:lvl7pPr>
            <a:lvl8pPr marL="3657600" marR="0" lvl="7" indent="-317500" algn="ctr" rtl="0">
              <a:lnSpc>
                <a:spcPct val="100000"/>
              </a:lnSpc>
              <a:spcBef>
                <a:spcPts val="0"/>
              </a:spcBef>
              <a:spcAft>
                <a:spcPts val="0"/>
              </a:spcAft>
              <a:buClr>
                <a:schemeClr val="dk2"/>
              </a:buClr>
              <a:buSzPts val="1400"/>
              <a:buFont typeface="Bitter"/>
              <a:buChar char="○"/>
              <a:defRPr sz="1400" b="0" i="0" u="none" strike="noStrike" cap="none">
                <a:solidFill>
                  <a:schemeClr val="dk2"/>
                </a:solidFill>
                <a:latin typeface="Bitter"/>
                <a:ea typeface="Bitter"/>
                <a:cs typeface="Bitter"/>
                <a:sym typeface="Bitter"/>
              </a:defRPr>
            </a:lvl8pPr>
            <a:lvl9pPr marL="4114800" marR="0" lvl="8" indent="-317500" algn="ctr" rtl="0">
              <a:lnSpc>
                <a:spcPct val="100000"/>
              </a:lnSpc>
              <a:spcBef>
                <a:spcPts val="0"/>
              </a:spcBef>
              <a:spcAft>
                <a:spcPts val="0"/>
              </a:spcAft>
              <a:buClr>
                <a:schemeClr val="dk2"/>
              </a:buClr>
              <a:buSzPts val="1400"/>
              <a:buFont typeface="Bitter"/>
              <a:buChar char="■"/>
              <a:defRPr sz="1400" b="0" i="0" u="none" strike="noStrike" cap="none">
                <a:solidFill>
                  <a:schemeClr val="dk2"/>
                </a:solidFill>
                <a:latin typeface="Bitter"/>
                <a:ea typeface="Bitter"/>
                <a:cs typeface="Bitter"/>
                <a:sym typeface="Bitter"/>
              </a:defRPr>
            </a:lvl9pPr>
          </a:lstStyle>
          <a:p>
            <a:pPr marL="0" indent="0">
              <a:buFont typeface="Bitter"/>
              <a:buNone/>
            </a:pPr>
            <a:r>
              <a:rPr lang="en-US" sz="3200" dirty="0"/>
              <a:t>Do you have 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30"/>
          <p:cNvSpPr txBox="1">
            <a:spLocks noGrp="1"/>
          </p:cNvSpPr>
          <p:nvPr>
            <p:ph type="title"/>
          </p:nvPr>
        </p:nvSpPr>
        <p:spPr>
          <a:xfrm>
            <a:off x="621590" y="410809"/>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4"/>
                </a:solidFill>
              </a:rPr>
              <a:t>Presentation Outline</a:t>
            </a:r>
            <a:endParaRPr dirty="0">
              <a:solidFill>
                <a:schemeClr val="accent4"/>
              </a:solidFill>
            </a:endParaRPr>
          </a:p>
        </p:txBody>
      </p:sp>
      <p:sp>
        <p:nvSpPr>
          <p:cNvPr id="464" name="Google Shape;464;p30"/>
          <p:cNvSpPr txBox="1">
            <a:spLocks noGrp="1"/>
          </p:cNvSpPr>
          <p:nvPr>
            <p:ph type="body" idx="1"/>
          </p:nvPr>
        </p:nvSpPr>
        <p:spPr>
          <a:xfrm>
            <a:off x="758775" y="1053450"/>
            <a:ext cx="7452000" cy="3599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dirty="0">
              <a:solidFill>
                <a:schemeClr val="accent1"/>
              </a:solidFill>
            </a:endParaRPr>
          </a:p>
          <a:p>
            <a:pPr marL="0" lvl="0" indent="0" algn="l" rtl="0">
              <a:spcBef>
                <a:spcPts val="1600"/>
              </a:spcBef>
              <a:spcAft>
                <a:spcPts val="0"/>
              </a:spcAft>
              <a:buNone/>
            </a:pPr>
            <a:endParaRPr dirty="0">
              <a:solidFill>
                <a:schemeClr val="accent1"/>
              </a:solidFill>
            </a:endParaRPr>
          </a:p>
        </p:txBody>
      </p:sp>
      <p:grpSp>
        <p:nvGrpSpPr>
          <p:cNvPr id="4" name="Google Shape;334;p29">
            <a:extLst>
              <a:ext uri="{FF2B5EF4-FFF2-40B4-BE49-F238E27FC236}">
                <a16:creationId xmlns:a16="http://schemas.microsoft.com/office/drawing/2014/main" id="{4E2A7944-C465-4E74-BA75-A1345FEB4E9D}"/>
              </a:ext>
            </a:extLst>
          </p:cNvPr>
          <p:cNvGrpSpPr/>
          <p:nvPr/>
        </p:nvGrpSpPr>
        <p:grpSpPr>
          <a:xfrm flipH="1">
            <a:off x="621590" y="1213706"/>
            <a:ext cx="1859568" cy="1573958"/>
            <a:chOff x="7224800" y="69200"/>
            <a:chExt cx="1331725" cy="1388750"/>
          </a:xfrm>
        </p:grpSpPr>
        <p:sp>
          <p:nvSpPr>
            <p:cNvPr id="5" name="Google Shape;335;p29">
              <a:extLst>
                <a:ext uri="{FF2B5EF4-FFF2-40B4-BE49-F238E27FC236}">
                  <a16:creationId xmlns:a16="http://schemas.microsoft.com/office/drawing/2014/main" id="{E71D72E3-81F2-4915-8C12-50B582695A91}"/>
                </a:ext>
              </a:extLst>
            </p:cNvPr>
            <p:cNvSpPr/>
            <p:nvPr/>
          </p:nvSpPr>
          <p:spPr>
            <a:xfrm>
              <a:off x="7370050" y="166975"/>
              <a:ext cx="1041525" cy="1150775"/>
            </a:xfrm>
            <a:custGeom>
              <a:avLst/>
              <a:gdLst/>
              <a:ahLst/>
              <a:cxnLst/>
              <a:rect l="l" t="t" r="r" b="b"/>
              <a:pathLst>
                <a:path w="41661" h="46031" extrusionOk="0">
                  <a:moveTo>
                    <a:pt x="20825" y="1"/>
                  </a:moveTo>
                  <a:lnTo>
                    <a:pt x="1" y="12741"/>
                  </a:lnTo>
                  <a:lnTo>
                    <a:pt x="1" y="46030"/>
                  </a:lnTo>
                  <a:lnTo>
                    <a:pt x="41661" y="46030"/>
                  </a:lnTo>
                  <a:lnTo>
                    <a:pt x="41661" y="12741"/>
                  </a:lnTo>
                  <a:lnTo>
                    <a:pt x="208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36;p29">
              <a:extLst>
                <a:ext uri="{FF2B5EF4-FFF2-40B4-BE49-F238E27FC236}">
                  <a16:creationId xmlns:a16="http://schemas.microsoft.com/office/drawing/2014/main" id="{EB66A0A5-96A1-4706-B973-AED3E484CB90}"/>
                </a:ext>
              </a:extLst>
            </p:cNvPr>
            <p:cNvSpPr/>
            <p:nvPr/>
          </p:nvSpPr>
          <p:spPr>
            <a:xfrm>
              <a:off x="7251275" y="1273975"/>
              <a:ext cx="118800" cy="183975"/>
            </a:xfrm>
            <a:custGeom>
              <a:avLst/>
              <a:gdLst/>
              <a:ahLst/>
              <a:cxnLst/>
              <a:rect l="l" t="t" r="r" b="b"/>
              <a:pathLst>
                <a:path w="4752" h="7359" extrusionOk="0">
                  <a:moveTo>
                    <a:pt x="1" y="0"/>
                  </a:moveTo>
                  <a:lnTo>
                    <a:pt x="1" y="7358"/>
                  </a:lnTo>
                  <a:lnTo>
                    <a:pt x="4752" y="7358"/>
                  </a:lnTo>
                  <a:lnTo>
                    <a:pt x="47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37;p29">
              <a:extLst>
                <a:ext uri="{FF2B5EF4-FFF2-40B4-BE49-F238E27FC236}">
                  <a16:creationId xmlns:a16="http://schemas.microsoft.com/office/drawing/2014/main" id="{F47EF52C-BB66-4DCC-8B30-E36082C8F2D7}"/>
                </a:ext>
              </a:extLst>
            </p:cNvPr>
            <p:cNvSpPr/>
            <p:nvPr/>
          </p:nvSpPr>
          <p:spPr>
            <a:xfrm>
              <a:off x="8411550" y="1273975"/>
              <a:ext cx="118500" cy="183975"/>
            </a:xfrm>
            <a:custGeom>
              <a:avLst/>
              <a:gdLst/>
              <a:ahLst/>
              <a:cxnLst/>
              <a:rect l="l" t="t" r="r" b="b"/>
              <a:pathLst>
                <a:path w="4740" h="7359" extrusionOk="0">
                  <a:moveTo>
                    <a:pt x="1" y="0"/>
                  </a:moveTo>
                  <a:lnTo>
                    <a:pt x="1" y="7358"/>
                  </a:lnTo>
                  <a:lnTo>
                    <a:pt x="4739" y="7358"/>
                  </a:lnTo>
                  <a:lnTo>
                    <a:pt x="4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8;p29">
              <a:extLst>
                <a:ext uri="{FF2B5EF4-FFF2-40B4-BE49-F238E27FC236}">
                  <a16:creationId xmlns:a16="http://schemas.microsoft.com/office/drawing/2014/main" id="{8057CD60-D49F-4130-99AA-E4398E829F50}"/>
                </a:ext>
              </a:extLst>
            </p:cNvPr>
            <p:cNvSpPr/>
            <p:nvPr/>
          </p:nvSpPr>
          <p:spPr>
            <a:xfrm>
              <a:off x="7224800" y="69200"/>
              <a:ext cx="1331725" cy="421400"/>
            </a:xfrm>
            <a:custGeom>
              <a:avLst/>
              <a:gdLst/>
              <a:ahLst/>
              <a:cxnLst/>
              <a:rect l="l" t="t" r="r" b="b"/>
              <a:pathLst>
                <a:path w="53269" h="16856" extrusionOk="0">
                  <a:moveTo>
                    <a:pt x="26636" y="1"/>
                  </a:moveTo>
                  <a:cubicBezTo>
                    <a:pt x="26444" y="1"/>
                    <a:pt x="26254" y="54"/>
                    <a:pt x="26087" y="161"/>
                  </a:cubicBezTo>
                  <a:lnTo>
                    <a:pt x="310" y="15937"/>
                  </a:lnTo>
                  <a:cubicBezTo>
                    <a:pt x="84" y="16080"/>
                    <a:pt x="0" y="16378"/>
                    <a:pt x="143" y="16616"/>
                  </a:cubicBezTo>
                  <a:cubicBezTo>
                    <a:pt x="244" y="16771"/>
                    <a:pt x="406" y="16856"/>
                    <a:pt x="573" y="16856"/>
                  </a:cubicBezTo>
                  <a:cubicBezTo>
                    <a:pt x="661" y="16856"/>
                    <a:pt x="751" y="16832"/>
                    <a:pt x="834" y="16783"/>
                  </a:cubicBezTo>
                  <a:lnTo>
                    <a:pt x="26635" y="983"/>
                  </a:lnTo>
                  <a:lnTo>
                    <a:pt x="52447" y="16783"/>
                  </a:lnTo>
                  <a:cubicBezTo>
                    <a:pt x="52530" y="16832"/>
                    <a:pt x="52620" y="16856"/>
                    <a:pt x="52708" y="16856"/>
                  </a:cubicBezTo>
                  <a:cubicBezTo>
                    <a:pt x="52873" y="16856"/>
                    <a:pt x="53033" y="16771"/>
                    <a:pt x="53126" y="16616"/>
                  </a:cubicBezTo>
                  <a:cubicBezTo>
                    <a:pt x="53269" y="16378"/>
                    <a:pt x="53197" y="16080"/>
                    <a:pt x="52971" y="15937"/>
                  </a:cubicBezTo>
                  <a:lnTo>
                    <a:pt x="27194" y="161"/>
                  </a:lnTo>
                  <a:cubicBezTo>
                    <a:pt x="27022" y="54"/>
                    <a:pt x="26828" y="1"/>
                    <a:pt x="266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39;p29">
              <a:extLst>
                <a:ext uri="{FF2B5EF4-FFF2-40B4-BE49-F238E27FC236}">
                  <a16:creationId xmlns:a16="http://schemas.microsoft.com/office/drawing/2014/main" id="{D174C801-55F4-4C6A-85A3-8BD135756E1F}"/>
                </a:ext>
              </a:extLst>
            </p:cNvPr>
            <p:cNvSpPr/>
            <p:nvPr/>
          </p:nvSpPr>
          <p:spPr>
            <a:xfrm>
              <a:off x="8218675" y="603650"/>
              <a:ext cx="140225" cy="208075"/>
            </a:xfrm>
            <a:custGeom>
              <a:avLst/>
              <a:gdLst/>
              <a:ahLst/>
              <a:cxnLst/>
              <a:rect l="l" t="t" r="r" b="b"/>
              <a:pathLst>
                <a:path w="5609" h="8323" extrusionOk="0">
                  <a:moveTo>
                    <a:pt x="0" y="0"/>
                  </a:moveTo>
                  <a:lnTo>
                    <a:pt x="0" y="8323"/>
                  </a:lnTo>
                  <a:lnTo>
                    <a:pt x="5608" y="8323"/>
                  </a:lnTo>
                  <a:lnTo>
                    <a:pt x="56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40;p29">
              <a:extLst>
                <a:ext uri="{FF2B5EF4-FFF2-40B4-BE49-F238E27FC236}">
                  <a16:creationId xmlns:a16="http://schemas.microsoft.com/office/drawing/2014/main" id="{4AC38D16-4A67-4DD0-BFCF-494F03430285}"/>
                </a:ext>
              </a:extLst>
            </p:cNvPr>
            <p:cNvSpPr/>
            <p:nvPr/>
          </p:nvSpPr>
          <p:spPr>
            <a:xfrm>
              <a:off x="8233550" y="61822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41;p29">
              <a:extLst>
                <a:ext uri="{FF2B5EF4-FFF2-40B4-BE49-F238E27FC236}">
                  <a16:creationId xmlns:a16="http://schemas.microsoft.com/office/drawing/2014/main" id="{522BA583-8F1A-4C9B-9595-08031B3170D2}"/>
                </a:ext>
              </a:extLst>
            </p:cNvPr>
            <p:cNvSpPr/>
            <p:nvPr/>
          </p:nvSpPr>
          <p:spPr>
            <a:xfrm>
              <a:off x="8218675" y="603650"/>
              <a:ext cx="140225" cy="208075"/>
            </a:xfrm>
            <a:custGeom>
              <a:avLst/>
              <a:gdLst/>
              <a:ahLst/>
              <a:cxnLst/>
              <a:rect l="l" t="t" r="r" b="b"/>
              <a:pathLst>
                <a:path w="5609" h="8323" extrusionOk="0">
                  <a:moveTo>
                    <a:pt x="2512" y="0"/>
                  </a:moveTo>
                  <a:lnTo>
                    <a:pt x="2512" y="3870"/>
                  </a:lnTo>
                  <a:lnTo>
                    <a:pt x="0" y="3870"/>
                  </a:lnTo>
                  <a:lnTo>
                    <a:pt x="0" y="4453"/>
                  </a:lnTo>
                  <a:lnTo>
                    <a:pt x="2512" y="4453"/>
                  </a:lnTo>
                  <a:lnTo>
                    <a:pt x="2512"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42;p29">
              <a:extLst>
                <a:ext uri="{FF2B5EF4-FFF2-40B4-BE49-F238E27FC236}">
                  <a16:creationId xmlns:a16="http://schemas.microsoft.com/office/drawing/2014/main" id="{409C3EE0-FBC1-4996-B5EA-D4381ADAA093}"/>
                </a:ext>
              </a:extLst>
            </p:cNvPr>
            <p:cNvSpPr/>
            <p:nvPr/>
          </p:nvSpPr>
          <p:spPr>
            <a:xfrm>
              <a:off x="7951075" y="603650"/>
              <a:ext cx="139925" cy="208075"/>
            </a:xfrm>
            <a:custGeom>
              <a:avLst/>
              <a:gdLst/>
              <a:ahLst/>
              <a:cxnLst/>
              <a:rect l="l" t="t" r="r" b="b"/>
              <a:pathLst>
                <a:path w="5597" h="8323" extrusionOk="0">
                  <a:moveTo>
                    <a:pt x="1" y="0"/>
                  </a:moveTo>
                  <a:lnTo>
                    <a:pt x="1"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43;p29">
              <a:extLst>
                <a:ext uri="{FF2B5EF4-FFF2-40B4-BE49-F238E27FC236}">
                  <a16:creationId xmlns:a16="http://schemas.microsoft.com/office/drawing/2014/main" id="{01A2300B-5240-4BF1-8EE8-00E6F75DD98C}"/>
                </a:ext>
              </a:extLst>
            </p:cNvPr>
            <p:cNvSpPr/>
            <p:nvPr/>
          </p:nvSpPr>
          <p:spPr>
            <a:xfrm>
              <a:off x="7965650" y="618225"/>
              <a:ext cx="110475" cy="178625"/>
            </a:xfrm>
            <a:custGeom>
              <a:avLst/>
              <a:gdLst/>
              <a:ahLst/>
              <a:cxnLst/>
              <a:rect l="l" t="t" r="r" b="b"/>
              <a:pathLst>
                <a:path w="4419"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44;p29">
              <a:extLst>
                <a:ext uri="{FF2B5EF4-FFF2-40B4-BE49-F238E27FC236}">
                  <a16:creationId xmlns:a16="http://schemas.microsoft.com/office/drawing/2014/main" id="{231B3CAD-9C22-45DB-BB15-9F53D464F91E}"/>
                </a:ext>
              </a:extLst>
            </p:cNvPr>
            <p:cNvSpPr/>
            <p:nvPr/>
          </p:nvSpPr>
          <p:spPr>
            <a:xfrm>
              <a:off x="7951075" y="60365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6" y="8323"/>
                  </a:lnTo>
                  <a:lnTo>
                    <a:pt x="3096" y="4453"/>
                  </a:lnTo>
                  <a:lnTo>
                    <a:pt x="5596" y="4453"/>
                  </a:lnTo>
                  <a:lnTo>
                    <a:pt x="5596"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45;p29">
              <a:extLst>
                <a:ext uri="{FF2B5EF4-FFF2-40B4-BE49-F238E27FC236}">
                  <a16:creationId xmlns:a16="http://schemas.microsoft.com/office/drawing/2014/main" id="{90172795-70B9-417E-8075-4FAC521CBEAB}"/>
                </a:ext>
              </a:extLst>
            </p:cNvPr>
            <p:cNvSpPr/>
            <p:nvPr/>
          </p:nvSpPr>
          <p:spPr>
            <a:xfrm>
              <a:off x="7683175" y="603650"/>
              <a:ext cx="139925" cy="208075"/>
            </a:xfrm>
            <a:custGeom>
              <a:avLst/>
              <a:gdLst/>
              <a:ahLst/>
              <a:cxnLst/>
              <a:rect l="l" t="t" r="r" b="b"/>
              <a:pathLst>
                <a:path w="5597" h="8323" extrusionOk="0">
                  <a:moveTo>
                    <a:pt x="1" y="0"/>
                  </a:moveTo>
                  <a:lnTo>
                    <a:pt x="1" y="8323"/>
                  </a:lnTo>
                  <a:lnTo>
                    <a:pt x="5597" y="8323"/>
                  </a:lnTo>
                  <a:lnTo>
                    <a:pt x="55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46;p29">
              <a:extLst>
                <a:ext uri="{FF2B5EF4-FFF2-40B4-BE49-F238E27FC236}">
                  <a16:creationId xmlns:a16="http://schemas.microsoft.com/office/drawing/2014/main" id="{200C50D0-7DD5-4ECF-9EC6-CC86D70D0994}"/>
                </a:ext>
              </a:extLst>
            </p:cNvPr>
            <p:cNvSpPr/>
            <p:nvPr/>
          </p:nvSpPr>
          <p:spPr>
            <a:xfrm>
              <a:off x="7697775" y="618225"/>
              <a:ext cx="110750" cy="178625"/>
            </a:xfrm>
            <a:custGeom>
              <a:avLst/>
              <a:gdLst/>
              <a:ahLst/>
              <a:cxnLst/>
              <a:rect l="l" t="t" r="r" b="b"/>
              <a:pathLst>
                <a:path w="4430" h="7145" extrusionOk="0">
                  <a:moveTo>
                    <a:pt x="0" y="1"/>
                  </a:moveTo>
                  <a:lnTo>
                    <a:pt x="0" y="7144"/>
                  </a:lnTo>
                  <a:lnTo>
                    <a:pt x="4429" y="7144"/>
                  </a:lnTo>
                  <a:lnTo>
                    <a:pt x="4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47;p29">
              <a:extLst>
                <a:ext uri="{FF2B5EF4-FFF2-40B4-BE49-F238E27FC236}">
                  <a16:creationId xmlns:a16="http://schemas.microsoft.com/office/drawing/2014/main" id="{78BEA001-225F-4976-9C28-3DEDAA8B018C}"/>
                </a:ext>
              </a:extLst>
            </p:cNvPr>
            <p:cNvSpPr/>
            <p:nvPr/>
          </p:nvSpPr>
          <p:spPr>
            <a:xfrm>
              <a:off x="7683175" y="60365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7" y="8323"/>
                  </a:lnTo>
                  <a:lnTo>
                    <a:pt x="3097" y="4453"/>
                  </a:lnTo>
                  <a:lnTo>
                    <a:pt x="5597" y="4453"/>
                  </a:lnTo>
                  <a:lnTo>
                    <a:pt x="5597" y="3870"/>
                  </a:lnTo>
                  <a:lnTo>
                    <a:pt x="3097" y="3870"/>
                  </a:lnTo>
                  <a:lnTo>
                    <a:pt x="30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48;p29">
              <a:extLst>
                <a:ext uri="{FF2B5EF4-FFF2-40B4-BE49-F238E27FC236}">
                  <a16:creationId xmlns:a16="http://schemas.microsoft.com/office/drawing/2014/main" id="{4C5CDD7C-1667-403C-B8F0-E9C7634B8423}"/>
                </a:ext>
              </a:extLst>
            </p:cNvPr>
            <p:cNvSpPr/>
            <p:nvPr/>
          </p:nvSpPr>
          <p:spPr>
            <a:xfrm>
              <a:off x="7645075" y="731650"/>
              <a:ext cx="491475" cy="119975"/>
            </a:xfrm>
            <a:custGeom>
              <a:avLst/>
              <a:gdLst/>
              <a:ahLst/>
              <a:cxnLst/>
              <a:rect l="l" t="t" r="r" b="b"/>
              <a:pathLst>
                <a:path w="19659" h="4799" extrusionOk="0">
                  <a:moveTo>
                    <a:pt x="1" y="0"/>
                  </a:moveTo>
                  <a:lnTo>
                    <a:pt x="1" y="4798"/>
                  </a:lnTo>
                  <a:lnTo>
                    <a:pt x="19658" y="4798"/>
                  </a:lnTo>
                  <a:lnTo>
                    <a:pt x="196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49;p29">
              <a:extLst>
                <a:ext uri="{FF2B5EF4-FFF2-40B4-BE49-F238E27FC236}">
                  <a16:creationId xmlns:a16="http://schemas.microsoft.com/office/drawing/2014/main" id="{4C7D63FB-01DD-47E6-8AD1-14EAB60DBA28}"/>
                </a:ext>
              </a:extLst>
            </p:cNvPr>
            <p:cNvSpPr/>
            <p:nvPr/>
          </p:nvSpPr>
          <p:spPr>
            <a:xfrm>
              <a:off x="7415300" y="603650"/>
              <a:ext cx="139925" cy="208075"/>
            </a:xfrm>
            <a:custGeom>
              <a:avLst/>
              <a:gdLst/>
              <a:ahLst/>
              <a:cxnLst/>
              <a:rect l="l" t="t" r="r" b="b"/>
              <a:pathLst>
                <a:path w="5597" h="8323" extrusionOk="0">
                  <a:moveTo>
                    <a:pt x="0" y="0"/>
                  </a:moveTo>
                  <a:lnTo>
                    <a:pt x="0"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50;p29">
              <a:extLst>
                <a:ext uri="{FF2B5EF4-FFF2-40B4-BE49-F238E27FC236}">
                  <a16:creationId xmlns:a16="http://schemas.microsoft.com/office/drawing/2014/main" id="{EE2C05BC-9740-4E1E-8446-D03F978AA835}"/>
                </a:ext>
              </a:extLst>
            </p:cNvPr>
            <p:cNvSpPr/>
            <p:nvPr/>
          </p:nvSpPr>
          <p:spPr>
            <a:xfrm>
              <a:off x="7430175" y="61822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51;p29">
              <a:extLst>
                <a:ext uri="{FF2B5EF4-FFF2-40B4-BE49-F238E27FC236}">
                  <a16:creationId xmlns:a16="http://schemas.microsoft.com/office/drawing/2014/main" id="{F55AE2BB-5484-41FC-A532-8D52FCCD47C9}"/>
                </a:ext>
              </a:extLst>
            </p:cNvPr>
            <p:cNvSpPr/>
            <p:nvPr/>
          </p:nvSpPr>
          <p:spPr>
            <a:xfrm>
              <a:off x="7415300" y="603650"/>
              <a:ext cx="140225" cy="208075"/>
            </a:xfrm>
            <a:custGeom>
              <a:avLst/>
              <a:gdLst/>
              <a:ahLst/>
              <a:cxnLst/>
              <a:rect l="l" t="t" r="r" b="b"/>
              <a:pathLst>
                <a:path w="5609" h="8323" extrusionOk="0">
                  <a:moveTo>
                    <a:pt x="2513" y="0"/>
                  </a:moveTo>
                  <a:lnTo>
                    <a:pt x="2513" y="3870"/>
                  </a:lnTo>
                  <a:lnTo>
                    <a:pt x="0" y="3870"/>
                  </a:lnTo>
                  <a:lnTo>
                    <a:pt x="0" y="4453"/>
                  </a:lnTo>
                  <a:lnTo>
                    <a:pt x="2513" y="4453"/>
                  </a:lnTo>
                  <a:lnTo>
                    <a:pt x="2513"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52;p29">
              <a:extLst>
                <a:ext uri="{FF2B5EF4-FFF2-40B4-BE49-F238E27FC236}">
                  <a16:creationId xmlns:a16="http://schemas.microsoft.com/office/drawing/2014/main" id="{CAD40A57-2217-4C02-9299-E28F3DA995B3}"/>
                </a:ext>
              </a:extLst>
            </p:cNvPr>
            <p:cNvSpPr/>
            <p:nvPr/>
          </p:nvSpPr>
          <p:spPr>
            <a:xfrm>
              <a:off x="8218675" y="940300"/>
              <a:ext cx="140225" cy="208075"/>
            </a:xfrm>
            <a:custGeom>
              <a:avLst/>
              <a:gdLst/>
              <a:ahLst/>
              <a:cxnLst/>
              <a:rect l="l" t="t" r="r" b="b"/>
              <a:pathLst>
                <a:path w="5609" h="8323" extrusionOk="0">
                  <a:moveTo>
                    <a:pt x="0" y="0"/>
                  </a:moveTo>
                  <a:lnTo>
                    <a:pt x="0" y="8323"/>
                  </a:lnTo>
                  <a:lnTo>
                    <a:pt x="5608" y="8323"/>
                  </a:lnTo>
                  <a:lnTo>
                    <a:pt x="56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53;p29">
              <a:extLst>
                <a:ext uri="{FF2B5EF4-FFF2-40B4-BE49-F238E27FC236}">
                  <a16:creationId xmlns:a16="http://schemas.microsoft.com/office/drawing/2014/main" id="{0131EB0C-B449-4ADB-9193-2716BCB14A01}"/>
                </a:ext>
              </a:extLst>
            </p:cNvPr>
            <p:cNvSpPr/>
            <p:nvPr/>
          </p:nvSpPr>
          <p:spPr>
            <a:xfrm>
              <a:off x="8233550" y="95487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54;p29">
              <a:extLst>
                <a:ext uri="{FF2B5EF4-FFF2-40B4-BE49-F238E27FC236}">
                  <a16:creationId xmlns:a16="http://schemas.microsoft.com/office/drawing/2014/main" id="{28FE73A4-2CB5-4A82-9197-1668C1EB6EDE}"/>
                </a:ext>
              </a:extLst>
            </p:cNvPr>
            <p:cNvSpPr/>
            <p:nvPr/>
          </p:nvSpPr>
          <p:spPr>
            <a:xfrm>
              <a:off x="8218675" y="940300"/>
              <a:ext cx="140225" cy="208075"/>
            </a:xfrm>
            <a:custGeom>
              <a:avLst/>
              <a:gdLst/>
              <a:ahLst/>
              <a:cxnLst/>
              <a:rect l="l" t="t" r="r" b="b"/>
              <a:pathLst>
                <a:path w="5609" h="8323" extrusionOk="0">
                  <a:moveTo>
                    <a:pt x="2512" y="0"/>
                  </a:moveTo>
                  <a:lnTo>
                    <a:pt x="2512" y="3870"/>
                  </a:lnTo>
                  <a:lnTo>
                    <a:pt x="0" y="3870"/>
                  </a:lnTo>
                  <a:lnTo>
                    <a:pt x="0" y="4453"/>
                  </a:lnTo>
                  <a:lnTo>
                    <a:pt x="2512" y="4453"/>
                  </a:lnTo>
                  <a:lnTo>
                    <a:pt x="2512"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55;p29">
              <a:extLst>
                <a:ext uri="{FF2B5EF4-FFF2-40B4-BE49-F238E27FC236}">
                  <a16:creationId xmlns:a16="http://schemas.microsoft.com/office/drawing/2014/main" id="{C151026F-AAA9-40C1-89A9-1331768CB5DB}"/>
                </a:ext>
              </a:extLst>
            </p:cNvPr>
            <p:cNvSpPr/>
            <p:nvPr/>
          </p:nvSpPr>
          <p:spPr>
            <a:xfrm>
              <a:off x="7951075" y="940300"/>
              <a:ext cx="139925" cy="208075"/>
            </a:xfrm>
            <a:custGeom>
              <a:avLst/>
              <a:gdLst/>
              <a:ahLst/>
              <a:cxnLst/>
              <a:rect l="l" t="t" r="r" b="b"/>
              <a:pathLst>
                <a:path w="5597" h="8323" extrusionOk="0">
                  <a:moveTo>
                    <a:pt x="1" y="0"/>
                  </a:moveTo>
                  <a:lnTo>
                    <a:pt x="1"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56;p29">
              <a:extLst>
                <a:ext uri="{FF2B5EF4-FFF2-40B4-BE49-F238E27FC236}">
                  <a16:creationId xmlns:a16="http://schemas.microsoft.com/office/drawing/2014/main" id="{DC4E0F86-C8E1-428B-A562-CC3B84A8035F}"/>
                </a:ext>
              </a:extLst>
            </p:cNvPr>
            <p:cNvSpPr/>
            <p:nvPr/>
          </p:nvSpPr>
          <p:spPr>
            <a:xfrm>
              <a:off x="7965650" y="955175"/>
              <a:ext cx="110475" cy="178625"/>
            </a:xfrm>
            <a:custGeom>
              <a:avLst/>
              <a:gdLst/>
              <a:ahLst/>
              <a:cxnLst/>
              <a:rect l="l" t="t" r="r" b="b"/>
              <a:pathLst>
                <a:path w="4419"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57;p29">
              <a:extLst>
                <a:ext uri="{FF2B5EF4-FFF2-40B4-BE49-F238E27FC236}">
                  <a16:creationId xmlns:a16="http://schemas.microsoft.com/office/drawing/2014/main" id="{3CC5646C-6ADE-4883-A810-87361FE358A3}"/>
                </a:ext>
              </a:extLst>
            </p:cNvPr>
            <p:cNvSpPr/>
            <p:nvPr/>
          </p:nvSpPr>
          <p:spPr>
            <a:xfrm>
              <a:off x="7951075" y="94030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6" y="8323"/>
                  </a:lnTo>
                  <a:lnTo>
                    <a:pt x="3096" y="4453"/>
                  </a:lnTo>
                  <a:lnTo>
                    <a:pt x="5596" y="4453"/>
                  </a:lnTo>
                  <a:lnTo>
                    <a:pt x="5596"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8;p29">
              <a:extLst>
                <a:ext uri="{FF2B5EF4-FFF2-40B4-BE49-F238E27FC236}">
                  <a16:creationId xmlns:a16="http://schemas.microsoft.com/office/drawing/2014/main" id="{0795D1B3-04F5-4511-90F1-3821A700F576}"/>
                </a:ext>
              </a:extLst>
            </p:cNvPr>
            <p:cNvSpPr/>
            <p:nvPr/>
          </p:nvSpPr>
          <p:spPr>
            <a:xfrm>
              <a:off x="7683175" y="940300"/>
              <a:ext cx="139925" cy="208075"/>
            </a:xfrm>
            <a:custGeom>
              <a:avLst/>
              <a:gdLst/>
              <a:ahLst/>
              <a:cxnLst/>
              <a:rect l="l" t="t" r="r" b="b"/>
              <a:pathLst>
                <a:path w="5597" h="8323" extrusionOk="0">
                  <a:moveTo>
                    <a:pt x="1" y="0"/>
                  </a:moveTo>
                  <a:lnTo>
                    <a:pt x="1" y="8323"/>
                  </a:lnTo>
                  <a:lnTo>
                    <a:pt x="5597" y="8323"/>
                  </a:lnTo>
                  <a:lnTo>
                    <a:pt x="55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59;p29">
              <a:extLst>
                <a:ext uri="{FF2B5EF4-FFF2-40B4-BE49-F238E27FC236}">
                  <a16:creationId xmlns:a16="http://schemas.microsoft.com/office/drawing/2014/main" id="{184613AF-5B74-4021-B9E9-94CD996A0895}"/>
                </a:ext>
              </a:extLst>
            </p:cNvPr>
            <p:cNvSpPr/>
            <p:nvPr/>
          </p:nvSpPr>
          <p:spPr>
            <a:xfrm>
              <a:off x="7697775" y="955175"/>
              <a:ext cx="110750" cy="178625"/>
            </a:xfrm>
            <a:custGeom>
              <a:avLst/>
              <a:gdLst/>
              <a:ahLst/>
              <a:cxnLst/>
              <a:rect l="l" t="t" r="r" b="b"/>
              <a:pathLst>
                <a:path w="4430" h="7145" extrusionOk="0">
                  <a:moveTo>
                    <a:pt x="0" y="1"/>
                  </a:moveTo>
                  <a:lnTo>
                    <a:pt x="0" y="7144"/>
                  </a:lnTo>
                  <a:lnTo>
                    <a:pt x="4429" y="7144"/>
                  </a:lnTo>
                  <a:lnTo>
                    <a:pt x="4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60;p29">
              <a:extLst>
                <a:ext uri="{FF2B5EF4-FFF2-40B4-BE49-F238E27FC236}">
                  <a16:creationId xmlns:a16="http://schemas.microsoft.com/office/drawing/2014/main" id="{ABA50502-0E19-4124-BB85-D7DBE3C85022}"/>
                </a:ext>
              </a:extLst>
            </p:cNvPr>
            <p:cNvSpPr/>
            <p:nvPr/>
          </p:nvSpPr>
          <p:spPr>
            <a:xfrm>
              <a:off x="7683175" y="94030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7" y="8323"/>
                  </a:lnTo>
                  <a:lnTo>
                    <a:pt x="3097" y="4453"/>
                  </a:lnTo>
                  <a:lnTo>
                    <a:pt x="5597" y="4453"/>
                  </a:lnTo>
                  <a:lnTo>
                    <a:pt x="5597" y="3870"/>
                  </a:lnTo>
                  <a:lnTo>
                    <a:pt x="3097" y="3870"/>
                  </a:lnTo>
                  <a:lnTo>
                    <a:pt x="30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61;p29">
              <a:extLst>
                <a:ext uri="{FF2B5EF4-FFF2-40B4-BE49-F238E27FC236}">
                  <a16:creationId xmlns:a16="http://schemas.microsoft.com/office/drawing/2014/main" id="{1FE3710B-C8E2-42DD-B686-A8179437962C}"/>
                </a:ext>
              </a:extLst>
            </p:cNvPr>
            <p:cNvSpPr/>
            <p:nvPr/>
          </p:nvSpPr>
          <p:spPr>
            <a:xfrm>
              <a:off x="7415300" y="940300"/>
              <a:ext cx="139925" cy="208075"/>
            </a:xfrm>
            <a:custGeom>
              <a:avLst/>
              <a:gdLst/>
              <a:ahLst/>
              <a:cxnLst/>
              <a:rect l="l" t="t" r="r" b="b"/>
              <a:pathLst>
                <a:path w="5597" h="8323" extrusionOk="0">
                  <a:moveTo>
                    <a:pt x="0" y="0"/>
                  </a:moveTo>
                  <a:lnTo>
                    <a:pt x="0"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62;p29">
              <a:extLst>
                <a:ext uri="{FF2B5EF4-FFF2-40B4-BE49-F238E27FC236}">
                  <a16:creationId xmlns:a16="http://schemas.microsoft.com/office/drawing/2014/main" id="{44F57359-750F-459D-A1CC-61AFB8E509D8}"/>
                </a:ext>
              </a:extLst>
            </p:cNvPr>
            <p:cNvSpPr/>
            <p:nvPr/>
          </p:nvSpPr>
          <p:spPr>
            <a:xfrm>
              <a:off x="7430175" y="95517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63;p29">
              <a:extLst>
                <a:ext uri="{FF2B5EF4-FFF2-40B4-BE49-F238E27FC236}">
                  <a16:creationId xmlns:a16="http://schemas.microsoft.com/office/drawing/2014/main" id="{E9EBD7A4-F49B-4223-93CE-8C5DA054F2FA}"/>
                </a:ext>
              </a:extLst>
            </p:cNvPr>
            <p:cNvSpPr/>
            <p:nvPr/>
          </p:nvSpPr>
          <p:spPr>
            <a:xfrm>
              <a:off x="7415300" y="940300"/>
              <a:ext cx="140225" cy="208075"/>
            </a:xfrm>
            <a:custGeom>
              <a:avLst/>
              <a:gdLst/>
              <a:ahLst/>
              <a:cxnLst/>
              <a:rect l="l" t="t" r="r" b="b"/>
              <a:pathLst>
                <a:path w="5609" h="8323" extrusionOk="0">
                  <a:moveTo>
                    <a:pt x="2513" y="0"/>
                  </a:moveTo>
                  <a:lnTo>
                    <a:pt x="2513" y="3870"/>
                  </a:lnTo>
                  <a:lnTo>
                    <a:pt x="0" y="3870"/>
                  </a:lnTo>
                  <a:lnTo>
                    <a:pt x="0" y="4453"/>
                  </a:lnTo>
                  <a:lnTo>
                    <a:pt x="2513" y="4453"/>
                  </a:lnTo>
                  <a:lnTo>
                    <a:pt x="2513"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64;p29">
              <a:extLst>
                <a:ext uri="{FF2B5EF4-FFF2-40B4-BE49-F238E27FC236}">
                  <a16:creationId xmlns:a16="http://schemas.microsoft.com/office/drawing/2014/main" id="{EB705913-B995-4820-8D69-F9324DAB0152}"/>
                </a:ext>
              </a:extLst>
            </p:cNvPr>
            <p:cNvSpPr/>
            <p:nvPr/>
          </p:nvSpPr>
          <p:spPr>
            <a:xfrm>
              <a:off x="7687950" y="349150"/>
              <a:ext cx="145275" cy="144975"/>
            </a:xfrm>
            <a:custGeom>
              <a:avLst/>
              <a:gdLst/>
              <a:ahLst/>
              <a:cxnLst/>
              <a:rect l="l" t="t" r="r" b="b"/>
              <a:pathLst>
                <a:path w="5811" h="5799" extrusionOk="0">
                  <a:moveTo>
                    <a:pt x="0" y="1"/>
                  </a:moveTo>
                  <a:lnTo>
                    <a:pt x="0" y="5799"/>
                  </a:lnTo>
                  <a:lnTo>
                    <a:pt x="5811" y="5799"/>
                  </a:lnTo>
                  <a:lnTo>
                    <a:pt x="58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65;p29">
              <a:extLst>
                <a:ext uri="{FF2B5EF4-FFF2-40B4-BE49-F238E27FC236}">
                  <a16:creationId xmlns:a16="http://schemas.microsoft.com/office/drawing/2014/main" id="{F88F9C1D-DE02-4EA9-919D-0FCB27F03DCB}"/>
                </a:ext>
              </a:extLst>
            </p:cNvPr>
            <p:cNvSpPr/>
            <p:nvPr/>
          </p:nvSpPr>
          <p:spPr>
            <a:xfrm>
              <a:off x="7706700" y="367900"/>
              <a:ext cx="107775" cy="107775"/>
            </a:xfrm>
            <a:custGeom>
              <a:avLst/>
              <a:gdLst/>
              <a:ahLst/>
              <a:cxnLst/>
              <a:rect l="l" t="t" r="r" b="b"/>
              <a:pathLst>
                <a:path w="4311" h="4311" extrusionOk="0">
                  <a:moveTo>
                    <a:pt x="1" y="1"/>
                  </a:moveTo>
                  <a:lnTo>
                    <a:pt x="1" y="4311"/>
                  </a:lnTo>
                  <a:lnTo>
                    <a:pt x="4311" y="4311"/>
                  </a:lnTo>
                  <a:lnTo>
                    <a:pt x="4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6;p29">
              <a:extLst>
                <a:ext uri="{FF2B5EF4-FFF2-40B4-BE49-F238E27FC236}">
                  <a16:creationId xmlns:a16="http://schemas.microsoft.com/office/drawing/2014/main" id="{4484C5EC-050E-4831-9614-A5FA4CE72420}"/>
                </a:ext>
              </a:extLst>
            </p:cNvPr>
            <p:cNvSpPr/>
            <p:nvPr/>
          </p:nvSpPr>
          <p:spPr>
            <a:xfrm>
              <a:off x="7948400" y="349150"/>
              <a:ext cx="144975" cy="144975"/>
            </a:xfrm>
            <a:custGeom>
              <a:avLst/>
              <a:gdLst/>
              <a:ahLst/>
              <a:cxnLst/>
              <a:rect l="l" t="t" r="r" b="b"/>
              <a:pathLst>
                <a:path w="5799" h="5799" extrusionOk="0">
                  <a:moveTo>
                    <a:pt x="0" y="1"/>
                  </a:moveTo>
                  <a:lnTo>
                    <a:pt x="0" y="5799"/>
                  </a:lnTo>
                  <a:lnTo>
                    <a:pt x="5799" y="5799"/>
                  </a:lnTo>
                  <a:lnTo>
                    <a:pt x="57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7;p29">
              <a:extLst>
                <a:ext uri="{FF2B5EF4-FFF2-40B4-BE49-F238E27FC236}">
                  <a16:creationId xmlns:a16="http://schemas.microsoft.com/office/drawing/2014/main" id="{B94ED439-6DD3-4E6E-87F9-4B3210D47DA4}"/>
                </a:ext>
              </a:extLst>
            </p:cNvPr>
            <p:cNvSpPr/>
            <p:nvPr/>
          </p:nvSpPr>
          <p:spPr>
            <a:xfrm>
              <a:off x="7967150" y="367900"/>
              <a:ext cx="107475" cy="107775"/>
            </a:xfrm>
            <a:custGeom>
              <a:avLst/>
              <a:gdLst/>
              <a:ahLst/>
              <a:cxnLst/>
              <a:rect l="l" t="t" r="r" b="b"/>
              <a:pathLst>
                <a:path w="4299" h="4311" extrusionOk="0">
                  <a:moveTo>
                    <a:pt x="0" y="1"/>
                  </a:moveTo>
                  <a:lnTo>
                    <a:pt x="0" y="4311"/>
                  </a:lnTo>
                  <a:lnTo>
                    <a:pt x="4299" y="4311"/>
                  </a:lnTo>
                  <a:lnTo>
                    <a:pt x="4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8;p29">
              <a:extLst>
                <a:ext uri="{FF2B5EF4-FFF2-40B4-BE49-F238E27FC236}">
                  <a16:creationId xmlns:a16="http://schemas.microsoft.com/office/drawing/2014/main" id="{29B65DEE-688F-4E11-944D-C3BFD47D2F8E}"/>
                </a:ext>
              </a:extLst>
            </p:cNvPr>
            <p:cNvSpPr/>
            <p:nvPr/>
          </p:nvSpPr>
          <p:spPr>
            <a:xfrm>
              <a:off x="7370050" y="1317725"/>
              <a:ext cx="1041525" cy="140225"/>
            </a:xfrm>
            <a:custGeom>
              <a:avLst/>
              <a:gdLst/>
              <a:ahLst/>
              <a:cxnLst/>
              <a:rect l="l" t="t" r="r" b="b"/>
              <a:pathLst>
                <a:path w="41661" h="5609" extrusionOk="0">
                  <a:moveTo>
                    <a:pt x="1" y="0"/>
                  </a:moveTo>
                  <a:lnTo>
                    <a:pt x="1" y="5608"/>
                  </a:lnTo>
                  <a:lnTo>
                    <a:pt x="41661" y="5608"/>
                  </a:lnTo>
                  <a:lnTo>
                    <a:pt x="416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9;p29">
              <a:extLst>
                <a:ext uri="{FF2B5EF4-FFF2-40B4-BE49-F238E27FC236}">
                  <a16:creationId xmlns:a16="http://schemas.microsoft.com/office/drawing/2014/main" id="{C9D6279C-AC28-4A05-81BD-F5D4C40F1819}"/>
                </a:ext>
              </a:extLst>
            </p:cNvPr>
            <p:cNvSpPr/>
            <p:nvPr/>
          </p:nvSpPr>
          <p:spPr>
            <a:xfrm>
              <a:off x="7248600" y="93750"/>
              <a:ext cx="1284425" cy="1180250"/>
            </a:xfrm>
            <a:custGeom>
              <a:avLst/>
              <a:gdLst/>
              <a:ahLst/>
              <a:cxnLst/>
              <a:rect l="l" t="t" r="r" b="b"/>
              <a:pathLst>
                <a:path w="51377" h="47210" extrusionOk="0">
                  <a:moveTo>
                    <a:pt x="25087" y="3287"/>
                  </a:moveTo>
                  <a:lnTo>
                    <a:pt x="25087" y="7740"/>
                  </a:lnTo>
                  <a:lnTo>
                    <a:pt x="17813" y="7740"/>
                  </a:lnTo>
                  <a:lnTo>
                    <a:pt x="25087" y="3287"/>
                  </a:lnTo>
                  <a:close/>
                  <a:moveTo>
                    <a:pt x="26278" y="3287"/>
                  </a:moveTo>
                  <a:lnTo>
                    <a:pt x="33553" y="7740"/>
                  </a:lnTo>
                  <a:lnTo>
                    <a:pt x="26278" y="7740"/>
                  </a:lnTo>
                  <a:lnTo>
                    <a:pt x="26278" y="3287"/>
                  </a:lnTo>
                  <a:close/>
                  <a:moveTo>
                    <a:pt x="36708" y="9669"/>
                  </a:moveTo>
                  <a:lnTo>
                    <a:pt x="41125" y="12360"/>
                  </a:lnTo>
                  <a:lnTo>
                    <a:pt x="36708" y="16777"/>
                  </a:lnTo>
                  <a:lnTo>
                    <a:pt x="36708" y="9669"/>
                  </a:lnTo>
                  <a:close/>
                  <a:moveTo>
                    <a:pt x="14669" y="9669"/>
                  </a:moveTo>
                  <a:lnTo>
                    <a:pt x="14669" y="16801"/>
                  </a:lnTo>
                  <a:lnTo>
                    <a:pt x="10252" y="12372"/>
                  </a:lnTo>
                  <a:lnTo>
                    <a:pt x="14669" y="9669"/>
                  </a:lnTo>
                  <a:close/>
                  <a:moveTo>
                    <a:pt x="42149" y="13014"/>
                  </a:moveTo>
                  <a:lnTo>
                    <a:pt x="46530" y="15690"/>
                  </a:lnTo>
                  <a:lnTo>
                    <a:pt x="46530" y="17622"/>
                  </a:lnTo>
                  <a:lnTo>
                    <a:pt x="37541" y="17622"/>
                  </a:lnTo>
                  <a:lnTo>
                    <a:pt x="42149" y="13014"/>
                  </a:lnTo>
                  <a:close/>
                  <a:moveTo>
                    <a:pt x="9228" y="13014"/>
                  </a:moveTo>
                  <a:lnTo>
                    <a:pt x="13836" y="17634"/>
                  </a:lnTo>
                  <a:lnTo>
                    <a:pt x="4859" y="17634"/>
                  </a:lnTo>
                  <a:lnTo>
                    <a:pt x="4859" y="15670"/>
                  </a:lnTo>
                  <a:lnTo>
                    <a:pt x="9228" y="13014"/>
                  </a:lnTo>
                  <a:close/>
                  <a:moveTo>
                    <a:pt x="25087" y="8931"/>
                  </a:moveTo>
                  <a:lnTo>
                    <a:pt x="25087" y="17634"/>
                  </a:lnTo>
                  <a:lnTo>
                    <a:pt x="15860" y="17634"/>
                  </a:lnTo>
                  <a:lnTo>
                    <a:pt x="15860" y="8943"/>
                  </a:lnTo>
                  <a:lnTo>
                    <a:pt x="15884" y="8931"/>
                  </a:lnTo>
                  <a:close/>
                  <a:moveTo>
                    <a:pt x="35493" y="8919"/>
                  </a:moveTo>
                  <a:lnTo>
                    <a:pt x="35517" y="8943"/>
                  </a:lnTo>
                  <a:lnTo>
                    <a:pt x="35517" y="17622"/>
                  </a:lnTo>
                  <a:lnTo>
                    <a:pt x="26290" y="17634"/>
                  </a:lnTo>
                  <a:lnTo>
                    <a:pt x="26290" y="8919"/>
                  </a:lnTo>
                  <a:close/>
                  <a:moveTo>
                    <a:pt x="25087" y="18813"/>
                  </a:moveTo>
                  <a:lnTo>
                    <a:pt x="25087" y="26028"/>
                  </a:lnTo>
                  <a:lnTo>
                    <a:pt x="15860" y="26040"/>
                  </a:lnTo>
                  <a:lnTo>
                    <a:pt x="15860" y="18813"/>
                  </a:lnTo>
                  <a:close/>
                  <a:moveTo>
                    <a:pt x="35517" y="18813"/>
                  </a:moveTo>
                  <a:lnTo>
                    <a:pt x="35517" y="26028"/>
                  </a:lnTo>
                  <a:lnTo>
                    <a:pt x="26290" y="26040"/>
                  </a:lnTo>
                  <a:lnTo>
                    <a:pt x="26290" y="18813"/>
                  </a:lnTo>
                  <a:close/>
                  <a:moveTo>
                    <a:pt x="46530" y="18813"/>
                  </a:moveTo>
                  <a:lnTo>
                    <a:pt x="46530" y="30302"/>
                  </a:lnTo>
                  <a:lnTo>
                    <a:pt x="36708" y="30302"/>
                  </a:lnTo>
                  <a:lnTo>
                    <a:pt x="36708" y="18813"/>
                  </a:lnTo>
                  <a:close/>
                  <a:moveTo>
                    <a:pt x="14669" y="18813"/>
                  </a:moveTo>
                  <a:lnTo>
                    <a:pt x="14669" y="30314"/>
                  </a:lnTo>
                  <a:lnTo>
                    <a:pt x="4847" y="30314"/>
                  </a:lnTo>
                  <a:lnTo>
                    <a:pt x="4847" y="18813"/>
                  </a:lnTo>
                  <a:close/>
                  <a:moveTo>
                    <a:pt x="18384" y="26969"/>
                  </a:moveTo>
                  <a:lnTo>
                    <a:pt x="18384" y="30314"/>
                  </a:lnTo>
                  <a:lnTo>
                    <a:pt x="15860" y="30314"/>
                  </a:lnTo>
                  <a:lnTo>
                    <a:pt x="15860" y="26969"/>
                  </a:lnTo>
                  <a:close/>
                  <a:moveTo>
                    <a:pt x="21968" y="26969"/>
                  </a:moveTo>
                  <a:lnTo>
                    <a:pt x="21968" y="30314"/>
                  </a:lnTo>
                  <a:lnTo>
                    <a:pt x="19134" y="30314"/>
                  </a:lnTo>
                  <a:lnTo>
                    <a:pt x="19134" y="26969"/>
                  </a:lnTo>
                  <a:close/>
                  <a:moveTo>
                    <a:pt x="25087" y="26969"/>
                  </a:moveTo>
                  <a:lnTo>
                    <a:pt x="25087" y="30314"/>
                  </a:lnTo>
                  <a:lnTo>
                    <a:pt x="22730" y="30314"/>
                  </a:lnTo>
                  <a:lnTo>
                    <a:pt x="22718" y="26969"/>
                  </a:lnTo>
                  <a:close/>
                  <a:moveTo>
                    <a:pt x="28647" y="26969"/>
                  </a:moveTo>
                  <a:lnTo>
                    <a:pt x="28647" y="30314"/>
                  </a:lnTo>
                  <a:lnTo>
                    <a:pt x="26278" y="30314"/>
                  </a:lnTo>
                  <a:lnTo>
                    <a:pt x="26278" y="26969"/>
                  </a:lnTo>
                  <a:close/>
                  <a:moveTo>
                    <a:pt x="32231" y="26969"/>
                  </a:moveTo>
                  <a:lnTo>
                    <a:pt x="32231" y="30314"/>
                  </a:lnTo>
                  <a:lnTo>
                    <a:pt x="29397" y="30314"/>
                  </a:lnTo>
                  <a:lnTo>
                    <a:pt x="29397" y="26969"/>
                  </a:lnTo>
                  <a:close/>
                  <a:moveTo>
                    <a:pt x="35517" y="26969"/>
                  </a:moveTo>
                  <a:lnTo>
                    <a:pt x="35517" y="30314"/>
                  </a:lnTo>
                  <a:lnTo>
                    <a:pt x="32981" y="30314"/>
                  </a:lnTo>
                  <a:lnTo>
                    <a:pt x="32981" y="26969"/>
                  </a:lnTo>
                  <a:close/>
                  <a:moveTo>
                    <a:pt x="14681" y="31493"/>
                  </a:moveTo>
                  <a:lnTo>
                    <a:pt x="14681" y="44530"/>
                  </a:lnTo>
                  <a:lnTo>
                    <a:pt x="4859" y="44530"/>
                  </a:lnTo>
                  <a:lnTo>
                    <a:pt x="4859" y="31493"/>
                  </a:lnTo>
                  <a:close/>
                  <a:moveTo>
                    <a:pt x="25099" y="31493"/>
                  </a:moveTo>
                  <a:lnTo>
                    <a:pt x="25099" y="44530"/>
                  </a:lnTo>
                  <a:lnTo>
                    <a:pt x="15872" y="44530"/>
                  </a:lnTo>
                  <a:lnTo>
                    <a:pt x="15872" y="31493"/>
                  </a:lnTo>
                  <a:close/>
                  <a:moveTo>
                    <a:pt x="35517" y="31493"/>
                  </a:moveTo>
                  <a:lnTo>
                    <a:pt x="35517" y="44530"/>
                  </a:lnTo>
                  <a:lnTo>
                    <a:pt x="26290" y="44530"/>
                  </a:lnTo>
                  <a:lnTo>
                    <a:pt x="26290" y="31493"/>
                  </a:lnTo>
                  <a:close/>
                  <a:moveTo>
                    <a:pt x="46530" y="31493"/>
                  </a:moveTo>
                  <a:lnTo>
                    <a:pt x="46530" y="44530"/>
                  </a:lnTo>
                  <a:lnTo>
                    <a:pt x="36708" y="44530"/>
                  </a:lnTo>
                  <a:lnTo>
                    <a:pt x="36708" y="31493"/>
                  </a:lnTo>
                  <a:close/>
                  <a:moveTo>
                    <a:pt x="25683" y="1"/>
                  </a:moveTo>
                  <a:lnTo>
                    <a:pt x="1" y="15717"/>
                  </a:lnTo>
                  <a:lnTo>
                    <a:pt x="1310" y="17848"/>
                  </a:lnTo>
                  <a:lnTo>
                    <a:pt x="1310" y="47209"/>
                  </a:lnTo>
                  <a:lnTo>
                    <a:pt x="4859" y="47209"/>
                  </a:lnTo>
                  <a:lnTo>
                    <a:pt x="4859" y="45721"/>
                  </a:lnTo>
                  <a:lnTo>
                    <a:pt x="46530" y="45721"/>
                  </a:lnTo>
                  <a:lnTo>
                    <a:pt x="46530" y="47209"/>
                  </a:lnTo>
                  <a:lnTo>
                    <a:pt x="50067" y="47209"/>
                  </a:lnTo>
                  <a:lnTo>
                    <a:pt x="50067" y="17848"/>
                  </a:lnTo>
                  <a:lnTo>
                    <a:pt x="51376" y="15717"/>
                  </a:lnTo>
                  <a:lnTo>
                    <a:pt x="25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70;p29">
              <a:extLst>
                <a:ext uri="{FF2B5EF4-FFF2-40B4-BE49-F238E27FC236}">
                  <a16:creationId xmlns:a16="http://schemas.microsoft.com/office/drawing/2014/main" id="{353F4900-DC0B-4100-8F1D-BFEBC5DEB64D}"/>
                </a:ext>
              </a:extLst>
            </p:cNvPr>
            <p:cNvSpPr/>
            <p:nvPr/>
          </p:nvSpPr>
          <p:spPr>
            <a:xfrm>
              <a:off x="7620675" y="729250"/>
              <a:ext cx="539975" cy="15200"/>
            </a:xfrm>
            <a:custGeom>
              <a:avLst/>
              <a:gdLst/>
              <a:ahLst/>
              <a:cxnLst/>
              <a:rect l="l" t="t" r="r" b="b"/>
              <a:pathLst>
                <a:path w="21599" h="608" extrusionOk="0">
                  <a:moveTo>
                    <a:pt x="417" y="1"/>
                  </a:moveTo>
                  <a:cubicBezTo>
                    <a:pt x="1" y="1"/>
                    <a:pt x="1" y="608"/>
                    <a:pt x="417" y="608"/>
                  </a:cubicBezTo>
                  <a:lnTo>
                    <a:pt x="21194" y="608"/>
                  </a:lnTo>
                  <a:cubicBezTo>
                    <a:pt x="21599" y="608"/>
                    <a:pt x="21599" y="1"/>
                    <a:pt x="21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48" name="Diagram 447">
            <a:extLst>
              <a:ext uri="{FF2B5EF4-FFF2-40B4-BE49-F238E27FC236}">
                <a16:creationId xmlns:a16="http://schemas.microsoft.com/office/drawing/2014/main" id="{907053A3-072E-48FB-A2D2-0A38F32FCDDF}"/>
              </a:ext>
            </a:extLst>
          </p:cNvPr>
          <p:cNvGraphicFramePr/>
          <p:nvPr>
            <p:extLst>
              <p:ext uri="{D42A27DB-BD31-4B8C-83A1-F6EECF244321}">
                <p14:modId xmlns:p14="http://schemas.microsoft.com/office/powerpoint/2010/main" val="2641464823"/>
              </p:ext>
            </p:extLst>
          </p:nvPr>
        </p:nvGraphicFramePr>
        <p:xfrm>
          <a:off x="797184" y="1780636"/>
          <a:ext cx="1519527" cy="646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06" name="Google Shape;334;p29">
            <a:extLst>
              <a:ext uri="{FF2B5EF4-FFF2-40B4-BE49-F238E27FC236}">
                <a16:creationId xmlns:a16="http://schemas.microsoft.com/office/drawing/2014/main" id="{15EFB74F-1962-47F0-9E94-DE7D634C8D4F}"/>
              </a:ext>
            </a:extLst>
          </p:cNvPr>
          <p:cNvGrpSpPr/>
          <p:nvPr/>
        </p:nvGrpSpPr>
        <p:grpSpPr>
          <a:xfrm flipH="1">
            <a:off x="3503015" y="1213706"/>
            <a:ext cx="1859568" cy="1573958"/>
            <a:chOff x="7224800" y="69200"/>
            <a:chExt cx="1331725" cy="1388750"/>
          </a:xfrm>
        </p:grpSpPr>
        <p:sp>
          <p:nvSpPr>
            <p:cNvPr id="307" name="Google Shape;335;p29">
              <a:extLst>
                <a:ext uri="{FF2B5EF4-FFF2-40B4-BE49-F238E27FC236}">
                  <a16:creationId xmlns:a16="http://schemas.microsoft.com/office/drawing/2014/main" id="{DE798522-26BE-43A1-A0A5-C72D3B8A549E}"/>
                </a:ext>
              </a:extLst>
            </p:cNvPr>
            <p:cNvSpPr/>
            <p:nvPr/>
          </p:nvSpPr>
          <p:spPr>
            <a:xfrm>
              <a:off x="7370050" y="166975"/>
              <a:ext cx="1041525" cy="1150775"/>
            </a:xfrm>
            <a:custGeom>
              <a:avLst/>
              <a:gdLst/>
              <a:ahLst/>
              <a:cxnLst/>
              <a:rect l="l" t="t" r="r" b="b"/>
              <a:pathLst>
                <a:path w="41661" h="46031" extrusionOk="0">
                  <a:moveTo>
                    <a:pt x="20825" y="1"/>
                  </a:moveTo>
                  <a:lnTo>
                    <a:pt x="1" y="12741"/>
                  </a:lnTo>
                  <a:lnTo>
                    <a:pt x="1" y="46030"/>
                  </a:lnTo>
                  <a:lnTo>
                    <a:pt x="41661" y="46030"/>
                  </a:lnTo>
                  <a:lnTo>
                    <a:pt x="41661" y="12741"/>
                  </a:lnTo>
                  <a:lnTo>
                    <a:pt x="208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36;p29">
              <a:extLst>
                <a:ext uri="{FF2B5EF4-FFF2-40B4-BE49-F238E27FC236}">
                  <a16:creationId xmlns:a16="http://schemas.microsoft.com/office/drawing/2014/main" id="{EA019F5A-6550-46A4-8145-9AAD2C523657}"/>
                </a:ext>
              </a:extLst>
            </p:cNvPr>
            <p:cNvSpPr/>
            <p:nvPr/>
          </p:nvSpPr>
          <p:spPr>
            <a:xfrm>
              <a:off x="7251275" y="1273975"/>
              <a:ext cx="118800" cy="183975"/>
            </a:xfrm>
            <a:custGeom>
              <a:avLst/>
              <a:gdLst/>
              <a:ahLst/>
              <a:cxnLst/>
              <a:rect l="l" t="t" r="r" b="b"/>
              <a:pathLst>
                <a:path w="4752" h="7359" extrusionOk="0">
                  <a:moveTo>
                    <a:pt x="1" y="0"/>
                  </a:moveTo>
                  <a:lnTo>
                    <a:pt x="1" y="7358"/>
                  </a:lnTo>
                  <a:lnTo>
                    <a:pt x="4752" y="7358"/>
                  </a:lnTo>
                  <a:lnTo>
                    <a:pt x="47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37;p29">
              <a:extLst>
                <a:ext uri="{FF2B5EF4-FFF2-40B4-BE49-F238E27FC236}">
                  <a16:creationId xmlns:a16="http://schemas.microsoft.com/office/drawing/2014/main" id="{50011384-4C8C-4E6E-B752-183130B78270}"/>
                </a:ext>
              </a:extLst>
            </p:cNvPr>
            <p:cNvSpPr/>
            <p:nvPr/>
          </p:nvSpPr>
          <p:spPr>
            <a:xfrm>
              <a:off x="8411550" y="1273975"/>
              <a:ext cx="118500" cy="183975"/>
            </a:xfrm>
            <a:custGeom>
              <a:avLst/>
              <a:gdLst/>
              <a:ahLst/>
              <a:cxnLst/>
              <a:rect l="l" t="t" r="r" b="b"/>
              <a:pathLst>
                <a:path w="4740" h="7359" extrusionOk="0">
                  <a:moveTo>
                    <a:pt x="1" y="0"/>
                  </a:moveTo>
                  <a:lnTo>
                    <a:pt x="1" y="7358"/>
                  </a:lnTo>
                  <a:lnTo>
                    <a:pt x="4739" y="7358"/>
                  </a:lnTo>
                  <a:lnTo>
                    <a:pt x="4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38;p29">
              <a:extLst>
                <a:ext uri="{FF2B5EF4-FFF2-40B4-BE49-F238E27FC236}">
                  <a16:creationId xmlns:a16="http://schemas.microsoft.com/office/drawing/2014/main" id="{00EC003E-85F2-42FA-BB5F-D86BDA245E4D}"/>
                </a:ext>
              </a:extLst>
            </p:cNvPr>
            <p:cNvSpPr/>
            <p:nvPr/>
          </p:nvSpPr>
          <p:spPr>
            <a:xfrm>
              <a:off x="7224800" y="69200"/>
              <a:ext cx="1331725" cy="421400"/>
            </a:xfrm>
            <a:custGeom>
              <a:avLst/>
              <a:gdLst/>
              <a:ahLst/>
              <a:cxnLst/>
              <a:rect l="l" t="t" r="r" b="b"/>
              <a:pathLst>
                <a:path w="53269" h="16856" extrusionOk="0">
                  <a:moveTo>
                    <a:pt x="26636" y="1"/>
                  </a:moveTo>
                  <a:cubicBezTo>
                    <a:pt x="26444" y="1"/>
                    <a:pt x="26254" y="54"/>
                    <a:pt x="26087" y="161"/>
                  </a:cubicBezTo>
                  <a:lnTo>
                    <a:pt x="310" y="15937"/>
                  </a:lnTo>
                  <a:cubicBezTo>
                    <a:pt x="84" y="16080"/>
                    <a:pt x="0" y="16378"/>
                    <a:pt x="143" y="16616"/>
                  </a:cubicBezTo>
                  <a:cubicBezTo>
                    <a:pt x="244" y="16771"/>
                    <a:pt x="406" y="16856"/>
                    <a:pt x="573" y="16856"/>
                  </a:cubicBezTo>
                  <a:cubicBezTo>
                    <a:pt x="661" y="16856"/>
                    <a:pt x="751" y="16832"/>
                    <a:pt x="834" y="16783"/>
                  </a:cubicBezTo>
                  <a:lnTo>
                    <a:pt x="26635" y="983"/>
                  </a:lnTo>
                  <a:lnTo>
                    <a:pt x="52447" y="16783"/>
                  </a:lnTo>
                  <a:cubicBezTo>
                    <a:pt x="52530" y="16832"/>
                    <a:pt x="52620" y="16856"/>
                    <a:pt x="52708" y="16856"/>
                  </a:cubicBezTo>
                  <a:cubicBezTo>
                    <a:pt x="52873" y="16856"/>
                    <a:pt x="53033" y="16771"/>
                    <a:pt x="53126" y="16616"/>
                  </a:cubicBezTo>
                  <a:cubicBezTo>
                    <a:pt x="53269" y="16378"/>
                    <a:pt x="53197" y="16080"/>
                    <a:pt x="52971" y="15937"/>
                  </a:cubicBezTo>
                  <a:lnTo>
                    <a:pt x="27194" y="161"/>
                  </a:lnTo>
                  <a:cubicBezTo>
                    <a:pt x="27022" y="54"/>
                    <a:pt x="26828" y="1"/>
                    <a:pt x="266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39;p29">
              <a:extLst>
                <a:ext uri="{FF2B5EF4-FFF2-40B4-BE49-F238E27FC236}">
                  <a16:creationId xmlns:a16="http://schemas.microsoft.com/office/drawing/2014/main" id="{714C209B-B53F-47F3-BA8F-F9611565F0EC}"/>
                </a:ext>
              </a:extLst>
            </p:cNvPr>
            <p:cNvSpPr/>
            <p:nvPr/>
          </p:nvSpPr>
          <p:spPr>
            <a:xfrm>
              <a:off x="8218675" y="603650"/>
              <a:ext cx="140225" cy="208075"/>
            </a:xfrm>
            <a:custGeom>
              <a:avLst/>
              <a:gdLst/>
              <a:ahLst/>
              <a:cxnLst/>
              <a:rect l="l" t="t" r="r" b="b"/>
              <a:pathLst>
                <a:path w="5609" h="8323" extrusionOk="0">
                  <a:moveTo>
                    <a:pt x="0" y="0"/>
                  </a:moveTo>
                  <a:lnTo>
                    <a:pt x="0" y="8323"/>
                  </a:lnTo>
                  <a:lnTo>
                    <a:pt x="5608" y="8323"/>
                  </a:lnTo>
                  <a:lnTo>
                    <a:pt x="56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40;p29">
              <a:extLst>
                <a:ext uri="{FF2B5EF4-FFF2-40B4-BE49-F238E27FC236}">
                  <a16:creationId xmlns:a16="http://schemas.microsoft.com/office/drawing/2014/main" id="{525EED06-4389-414A-AD29-E07A96B63351}"/>
                </a:ext>
              </a:extLst>
            </p:cNvPr>
            <p:cNvSpPr/>
            <p:nvPr/>
          </p:nvSpPr>
          <p:spPr>
            <a:xfrm>
              <a:off x="8233550" y="61822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41;p29">
              <a:extLst>
                <a:ext uri="{FF2B5EF4-FFF2-40B4-BE49-F238E27FC236}">
                  <a16:creationId xmlns:a16="http://schemas.microsoft.com/office/drawing/2014/main" id="{404AD52C-A091-4809-93BF-90B3FC66537E}"/>
                </a:ext>
              </a:extLst>
            </p:cNvPr>
            <p:cNvSpPr/>
            <p:nvPr/>
          </p:nvSpPr>
          <p:spPr>
            <a:xfrm>
              <a:off x="8218675" y="603650"/>
              <a:ext cx="140225" cy="208075"/>
            </a:xfrm>
            <a:custGeom>
              <a:avLst/>
              <a:gdLst/>
              <a:ahLst/>
              <a:cxnLst/>
              <a:rect l="l" t="t" r="r" b="b"/>
              <a:pathLst>
                <a:path w="5609" h="8323" extrusionOk="0">
                  <a:moveTo>
                    <a:pt x="2512" y="0"/>
                  </a:moveTo>
                  <a:lnTo>
                    <a:pt x="2512" y="3870"/>
                  </a:lnTo>
                  <a:lnTo>
                    <a:pt x="0" y="3870"/>
                  </a:lnTo>
                  <a:lnTo>
                    <a:pt x="0" y="4453"/>
                  </a:lnTo>
                  <a:lnTo>
                    <a:pt x="2512" y="4453"/>
                  </a:lnTo>
                  <a:lnTo>
                    <a:pt x="2512"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42;p29">
              <a:extLst>
                <a:ext uri="{FF2B5EF4-FFF2-40B4-BE49-F238E27FC236}">
                  <a16:creationId xmlns:a16="http://schemas.microsoft.com/office/drawing/2014/main" id="{F0111C82-C49A-4920-A9BD-8B94CC7BEE0F}"/>
                </a:ext>
              </a:extLst>
            </p:cNvPr>
            <p:cNvSpPr/>
            <p:nvPr/>
          </p:nvSpPr>
          <p:spPr>
            <a:xfrm>
              <a:off x="7951075" y="603650"/>
              <a:ext cx="139925" cy="208075"/>
            </a:xfrm>
            <a:custGeom>
              <a:avLst/>
              <a:gdLst/>
              <a:ahLst/>
              <a:cxnLst/>
              <a:rect l="l" t="t" r="r" b="b"/>
              <a:pathLst>
                <a:path w="5597" h="8323" extrusionOk="0">
                  <a:moveTo>
                    <a:pt x="1" y="0"/>
                  </a:moveTo>
                  <a:lnTo>
                    <a:pt x="1"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43;p29">
              <a:extLst>
                <a:ext uri="{FF2B5EF4-FFF2-40B4-BE49-F238E27FC236}">
                  <a16:creationId xmlns:a16="http://schemas.microsoft.com/office/drawing/2014/main" id="{12F47C18-27F7-44FD-A61B-F2D5159BAFAE}"/>
                </a:ext>
              </a:extLst>
            </p:cNvPr>
            <p:cNvSpPr/>
            <p:nvPr/>
          </p:nvSpPr>
          <p:spPr>
            <a:xfrm>
              <a:off x="7965650" y="618225"/>
              <a:ext cx="110475" cy="178625"/>
            </a:xfrm>
            <a:custGeom>
              <a:avLst/>
              <a:gdLst/>
              <a:ahLst/>
              <a:cxnLst/>
              <a:rect l="l" t="t" r="r" b="b"/>
              <a:pathLst>
                <a:path w="4419"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44;p29">
              <a:extLst>
                <a:ext uri="{FF2B5EF4-FFF2-40B4-BE49-F238E27FC236}">
                  <a16:creationId xmlns:a16="http://schemas.microsoft.com/office/drawing/2014/main" id="{455540F6-9A51-4383-A375-D3B3FCDB4EA6}"/>
                </a:ext>
              </a:extLst>
            </p:cNvPr>
            <p:cNvSpPr/>
            <p:nvPr/>
          </p:nvSpPr>
          <p:spPr>
            <a:xfrm>
              <a:off x="7951075" y="60365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6" y="8323"/>
                  </a:lnTo>
                  <a:lnTo>
                    <a:pt x="3096" y="4453"/>
                  </a:lnTo>
                  <a:lnTo>
                    <a:pt x="5596" y="4453"/>
                  </a:lnTo>
                  <a:lnTo>
                    <a:pt x="5596"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45;p29">
              <a:extLst>
                <a:ext uri="{FF2B5EF4-FFF2-40B4-BE49-F238E27FC236}">
                  <a16:creationId xmlns:a16="http://schemas.microsoft.com/office/drawing/2014/main" id="{24F6C7F5-60CE-498D-A441-49DBBFB81E7B}"/>
                </a:ext>
              </a:extLst>
            </p:cNvPr>
            <p:cNvSpPr/>
            <p:nvPr/>
          </p:nvSpPr>
          <p:spPr>
            <a:xfrm>
              <a:off x="7683175" y="603650"/>
              <a:ext cx="139925" cy="208075"/>
            </a:xfrm>
            <a:custGeom>
              <a:avLst/>
              <a:gdLst/>
              <a:ahLst/>
              <a:cxnLst/>
              <a:rect l="l" t="t" r="r" b="b"/>
              <a:pathLst>
                <a:path w="5597" h="8323" extrusionOk="0">
                  <a:moveTo>
                    <a:pt x="1" y="0"/>
                  </a:moveTo>
                  <a:lnTo>
                    <a:pt x="1" y="8323"/>
                  </a:lnTo>
                  <a:lnTo>
                    <a:pt x="5597" y="8323"/>
                  </a:lnTo>
                  <a:lnTo>
                    <a:pt x="55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46;p29">
              <a:extLst>
                <a:ext uri="{FF2B5EF4-FFF2-40B4-BE49-F238E27FC236}">
                  <a16:creationId xmlns:a16="http://schemas.microsoft.com/office/drawing/2014/main" id="{1D4A5625-8AC1-471A-A7B9-499BCC86C47F}"/>
                </a:ext>
              </a:extLst>
            </p:cNvPr>
            <p:cNvSpPr/>
            <p:nvPr/>
          </p:nvSpPr>
          <p:spPr>
            <a:xfrm>
              <a:off x="7697775" y="618225"/>
              <a:ext cx="110750" cy="178625"/>
            </a:xfrm>
            <a:custGeom>
              <a:avLst/>
              <a:gdLst/>
              <a:ahLst/>
              <a:cxnLst/>
              <a:rect l="l" t="t" r="r" b="b"/>
              <a:pathLst>
                <a:path w="4430" h="7145" extrusionOk="0">
                  <a:moveTo>
                    <a:pt x="0" y="1"/>
                  </a:moveTo>
                  <a:lnTo>
                    <a:pt x="0" y="7144"/>
                  </a:lnTo>
                  <a:lnTo>
                    <a:pt x="4429" y="7144"/>
                  </a:lnTo>
                  <a:lnTo>
                    <a:pt x="4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47;p29">
              <a:extLst>
                <a:ext uri="{FF2B5EF4-FFF2-40B4-BE49-F238E27FC236}">
                  <a16:creationId xmlns:a16="http://schemas.microsoft.com/office/drawing/2014/main" id="{F58EFA55-5AE9-4FED-8EFB-F95A04671FAB}"/>
                </a:ext>
              </a:extLst>
            </p:cNvPr>
            <p:cNvSpPr/>
            <p:nvPr/>
          </p:nvSpPr>
          <p:spPr>
            <a:xfrm>
              <a:off x="7683175" y="60365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7" y="8323"/>
                  </a:lnTo>
                  <a:lnTo>
                    <a:pt x="3097" y="4453"/>
                  </a:lnTo>
                  <a:lnTo>
                    <a:pt x="5597" y="4453"/>
                  </a:lnTo>
                  <a:lnTo>
                    <a:pt x="5597" y="3870"/>
                  </a:lnTo>
                  <a:lnTo>
                    <a:pt x="3097" y="3870"/>
                  </a:lnTo>
                  <a:lnTo>
                    <a:pt x="30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48;p29">
              <a:extLst>
                <a:ext uri="{FF2B5EF4-FFF2-40B4-BE49-F238E27FC236}">
                  <a16:creationId xmlns:a16="http://schemas.microsoft.com/office/drawing/2014/main" id="{F315538C-BAC1-4B22-9FFF-7C8678F57FB3}"/>
                </a:ext>
              </a:extLst>
            </p:cNvPr>
            <p:cNvSpPr/>
            <p:nvPr/>
          </p:nvSpPr>
          <p:spPr>
            <a:xfrm>
              <a:off x="7645075" y="731650"/>
              <a:ext cx="491475" cy="119975"/>
            </a:xfrm>
            <a:custGeom>
              <a:avLst/>
              <a:gdLst/>
              <a:ahLst/>
              <a:cxnLst/>
              <a:rect l="l" t="t" r="r" b="b"/>
              <a:pathLst>
                <a:path w="19659" h="4799" extrusionOk="0">
                  <a:moveTo>
                    <a:pt x="1" y="0"/>
                  </a:moveTo>
                  <a:lnTo>
                    <a:pt x="1" y="4798"/>
                  </a:lnTo>
                  <a:lnTo>
                    <a:pt x="19658" y="4798"/>
                  </a:lnTo>
                  <a:lnTo>
                    <a:pt x="196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49;p29">
              <a:extLst>
                <a:ext uri="{FF2B5EF4-FFF2-40B4-BE49-F238E27FC236}">
                  <a16:creationId xmlns:a16="http://schemas.microsoft.com/office/drawing/2014/main" id="{F0D846FA-4215-4231-B6BD-E15B9FA2ED14}"/>
                </a:ext>
              </a:extLst>
            </p:cNvPr>
            <p:cNvSpPr/>
            <p:nvPr/>
          </p:nvSpPr>
          <p:spPr>
            <a:xfrm>
              <a:off x="7415300" y="603650"/>
              <a:ext cx="139925" cy="208075"/>
            </a:xfrm>
            <a:custGeom>
              <a:avLst/>
              <a:gdLst/>
              <a:ahLst/>
              <a:cxnLst/>
              <a:rect l="l" t="t" r="r" b="b"/>
              <a:pathLst>
                <a:path w="5597" h="8323" extrusionOk="0">
                  <a:moveTo>
                    <a:pt x="0" y="0"/>
                  </a:moveTo>
                  <a:lnTo>
                    <a:pt x="0"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50;p29">
              <a:extLst>
                <a:ext uri="{FF2B5EF4-FFF2-40B4-BE49-F238E27FC236}">
                  <a16:creationId xmlns:a16="http://schemas.microsoft.com/office/drawing/2014/main" id="{FEB11D45-6463-4697-9B67-D7636993091D}"/>
                </a:ext>
              </a:extLst>
            </p:cNvPr>
            <p:cNvSpPr/>
            <p:nvPr/>
          </p:nvSpPr>
          <p:spPr>
            <a:xfrm>
              <a:off x="7430175" y="61822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51;p29">
              <a:extLst>
                <a:ext uri="{FF2B5EF4-FFF2-40B4-BE49-F238E27FC236}">
                  <a16:creationId xmlns:a16="http://schemas.microsoft.com/office/drawing/2014/main" id="{BDA15D96-2E8F-4261-832B-CB299EC9FB2A}"/>
                </a:ext>
              </a:extLst>
            </p:cNvPr>
            <p:cNvSpPr/>
            <p:nvPr/>
          </p:nvSpPr>
          <p:spPr>
            <a:xfrm>
              <a:off x="7415300" y="603650"/>
              <a:ext cx="140225" cy="208075"/>
            </a:xfrm>
            <a:custGeom>
              <a:avLst/>
              <a:gdLst/>
              <a:ahLst/>
              <a:cxnLst/>
              <a:rect l="l" t="t" r="r" b="b"/>
              <a:pathLst>
                <a:path w="5609" h="8323" extrusionOk="0">
                  <a:moveTo>
                    <a:pt x="2513" y="0"/>
                  </a:moveTo>
                  <a:lnTo>
                    <a:pt x="2513" y="3870"/>
                  </a:lnTo>
                  <a:lnTo>
                    <a:pt x="0" y="3870"/>
                  </a:lnTo>
                  <a:lnTo>
                    <a:pt x="0" y="4453"/>
                  </a:lnTo>
                  <a:lnTo>
                    <a:pt x="2513" y="4453"/>
                  </a:lnTo>
                  <a:lnTo>
                    <a:pt x="2513"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52;p29">
              <a:extLst>
                <a:ext uri="{FF2B5EF4-FFF2-40B4-BE49-F238E27FC236}">
                  <a16:creationId xmlns:a16="http://schemas.microsoft.com/office/drawing/2014/main" id="{15D2B8C1-4441-426D-92A6-10B0F769B334}"/>
                </a:ext>
              </a:extLst>
            </p:cNvPr>
            <p:cNvSpPr/>
            <p:nvPr/>
          </p:nvSpPr>
          <p:spPr>
            <a:xfrm>
              <a:off x="8218675" y="940300"/>
              <a:ext cx="140225" cy="208075"/>
            </a:xfrm>
            <a:custGeom>
              <a:avLst/>
              <a:gdLst/>
              <a:ahLst/>
              <a:cxnLst/>
              <a:rect l="l" t="t" r="r" b="b"/>
              <a:pathLst>
                <a:path w="5609" h="8323" extrusionOk="0">
                  <a:moveTo>
                    <a:pt x="0" y="0"/>
                  </a:moveTo>
                  <a:lnTo>
                    <a:pt x="0" y="8323"/>
                  </a:lnTo>
                  <a:lnTo>
                    <a:pt x="5608" y="8323"/>
                  </a:lnTo>
                  <a:lnTo>
                    <a:pt x="56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53;p29">
              <a:extLst>
                <a:ext uri="{FF2B5EF4-FFF2-40B4-BE49-F238E27FC236}">
                  <a16:creationId xmlns:a16="http://schemas.microsoft.com/office/drawing/2014/main" id="{E00E8E22-6E14-4C74-BA2E-0422414E3846}"/>
                </a:ext>
              </a:extLst>
            </p:cNvPr>
            <p:cNvSpPr/>
            <p:nvPr/>
          </p:nvSpPr>
          <p:spPr>
            <a:xfrm>
              <a:off x="8233550" y="95487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54;p29">
              <a:extLst>
                <a:ext uri="{FF2B5EF4-FFF2-40B4-BE49-F238E27FC236}">
                  <a16:creationId xmlns:a16="http://schemas.microsoft.com/office/drawing/2014/main" id="{8E8E15EC-42B7-4258-B9D7-A3B1D3822B21}"/>
                </a:ext>
              </a:extLst>
            </p:cNvPr>
            <p:cNvSpPr/>
            <p:nvPr/>
          </p:nvSpPr>
          <p:spPr>
            <a:xfrm>
              <a:off x="8218675" y="940300"/>
              <a:ext cx="140225" cy="208075"/>
            </a:xfrm>
            <a:custGeom>
              <a:avLst/>
              <a:gdLst/>
              <a:ahLst/>
              <a:cxnLst/>
              <a:rect l="l" t="t" r="r" b="b"/>
              <a:pathLst>
                <a:path w="5609" h="8323" extrusionOk="0">
                  <a:moveTo>
                    <a:pt x="2512" y="0"/>
                  </a:moveTo>
                  <a:lnTo>
                    <a:pt x="2512" y="3870"/>
                  </a:lnTo>
                  <a:lnTo>
                    <a:pt x="0" y="3870"/>
                  </a:lnTo>
                  <a:lnTo>
                    <a:pt x="0" y="4453"/>
                  </a:lnTo>
                  <a:lnTo>
                    <a:pt x="2512" y="4453"/>
                  </a:lnTo>
                  <a:lnTo>
                    <a:pt x="2512"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55;p29">
              <a:extLst>
                <a:ext uri="{FF2B5EF4-FFF2-40B4-BE49-F238E27FC236}">
                  <a16:creationId xmlns:a16="http://schemas.microsoft.com/office/drawing/2014/main" id="{A9C1E937-D8CF-490F-A805-7CC2F6BE008C}"/>
                </a:ext>
              </a:extLst>
            </p:cNvPr>
            <p:cNvSpPr/>
            <p:nvPr/>
          </p:nvSpPr>
          <p:spPr>
            <a:xfrm>
              <a:off x="7951075" y="940300"/>
              <a:ext cx="139925" cy="208075"/>
            </a:xfrm>
            <a:custGeom>
              <a:avLst/>
              <a:gdLst/>
              <a:ahLst/>
              <a:cxnLst/>
              <a:rect l="l" t="t" r="r" b="b"/>
              <a:pathLst>
                <a:path w="5597" h="8323" extrusionOk="0">
                  <a:moveTo>
                    <a:pt x="1" y="0"/>
                  </a:moveTo>
                  <a:lnTo>
                    <a:pt x="1"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56;p29">
              <a:extLst>
                <a:ext uri="{FF2B5EF4-FFF2-40B4-BE49-F238E27FC236}">
                  <a16:creationId xmlns:a16="http://schemas.microsoft.com/office/drawing/2014/main" id="{EAE43A07-D351-415F-9789-287E885D1F0E}"/>
                </a:ext>
              </a:extLst>
            </p:cNvPr>
            <p:cNvSpPr/>
            <p:nvPr/>
          </p:nvSpPr>
          <p:spPr>
            <a:xfrm>
              <a:off x="7965650" y="955175"/>
              <a:ext cx="110475" cy="178625"/>
            </a:xfrm>
            <a:custGeom>
              <a:avLst/>
              <a:gdLst/>
              <a:ahLst/>
              <a:cxnLst/>
              <a:rect l="l" t="t" r="r" b="b"/>
              <a:pathLst>
                <a:path w="4419"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57;p29">
              <a:extLst>
                <a:ext uri="{FF2B5EF4-FFF2-40B4-BE49-F238E27FC236}">
                  <a16:creationId xmlns:a16="http://schemas.microsoft.com/office/drawing/2014/main" id="{402FA976-2EEF-4846-904B-4F92F1B1B3F5}"/>
                </a:ext>
              </a:extLst>
            </p:cNvPr>
            <p:cNvSpPr/>
            <p:nvPr/>
          </p:nvSpPr>
          <p:spPr>
            <a:xfrm>
              <a:off x="7951075" y="94030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6" y="8323"/>
                  </a:lnTo>
                  <a:lnTo>
                    <a:pt x="3096" y="4453"/>
                  </a:lnTo>
                  <a:lnTo>
                    <a:pt x="5596" y="4453"/>
                  </a:lnTo>
                  <a:lnTo>
                    <a:pt x="5596"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58;p29">
              <a:extLst>
                <a:ext uri="{FF2B5EF4-FFF2-40B4-BE49-F238E27FC236}">
                  <a16:creationId xmlns:a16="http://schemas.microsoft.com/office/drawing/2014/main" id="{3A1405D2-3930-4A89-9DBF-CCD30DBAD4D4}"/>
                </a:ext>
              </a:extLst>
            </p:cNvPr>
            <p:cNvSpPr/>
            <p:nvPr/>
          </p:nvSpPr>
          <p:spPr>
            <a:xfrm>
              <a:off x="7683175" y="940300"/>
              <a:ext cx="139925" cy="208075"/>
            </a:xfrm>
            <a:custGeom>
              <a:avLst/>
              <a:gdLst/>
              <a:ahLst/>
              <a:cxnLst/>
              <a:rect l="l" t="t" r="r" b="b"/>
              <a:pathLst>
                <a:path w="5597" h="8323" extrusionOk="0">
                  <a:moveTo>
                    <a:pt x="1" y="0"/>
                  </a:moveTo>
                  <a:lnTo>
                    <a:pt x="1" y="8323"/>
                  </a:lnTo>
                  <a:lnTo>
                    <a:pt x="5597" y="8323"/>
                  </a:lnTo>
                  <a:lnTo>
                    <a:pt x="55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59;p29">
              <a:extLst>
                <a:ext uri="{FF2B5EF4-FFF2-40B4-BE49-F238E27FC236}">
                  <a16:creationId xmlns:a16="http://schemas.microsoft.com/office/drawing/2014/main" id="{94B61543-465E-436C-8F46-438610EF4EE2}"/>
                </a:ext>
              </a:extLst>
            </p:cNvPr>
            <p:cNvSpPr/>
            <p:nvPr/>
          </p:nvSpPr>
          <p:spPr>
            <a:xfrm>
              <a:off x="7697775" y="955175"/>
              <a:ext cx="110750" cy="178625"/>
            </a:xfrm>
            <a:custGeom>
              <a:avLst/>
              <a:gdLst/>
              <a:ahLst/>
              <a:cxnLst/>
              <a:rect l="l" t="t" r="r" b="b"/>
              <a:pathLst>
                <a:path w="4430" h="7145" extrusionOk="0">
                  <a:moveTo>
                    <a:pt x="0" y="1"/>
                  </a:moveTo>
                  <a:lnTo>
                    <a:pt x="0" y="7144"/>
                  </a:lnTo>
                  <a:lnTo>
                    <a:pt x="4429" y="7144"/>
                  </a:lnTo>
                  <a:lnTo>
                    <a:pt x="4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60;p29">
              <a:extLst>
                <a:ext uri="{FF2B5EF4-FFF2-40B4-BE49-F238E27FC236}">
                  <a16:creationId xmlns:a16="http://schemas.microsoft.com/office/drawing/2014/main" id="{31FBBA75-8CF2-4710-AD67-C432726A1024}"/>
                </a:ext>
              </a:extLst>
            </p:cNvPr>
            <p:cNvSpPr/>
            <p:nvPr/>
          </p:nvSpPr>
          <p:spPr>
            <a:xfrm>
              <a:off x="7683175" y="94030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7" y="8323"/>
                  </a:lnTo>
                  <a:lnTo>
                    <a:pt x="3097" y="4453"/>
                  </a:lnTo>
                  <a:lnTo>
                    <a:pt x="5597" y="4453"/>
                  </a:lnTo>
                  <a:lnTo>
                    <a:pt x="5597" y="3870"/>
                  </a:lnTo>
                  <a:lnTo>
                    <a:pt x="3097" y="3870"/>
                  </a:lnTo>
                  <a:lnTo>
                    <a:pt x="30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61;p29">
              <a:extLst>
                <a:ext uri="{FF2B5EF4-FFF2-40B4-BE49-F238E27FC236}">
                  <a16:creationId xmlns:a16="http://schemas.microsoft.com/office/drawing/2014/main" id="{C1D94750-AE80-467A-87CD-C5515B82F4E4}"/>
                </a:ext>
              </a:extLst>
            </p:cNvPr>
            <p:cNvSpPr/>
            <p:nvPr/>
          </p:nvSpPr>
          <p:spPr>
            <a:xfrm>
              <a:off x="7415300" y="940300"/>
              <a:ext cx="139925" cy="208075"/>
            </a:xfrm>
            <a:custGeom>
              <a:avLst/>
              <a:gdLst/>
              <a:ahLst/>
              <a:cxnLst/>
              <a:rect l="l" t="t" r="r" b="b"/>
              <a:pathLst>
                <a:path w="5597" h="8323" extrusionOk="0">
                  <a:moveTo>
                    <a:pt x="0" y="0"/>
                  </a:moveTo>
                  <a:lnTo>
                    <a:pt x="0"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62;p29">
              <a:extLst>
                <a:ext uri="{FF2B5EF4-FFF2-40B4-BE49-F238E27FC236}">
                  <a16:creationId xmlns:a16="http://schemas.microsoft.com/office/drawing/2014/main" id="{7D72B610-C416-400E-B45E-F7A6FCC669B1}"/>
                </a:ext>
              </a:extLst>
            </p:cNvPr>
            <p:cNvSpPr/>
            <p:nvPr/>
          </p:nvSpPr>
          <p:spPr>
            <a:xfrm>
              <a:off x="7430175" y="95517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63;p29">
              <a:extLst>
                <a:ext uri="{FF2B5EF4-FFF2-40B4-BE49-F238E27FC236}">
                  <a16:creationId xmlns:a16="http://schemas.microsoft.com/office/drawing/2014/main" id="{F0F4BDFF-2F71-4F77-B577-D518EB3246E9}"/>
                </a:ext>
              </a:extLst>
            </p:cNvPr>
            <p:cNvSpPr/>
            <p:nvPr/>
          </p:nvSpPr>
          <p:spPr>
            <a:xfrm>
              <a:off x="7415300" y="940300"/>
              <a:ext cx="140225" cy="208075"/>
            </a:xfrm>
            <a:custGeom>
              <a:avLst/>
              <a:gdLst/>
              <a:ahLst/>
              <a:cxnLst/>
              <a:rect l="l" t="t" r="r" b="b"/>
              <a:pathLst>
                <a:path w="5609" h="8323" extrusionOk="0">
                  <a:moveTo>
                    <a:pt x="2513" y="0"/>
                  </a:moveTo>
                  <a:lnTo>
                    <a:pt x="2513" y="3870"/>
                  </a:lnTo>
                  <a:lnTo>
                    <a:pt x="0" y="3870"/>
                  </a:lnTo>
                  <a:lnTo>
                    <a:pt x="0" y="4453"/>
                  </a:lnTo>
                  <a:lnTo>
                    <a:pt x="2513" y="4453"/>
                  </a:lnTo>
                  <a:lnTo>
                    <a:pt x="2513"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64;p29">
              <a:extLst>
                <a:ext uri="{FF2B5EF4-FFF2-40B4-BE49-F238E27FC236}">
                  <a16:creationId xmlns:a16="http://schemas.microsoft.com/office/drawing/2014/main" id="{32784B6E-87CC-4B8A-A8D0-64031EBD7889}"/>
                </a:ext>
              </a:extLst>
            </p:cNvPr>
            <p:cNvSpPr/>
            <p:nvPr/>
          </p:nvSpPr>
          <p:spPr>
            <a:xfrm>
              <a:off x="7687950" y="349150"/>
              <a:ext cx="145275" cy="144975"/>
            </a:xfrm>
            <a:custGeom>
              <a:avLst/>
              <a:gdLst/>
              <a:ahLst/>
              <a:cxnLst/>
              <a:rect l="l" t="t" r="r" b="b"/>
              <a:pathLst>
                <a:path w="5811" h="5799" extrusionOk="0">
                  <a:moveTo>
                    <a:pt x="0" y="1"/>
                  </a:moveTo>
                  <a:lnTo>
                    <a:pt x="0" y="5799"/>
                  </a:lnTo>
                  <a:lnTo>
                    <a:pt x="5811" y="5799"/>
                  </a:lnTo>
                  <a:lnTo>
                    <a:pt x="58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65;p29">
              <a:extLst>
                <a:ext uri="{FF2B5EF4-FFF2-40B4-BE49-F238E27FC236}">
                  <a16:creationId xmlns:a16="http://schemas.microsoft.com/office/drawing/2014/main" id="{49BA2F91-A90B-4E18-B3D6-BC2CC569E412}"/>
                </a:ext>
              </a:extLst>
            </p:cNvPr>
            <p:cNvSpPr/>
            <p:nvPr/>
          </p:nvSpPr>
          <p:spPr>
            <a:xfrm>
              <a:off x="7706700" y="367900"/>
              <a:ext cx="107775" cy="107775"/>
            </a:xfrm>
            <a:custGeom>
              <a:avLst/>
              <a:gdLst/>
              <a:ahLst/>
              <a:cxnLst/>
              <a:rect l="l" t="t" r="r" b="b"/>
              <a:pathLst>
                <a:path w="4311" h="4311" extrusionOk="0">
                  <a:moveTo>
                    <a:pt x="1" y="1"/>
                  </a:moveTo>
                  <a:lnTo>
                    <a:pt x="1" y="4311"/>
                  </a:lnTo>
                  <a:lnTo>
                    <a:pt x="4311" y="4311"/>
                  </a:lnTo>
                  <a:lnTo>
                    <a:pt x="4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66;p29">
              <a:extLst>
                <a:ext uri="{FF2B5EF4-FFF2-40B4-BE49-F238E27FC236}">
                  <a16:creationId xmlns:a16="http://schemas.microsoft.com/office/drawing/2014/main" id="{89FEDE3D-14B2-4BE0-A803-F5C312157FA6}"/>
                </a:ext>
              </a:extLst>
            </p:cNvPr>
            <p:cNvSpPr/>
            <p:nvPr/>
          </p:nvSpPr>
          <p:spPr>
            <a:xfrm>
              <a:off x="7948400" y="349150"/>
              <a:ext cx="144975" cy="144975"/>
            </a:xfrm>
            <a:custGeom>
              <a:avLst/>
              <a:gdLst/>
              <a:ahLst/>
              <a:cxnLst/>
              <a:rect l="l" t="t" r="r" b="b"/>
              <a:pathLst>
                <a:path w="5799" h="5799" extrusionOk="0">
                  <a:moveTo>
                    <a:pt x="0" y="1"/>
                  </a:moveTo>
                  <a:lnTo>
                    <a:pt x="0" y="5799"/>
                  </a:lnTo>
                  <a:lnTo>
                    <a:pt x="5799" y="5799"/>
                  </a:lnTo>
                  <a:lnTo>
                    <a:pt x="57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67;p29">
              <a:extLst>
                <a:ext uri="{FF2B5EF4-FFF2-40B4-BE49-F238E27FC236}">
                  <a16:creationId xmlns:a16="http://schemas.microsoft.com/office/drawing/2014/main" id="{F5D70F63-9A65-4914-9226-48C9BA6B615F}"/>
                </a:ext>
              </a:extLst>
            </p:cNvPr>
            <p:cNvSpPr/>
            <p:nvPr/>
          </p:nvSpPr>
          <p:spPr>
            <a:xfrm>
              <a:off x="7967150" y="367900"/>
              <a:ext cx="107475" cy="107775"/>
            </a:xfrm>
            <a:custGeom>
              <a:avLst/>
              <a:gdLst/>
              <a:ahLst/>
              <a:cxnLst/>
              <a:rect l="l" t="t" r="r" b="b"/>
              <a:pathLst>
                <a:path w="4299" h="4311" extrusionOk="0">
                  <a:moveTo>
                    <a:pt x="0" y="1"/>
                  </a:moveTo>
                  <a:lnTo>
                    <a:pt x="0" y="4311"/>
                  </a:lnTo>
                  <a:lnTo>
                    <a:pt x="4299" y="4311"/>
                  </a:lnTo>
                  <a:lnTo>
                    <a:pt x="4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68;p29">
              <a:extLst>
                <a:ext uri="{FF2B5EF4-FFF2-40B4-BE49-F238E27FC236}">
                  <a16:creationId xmlns:a16="http://schemas.microsoft.com/office/drawing/2014/main" id="{DA88C19E-D280-419F-932D-CFE558358037}"/>
                </a:ext>
              </a:extLst>
            </p:cNvPr>
            <p:cNvSpPr/>
            <p:nvPr/>
          </p:nvSpPr>
          <p:spPr>
            <a:xfrm>
              <a:off x="7370050" y="1317725"/>
              <a:ext cx="1041525" cy="140225"/>
            </a:xfrm>
            <a:custGeom>
              <a:avLst/>
              <a:gdLst/>
              <a:ahLst/>
              <a:cxnLst/>
              <a:rect l="l" t="t" r="r" b="b"/>
              <a:pathLst>
                <a:path w="41661" h="5609" extrusionOk="0">
                  <a:moveTo>
                    <a:pt x="1" y="0"/>
                  </a:moveTo>
                  <a:lnTo>
                    <a:pt x="1" y="5608"/>
                  </a:lnTo>
                  <a:lnTo>
                    <a:pt x="41661" y="5608"/>
                  </a:lnTo>
                  <a:lnTo>
                    <a:pt x="416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69;p29">
              <a:extLst>
                <a:ext uri="{FF2B5EF4-FFF2-40B4-BE49-F238E27FC236}">
                  <a16:creationId xmlns:a16="http://schemas.microsoft.com/office/drawing/2014/main" id="{E976D4F5-9729-4F38-8938-11F1B4284779}"/>
                </a:ext>
              </a:extLst>
            </p:cNvPr>
            <p:cNvSpPr/>
            <p:nvPr/>
          </p:nvSpPr>
          <p:spPr>
            <a:xfrm>
              <a:off x="7248600" y="93750"/>
              <a:ext cx="1284425" cy="1180250"/>
            </a:xfrm>
            <a:custGeom>
              <a:avLst/>
              <a:gdLst/>
              <a:ahLst/>
              <a:cxnLst/>
              <a:rect l="l" t="t" r="r" b="b"/>
              <a:pathLst>
                <a:path w="51377" h="47210" extrusionOk="0">
                  <a:moveTo>
                    <a:pt x="25087" y="3287"/>
                  </a:moveTo>
                  <a:lnTo>
                    <a:pt x="25087" y="7740"/>
                  </a:lnTo>
                  <a:lnTo>
                    <a:pt x="17813" y="7740"/>
                  </a:lnTo>
                  <a:lnTo>
                    <a:pt x="25087" y="3287"/>
                  </a:lnTo>
                  <a:close/>
                  <a:moveTo>
                    <a:pt x="26278" y="3287"/>
                  </a:moveTo>
                  <a:lnTo>
                    <a:pt x="33553" y="7740"/>
                  </a:lnTo>
                  <a:lnTo>
                    <a:pt x="26278" y="7740"/>
                  </a:lnTo>
                  <a:lnTo>
                    <a:pt x="26278" y="3287"/>
                  </a:lnTo>
                  <a:close/>
                  <a:moveTo>
                    <a:pt x="36708" y="9669"/>
                  </a:moveTo>
                  <a:lnTo>
                    <a:pt x="41125" y="12360"/>
                  </a:lnTo>
                  <a:lnTo>
                    <a:pt x="36708" y="16777"/>
                  </a:lnTo>
                  <a:lnTo>
                    <a:pt x="36708" y="9669"/>
                  </a:lnTo>
                  <a:close/>
                  <a:moveTo>
                    <a:pt x="14669" y="9669"/>
                  </a:moveTo>
                  <a:lnTo>
                    <a:pt x="14669" y="16801"/>
                  </a:lnTo>
                  <a:lnTo>
                    <a:pt x="10252" y="12372"/>
                  </a:lnTo>
                  <a:lnTo>
                    <a:pt x="14669" y="9669"/>
                  </a:lnTo>
                  <a:close/>
                  <a:moveTo>
                    <a:pt x="42149" y="13014"/>
                  </a:moveTo>
                  <a:lnTo>
                    <a:pt x="46530" y="15690"/>
                  </a:lnTo>
                  <a:lnTo>
                    <a:pt x="46530" y="17622"/>
                  </a:lnTo>
                  <a:lnTo>
                    <a:pt x="37541" y="17622"/>
                  </a:lnTo>
                  <a:lnTo>
                    <a:pt x="42149" y="13014"/>
                  </a:lnTo>
                  <a:close/>
                  <a:moveTo>
                    <a:pt x="9228" y="13014"/>
                  </a:moveTo>
                  <a:lnTo>
                    <a:pt x="13836" y="17634"/>
                  </a:lnTo>
                  <a:lnTo>
                    <a:pt x="4859" y="17634"/>
                  </a:lnTo>
                  <a:lnTo>
                    <a:pt x="4859" y="15670"/>
                  </a:lnTo>
                  <a:lnTo>
                    <a:pt x="9228" y="13014"/>
                  </a:lnTo>
                  <a:close/>
                  <a:moveTo>
                    <a:pt x="25087" y="8931"/>
                  </a:moveTo>
                  <a:lnTo>
                    <a:pt x="25087" y="17634"/>
                  </a:lnTo>
                  <a:lnTo>
                    <a:pt x="15860" y="17634"/>
                  </a:lnTo>
                  <a:lnTo>
                    <a:pt x="15860" y="8943"/>
                  </a:lnTo>
                  <a:lnTo>
                    <a:pt x="15884" y="8931"/>
                  </a:lnTo>
                  <a:close/>
                  <a:moveTo>
                    <a:pt x="35493" y="8919"/>
                  </a:moveTo>
                  <a:lnTo>
                    <a:pt x="35517" y="8943"/>
                  </a:lnTo>
                  <a:lnTo>
                    <a:pt x="35517" y="17622"/>
                  </a:lnTo>
                  <a:lnTo>
                    <a:pt x="26290" y="17634"/>
                  </a:lnTo>
                  <a:lnTo>
                    <a:pt x="26290" y="8919"/>
                  </a:lnTo>
                  <a:close/>
                  <a:moveTo>
                    <a:pt x="25087" y="18813"/>
                  </a:moveTo>
                  <a:lnTo>
                    <a:pt x="25087" y="26028"/>
                  </a:lnTo>
                  <a:lnTo>
                    <a:pt x="15860" y="26040"/>
                  </a:lnTo>
                  <a:lnTo>
                    <a:pt x="15860" y="18813"/>
                  </a:lnTo>
                  <a:close/>
                  <a:moveTo>
                    <a:pt x="35517" y="18813"/>
                  </a:moveTo>
                  <a:lnTo>
                    <a:pt x="35517" y="26028"/>
                  </a:lnTo>
                  <a:lnTo>
                    <a:pt x="26290" y="26040"/>
                  </a:lnTo>
                  <a:lnTo>
                    <a:pt x="26290" y="18813"/>
                  </a:lnTo>
                  <a:close/>
                  <a:moveTo>
                    <a:pt x="46530" y="18813"/>
                  </a:moveTo>
                  <a:lnTo>
                    <a:pt x="46530" y="30302"/>
                  </a:lnTo>
                  <a:lnTo>
                    <a:pt x="36708" y="30302"/>
                  </a:lnTo>
                  <a:lnTo>
                    <a:pt x="36708" y="18813"/>
                  </a:lnTo>
                  <a:close/>
                  <a:moveTo>
                    <a:pt x="14669" y="18813"/>
                  </a:moveTo>
                  <a:lnTo>
                    <a:pt x="14669" y="30314"/>
                  </a:lnTo>
                  <a:lnTo>
                    <a:pt x="4847" y="30314"/>
                  </a:lnTo>
                  <a:lnTo>
                    <a:pt x="4847" y="18813"/>
                  </a:lnTo>
                  <a:close/>
                  <a:moveTo>
                    <a:pt x="18384" y="26969"/>
                  </a:moveTo>
                  <a:lnTo>
                    <a:pt x="18384" y="30314"/>
                  </a:lnTo>
                  <a:lnTo>
                    <a:pt x="15860" y="30314"/>
                  </a:lnTo>
                  <a:lnTo>
                    <a:pt x="15860" y="26969"/>
                  </a:lnTo>
                  <a:close/>
                  <a:moveTo>
                    <a:pt x="21968" y="26969"/>
                  </a:moveTo>
                  <a:lnTo>
                    <a:pt x="21968" y="30314"/>
                  </a:lnTo>
                  <a:lnTo>
                    <a:pt x="19134" y="30314"/>
                  </a:lnTo>
                  <a:lnTo>
                    <a:pt x="19134" y="26969"/>
                  </a:lnTo>
                  <a:close/>
                  <a:moveTo>
                    <a:pt x="25087" y="26969"/>
                  </a:moveTo>
                  <a:lnTo>
                    <a:pt x="25087" y="30314"/>
                  </a:lnTo>
                  <a:lnTo>
                    <a:pt x="22730" y="30314"/>
                  </a:lnTo>
                  <a:lnTo>
                    <a:pt x="22718" y="26969"/>
                  </a:lnTo>
                  <a:close/>
                  <a:moveTo>
                    <a:pt x="28647" y="26969"/>
                  </a:moveTo>
                  <a:lnTo>
                    <a:pt x="28647" y="30314"/>
                  </a:lnTo>
                  <a:lnTo>
                    <a:pt x="26278" y="30314"/>
                  </a:lnTo>
                  <a:lnTo>
                    <a:pt x="26278" y="26969"/>
                  </a:lnTo>
                  <a:close/>
                  <a:moveTo>
                    <a:pt x="32231" y="26969"/>
                  </a:moveTo>
                  <a:lnTo>
                    <a:pt x="32231" y="30314"/>
                  </a:lnTo>
                  <a:lnTo>
                    <a:pt x="29397" y="30314"/>
                  </a:lnTo>
                  <a:lnTo>
                    <a:pt x="29397" y="26969"/>
                  </a:lnTo>
                  <a:close/>
                  <a:moveTo>
                    <a:pt x="35517" y="26969"/>
                  </a:moveTo>
                  <a:lnTo>
                    <a:pt x="35517" y="30314"/>
                  </a:lnTo>
                  <a:lnTo>
                    <a:pt x="32981" y="30314"/>
                  </a:lnTo>
                  <a:lnTo>
                    <a:pt x="32981" y="26969"/>
                  </a:lnTo>
                  <a:close/>
                  <a:moveTo>
                    <a:pt x="14681" y="31493"/>
                  </a:moveTo>
                  <a:lnTo>
                    <a:pt x="14681" y="44530"/>
                  </a:lnTo>
                  <a:lnTo>
                    <a:pt x="4859" y="44530"/>
                  </a:lnTo>
                  <a:lnTo>
                    <a:pt x="4859" y="31493"/>
                  </a:lnTo>
                  <a:close/>
                  <a:moveTo>
                    <a:pt x="25099" y="31493"/>
                  </a:moveTo>
                  <a:lnTo>
                    <a:pt x="25099" y="44530"/>
                  </a:lnTo>
                  <a:lnTo>
                    <a:pt x="15872" y="44530"/>
                  </a:lnTo>
                  <a:lnTo>
                    <a:pt x="15872" y="31493"/>
                  </a:lnTo>
                  <a:close/>
                  <a:moveTo>
                    <a:pt x="35517" y="31493"/>
                  </a:moveTo>
                  <a:lnTo>
                    <a:pt x="35517" y="44530"/>
                  </a:lnTo>
                  <a:lnTo>
                    <a:pt x="26290" y="44530"/>
                  </a:lnTo>
                  <a:lnTo>
                    <a:pt x="26290" y="31493"/>
                  </a:lnTo>
                  <a:close/>
                  <a:moveTo>
                    <a:pt x="46530" y="31493"/>
                  </a:moveTo>
                  <a:lnTo>
                    <a:pt x="46530" y="44530"/>
                  </a:lnTo>
                  <a:lnTo>
                    <a:pt x="36708" y="44530"/>
                  </a:lnTo>
                  <a:lnTo>
                    <a:pt x="36708" y="31493"/>
                  </a:lnTo>
                  <a:close/>
                  <a:moveTo>
                    <a:pt x="25683" y="1"/>
                  </a:moveTo>
                  <a:lnTo>
                    <a:pt x="1" y="15717"/>
                  </a:lnTo>
                  <a:lnTo>
                    <a:pt x="1310" y="17848"/>
                  </a:lnTo>
                  <a:lnTo>
                    <a:pt x="1310" y="47209"/>
                  </a:lnTo>
                  <a:lnTo>
                    <a:pt x="4859" y="47209"/>
                  </a:lnTo>
                  <a:lnTo>
                    <a:pt x="4859" y="45721"/>
                  </a:lnTo>
                  <a:lnTo>
                    <a:pt x="46530" y="45721"/>
                  </a:lnTo>
                  <a:lnTo>
                    <a:pt x="46530" y="47209"/>
                  </a:lnTo>
                  <a:lnTo>
                    <a:pt x="50067" y="47209"/>
                  </a:lnTo>
                  <a:lnTo>
                    <a:pt x="50067" y="17848"/>
                  </a:lnTo>
                  <a:lnTo>
                    <a:pt x="51376" y="15717"/>
                  </a:lnTo>
                  <a:lnTo>
                    <a:pt x="25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70;p29">
              <a:extLst>
                <a:ext uri="{FF2B5EF4-FFF2-40B4-BE49-F238E27FC236}">
                  <a16:creationId xmlns:a16="http://schemas.microsoft.com/office/drawing/2014/main" id="{5CB09E72-6D0B-481C-A41F-B0661994A763}"/>
                </a:ext>
              </a:extLst>
            </p:cNvPr>
            <p:cNvSpPr/>
            <p:nvPr/>
          </p:nvSpPr>
          <p:spPr>
            <a:xfrm>
              <a:off x="7620675" y="729250"/>
              <a:ext cx="539975" cy="15200"/>
            </a:xfrm>
            <a:custGeom>
              <a:avLst/>
              <a:gdLst/>
              <a:ahLst/>
              <a:cxnLst/>
              <a:rect l="l" t="t" r="r" b="b"/>
              <a:pathLst>
                <a:path w="21599" h="608" extrusionOk="0">
                  <a:moveTo>
                    <a:pt x="417" y="1"/>
                  </a:moveTo>
                  <a:cubicBezTo>
                    <a:pt x="1" y="1"/>
                    <a:pt x="1" y="608"/>
                    <a:pt x="417" y="608"/>
                  </a:cubicBezTo>
                  <a:lnTo>
                    <a:pt x="21194" y="608"/>
                  </a:lnTo>
                  <a:cubicBezTo>
                    <a:pt x="21599" y="608"/>
                    <a:pt x="21599" y="1"/>
                    <a:pt x="21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43" name="Diagram 342">
            <a:extLst>
              <a:ext uri="{FF2B5EF4-FFF2-40B4-BE49-F238E27FC236}">
                <a16:creationId xmlns:a16="http://schemas.microsoft.com/office/drawing/2014/main" id="{064E3DA4-5FE8-49DD-86EB-D111CD512B39}"/>
              </a:ext>
            </a:extLst>
          </p:cNvPr>
          <p:cNvGraphicFramePr/>
          <p:nvPr>
            <p:extLst>
              <p:ext uri="{D42A27DB-BD31-4B8C-83A1-F6EECF244321}">
                <p14:modId xmlns:p14="http://schemas.microsoft.com/office/powerpoint/2010/main" val="948175814"/>
              </p:ext>
            </p:extLst>
          </p:nvPr>
        </p:nvGraphicFramePr>
        <p:xfrm>
          <a:off x="3678609" y="1780636"/>
          <a:ext cx="1519527" cy="6463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344" name="Google Shape;334;p29">
            <a:extLst>
              <a:ext uri="{FF2B5EF4-FFF2-40B4-BE49-F238E27FC236}">
                <a16:creationId xmlns:a16="http://schemas.microsoft.com/office/drawing/2014/main" id="{D4E06705-117D-4F71-BD95-335CAFAB4EA2}"/>
              </a:ext>
            </a:extLst>
          </p:cNvPr>
          <p:cNvGrpSpPr/>
          <p:nvPr/>
        </p:nvGrpSpPr>
        <p:grpSpPr>
          <a:xfrm flipH="1">
            <a:off x="6351207" y="1213706"/>
            <a:ext cx="1859568" cy="1573958"/>
            <a:chOff x="7224800" y="69200"/>
            <a:chExt cx="1331725" cy="1388750"/>
          </a:xfrm>
        </p:grpSpPr>
        <p:sp>
          <p:nvSpPr>
            <p:cNvPr id="345" name="Google Shape;335;p29">
              <a:extLst>
                <a:ext uri="{FF2B5EF4-FFF2-40B4-BE49-F238E27FC236}">
                  <a16:creationId xmlns:a16="http://schemas.microsoft.com/office/drawing/2014/main" id="{407A1E10-CD34-41A1-8A26-96376FD28A03}"/>
                </a:ext>
              </a:extLst>
            </p:cNvPr>
            <p:cNvSpPr/>
            <p:nvPr/>
          </p:nvSpPr>
          <p:spPr>
            <a:xfrm>
              <a:off x="7370050" y="166975"/>
              <a:ext cx="1041525" cy="1150775"/>
            </a:xfrm>
            <a:custGeom>
              <a:avLst/>
              <a:gdLst/>
              <a:ahLst/>
              <a:cxnLst/>
              <a:rect l="l" t="t" r="r" b="b"/>
              <a:pathLst>
                <a:path w="41661" h="46031" extrusionOk="0">
                  <a:moveTo>
                    <a:pt x="20825" y="1"/>
                  </a:moveTo>
                  <a:lnTo>
                    <a:pt x="1" y="12741"/>
                  </a:lnTo>
                  <a:lnTo>
                    <a:pt x="1" y="46030"/>
                  </a:lnTo>
                  <a:lnTo>
                    <a:pt x="41661" y="46030"/>
                  </a:lnTo>
                  <a:lnTo>
                    <a:pt x="41661" y="12741"/>
                  </a:lnTo>
                  <a:lnTo>
                    <a:pt x="208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36;p29">
              <a:extLst>
                <a:ext uri="{FF2B5EF4-FFF2-40B4-BE49-F238E27FC236}">
                  <a16:creationId xmlns:a16="http://schemas.microsoft.com/office/drawing/2014/main" id="{596196EC-9B6B-4AC9-AC96-75845A03B819}"/>
                </a:ext>
              </a:extLst>
            </p:cNvPr>
            <p:cNvSpPr/>
            <p:nvPr/>
          </p:nvSpPr>
          <p:spPr>
            <a:xfrm>
              <a:off x="7251275" y="1273975"/>
              <a:ext cx="118800" cy="183975"/>
            </a:xfrm>
            <a:custGeom>
              <a:avLst/>
              <a:gdLst/>
              <a:ahLst/>
              <a:cxnLst/>
              <a:rect l="l" t="t" r="r" b="b"/>
              <a:pathLst>
                <a:path w="4752" h="7359" extrusionOk="0">
                  <a:moveTo>
                    <a:pt x="1" y="0"/>
                  </a:moveTo>
                  <a:lnTo>
                    <a:pt x="1" y="7358"/>
                  </a:lnTo>
                  <a:lnTo>
                    <a:pt x="4752" y="7358"/>
                  </a:lnTo>
                  <a:lnTo>
                    <a:pt x="47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37;p29">
              <a:extLst>
                <a:ext uri="{FF2B5EF4-FFF2-40B4-BE49-F238E27FC236}">
                  <a16:creationId xmlns:a16="http://schemas.microsoft.com/office/drawing/2014/main" id="{E85A33A0-74CD-44DC-B1EB-224F4C5D0C8F}"/>
                </a:ext>
              </a:extLst>
            </p:cNvPr>
            <p:cNvSpPr/>
            <p:nvPr/>
          </p:nvSpPr>
          <p:spPr>
            <a:xfrm>
              <a:off x="8411550" y="1273975"/>
              <a:ext cx="118500" cy="183975"/>
            </a:xfrm>
            <a:custGeom>
              <a:avLst/>
              <a:gdLst/>
              <a:ahLst/>
              <a:cxnLst/>
              <a:rect l="l" t="t" r="r" b="b"/>
              <a:pathLst>
                <a:path w="4740" h="7359" extrusionOk="0">
                  <a:moveTo>
                    <a:pt x="1" y="0"/>
                  </a:moveTo>
                  <a:lnTo>
                    <a:pt x="1" y="7358"/>
                  </a:lnTo>
                  <a:lnTo>
                    <a:pt x="4739" y="7358"/>
                  </a:lnTo>
                  <a:lnTo>
                    <a:pt x="4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38;p29">
              <a:extLst>
                <a:ext uri="{FF2B5EF4-FFF2-40B4-BE49-F238E27FC236}">
                  <a16:creationId xmlns:a16="http://schemas.microsoft.com/office/drawing/2014/main" id="{D7D43C64-4760-4639-9560-1A9B16DDD492}"/>
                </a:ext>
              </a:extLst>
            </p:cNvPr>
            <p:cNvSpPr/>
            <p:nvPr/>
          </p:nvSpPr>
          <p:spPr>
            <a:xfrm>
              <a:off x="7224800" y="69200"/>
              <a:ext cx="1331725" cy="421400"/>
            </a:xfrm>
            <a:custGeom>
              <a:avLst/>
              <a:gdLst/>
              <a:ahLst/>
              <a:cxnLst/>
              <a:rect l="l" t="t" r="r" b="b"/>
              <a:pathLst>
                <a:path w="53269" h="16856" extrusionOk="0">
                  <a:moveTo>
                    <a:pt x="26636" y="1"/>
                  </a:moveTo>
                  <a:cubicBezTo>
                    <a:pt x="26444" y="1"/>
                    <a:pt x="26254" y="54"/>
                    <a:pt x="26087" y="161"/>
                  </a:cubicBezTo>
                  <a:lnTo>
                    <a:pt x="310" y="15937"/>
                  </a:lnTo>
                  <a:cubicBezTo>
                    <a:pt x="84" y="16080"/>
                    <a:pt x="0" y="16378"/>
                    <a:pt x="143" y="16616"/>
                  </a:cubicBezTo>
                  <a:cubicBezTo>
                    <a:pt x="244" y="16771"/>
                    <a:pt x="406" y="16856"/>
                    <a:pt x="573" y="16856"/>
                  </a:cubicBezTo>
                  <a:cubicBezTo>
                    <a:pt x="661" y="16856"/>
                    <a:pt x="751" y="16832"/>
                    <a:pt x="834" y="16783"/>
                  </a:cubicBezTo>
                  <a:lnTo>
                    <a:pt x="26635" y="983"/>
                  </a:lnTo>
                  <a:lnTo>
                    <a:pt x="52447" y="16783"/>
                  </a:lnTo>
                  <a:cubicBezTo>
                    <a:pt x="52530" y="16832"/>
                    <a:pt x="52620" y="16856"/>
                    <a:pt x="52708" y="16856"/>
                  </a:cubicBezTo>
                  <a:cubicBezTo>
                    <a:pt x="52873" y="16856"/>
                    <a:pt x="53033" y="16771"/>
                    <a:pt x="53126" y="16616"/>
                  </a:cubicBezTo>
                  <a:cubicBezTo>
                    <a:pt x="53269" y="16378"/>
                    <a:pt x="53197" y="16080"/>
                    <a:pt x="52971" y="15937"/>
                  </a:cubicBezTo>
                  <a:lnTo>
                    <a:pt x="27194" y="161"/>
                  </a:lnTo>
                  <a:cubicBezTo>
                    <a:pt x="27022" y="54"/>
                    <a:pt x="26828" y="1"/>
                    <a:pt x="266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39;p29">
              <a:extLst>
                <a:ext uri="{FF2B5EF4-FFF2-40B4-BE49-F238E27FC236}">
                  <a16:creationId xmlns:a16="http://schemas.microsoft.com/office/drawing/2014/main" id="{50C59AE6-0E70-4F64-A9A7-6A81C6126D37}"/>
                </a:ext>
              </a:extLst>
            </p:cNvPr>
            <p:cNvSpPr/>
            <p:nvPr/>
          </p:nvSpPr>
          <p:spPr>
            <a:xfrm>
              <a:off x="8218675" y="603650"/>
              <a:ext cx="140225" cy="208075"/>
            </a:xfrm>
            <a:custGeom>
              <a:avLst/>
              <a:gdLst/>
              <a:ahLst/>
              <a:cxnLst/>
              <a:rect l="l" t="t" r="r" b="b"/>
              <a:pathLst>
                <a:path w="5609" h="8323" extrusionOk="0">
                  <a:moveTo>
                    <a:pt x="0" y="0"/>
                  </a:moveTo>
                  <a:lnTo>
                    <a:pt x="0" y="8323"/>
                  </a:lnTo>
                  <a:lnTo>
                    <a:pt x="5608" y="8323"/>
                  </a:lnTo>
                  <a:lnTo>
                    <a:pt x="56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40;p29">
              <a:extLst>
                <a:ext uri="{FF2B5EF4-FFF2-40B4-BE49-F238E27FC236}">
                  <a16:creationId xmlns:a16="http://schemas.microsoft.com/office/drawing/2014/main" id="{107041AC-4F37-4713-8FDA-48718B20A28D}"/>
                </a:ext>
              </a:extLst>
            </p:cNvPr>
            <p:cNvSpPr/>
            <p:nvPr/>
          </p:nvSpPr>
          <p:spPr>
            <a:xfrm>
              <a:off x="8233550" y="61822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41;p29">
              <a:extLst>
                <a:ext uri="{FF2B5EF4-FFF2-40B4-BE49-F238E27FC236}">
                  <a16:creationId xmlns:a16="http://schemas.microsoft.com/office/drawing/2014/main" id="{D3E5CA30-7A3D-47BE-951D-6C3A8DD7B144}"/>
                </a:ext>
              </a:extLst>
            </p:cNvPr>
            <p:cNvSpPr/>
            <p:nvPr/>
          </p:nvSpPr>
          <p:spPr>
            <a:xfrm>
              <a:off x="8218675" y="603650"/>
              <a:ext cx="140225" cy="208075"/>
            </a:xfrm>
            <a:custGeom>
              <a:avLst/>
              <a:gdLst/>
              <a:ahLst/>
              <a:cxnLst/>
              <a:rect l="l" t="t" r="r" b="b"/>
              <a:pathLst>
                <a:path w="5609" h="8323" extrusionOk="0">
                  <a:moveTo>
                    <a:pt x="2512" y="0"/>
                  </a:moveTo>
                  <a:lnTo>
                    <a:pt x="2512" y="3870"/>
                  </a:lnTo>
                  <a:lnTo>
                    <a:pt x="0" y="3870"/>
                  </a:lnTo>
                  <a:lnTo>
                    <a:pt x="0" y="4453"/>
                  </a:lnTo>
                  <a:lnTo>
                    <a:pt x="2512" y="4453"/>
                  </a:lnTo>
                  <a:lnTo>
                    <a:pt x="2512"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42;p29">
              <a:extLst>
                <a:ext uri="{FF2B5EF4-FFF2-40B4-BE49-F238E27FC236}">
                  <a16:creationId xmlns:a16="http://schemas.microsoft.com/office/drawing/2014/main" id="{956D5CD0-2974-4DD4-AC81-708966496B59}"/>
                </a:ext>
              </a:extLst>
            </p:cNvPr>
            <p:cNvSpPr/>
            <p:nvPr/>
          </p:nvSpPr>
          <p:spPr>
            <a:xfrm>
              <a:off x="7951075" y="603650"/>
              <a:ext cx="139925" cy="208075"/>
            </a:xfrm>
            <a:custGeom>
              <a:avLst/>
              <a:gdLst/>
              <a:ahLst/>
              <a:cxnLst/>
              <a:rect l="l" t="t" r="r" b="b"/>
              <a:pathLst>
                <a:path w="5597" h="8323" extrusionOk="0">
                  <a:moveTo>
                    <a:pt x="1" y="0"/>
                  </a:moveTo>
                  <a:lnTo>
                    <a:pt x="1"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43;p29">
              <a:extLst>
                <a:ext uri="{FF2B5EF4-FFF2-40B4-BE49-F238E27FC236}">
                  <a16:creationId xmlns:a16="http://schemas.microsoft.com/office/drawing/2014/main" id="{141540EF-42BE-41C9-B32D-C093D355198E}"/>
                </a:ext>
              </a:extLst>
            </p:cNvPr>
            <p:cNvSpPr/>
            <p:nvPr/>
          </p:nvSpPr>
          <p:spPr>
            <a:xfrm>
              <a:off x="7965650" y="618225"/>
              <a:ext cx="110475" cy="178625"/>
            </a:xfrm>
            <a:custGeom>
              <a:avLst/>
              <a:gdLst/>
              <a:ahLst/>
              <a:cxnLst/>
              <a:rect l="l" t="t" r="r" b="b"/>
              <a:pathLst>
                <a:path w="4419"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44;p29">
              <a:extLst>
                <a:ext uri="{FF2B5EF4-FFF2-40B4-BE49-F238E27FC236}">
                  <a16:creationId xmlns:a16="http://schemas.microsoft.com/office/drawing/2014/main" id="{CF287D41-7014-4491-9FDA-F112281364FC}"/>
                </a:ext>
              </a:extLst>
            </p:cNvPr>
            <p:cNvSpPr/>
            <p:nvPr/>
          </p:nvSpPr>
          <p:spPr>
            <a:xfrm>
              <a:off x="7951075" y="60365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6" y="8323"/>
                  </a:lnTo>
                  <a:lnTo>
                    <a:pt x="3096" y="4453"/>
                  </a:lnTo>
                  <a:lnTo>
                    <a:pt x="5596" y="4453"/>
                  </a:lnTo>
                  <a:lnTo>
                    <a:pt x="5596"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45;p29">
              <a:extLst>
                <a:ext uri="{FF2B5EF4-FFF2-40B4-BE49-F238E27FC236}">
                  <a16:creationId xmlns:a16="http://schemas.microsoft.com/office/drawing/2014/main" id="{8DAA6841-29B9-4727-BB20-15755A3FCDD6}"/>
                </a:ext>
              </a:extLst>
            </p:cNvPr>
            <p:cNvSpPr/>
            <p:nvPr/>
          </p:nvSpPr>
          <p:spPr>
            <a:xfrm>
              <a:off x="7683175" y="603650"/>
              <a:ext cx="139925" cy="208075"/>
            </a:xfrm>
            <a:custGeom>
              <a:avLst/>
              <a:gdLst/>
              <a:ahLst/>
              <a:cxnLst/>
              <a:rect l="l" t="t" r="r" b="b"/>
              <a:pathLst>
                <a:path w="5597" h="8323" extrusionOk="0">
                  <a:moveTo>
                    <a:pt x="1" y="0"/>
                  </a:moveTo>
                  <a:lnTo>
                    <a:pt x="1" y="8323"/>
                  </a:lnTo>
                  <a:lnTo>
                    <a:pt x="5597" y="8323"/>
                  </a:lnTo>
                  <a:lnTo>
                    <a:pt x="55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46;p29">
              <a:extLst>
                <a:ext uri="{FF2B5EF4-FFF2-40B4-BE49-F238E27FC236}">
                  <a16:creationId xmlns:a16="http://schemas.microsoft.com/office/drawing/2014/main" id="{31867F5B-DE6A-4865-A225-BBDFB7A5D25C}"/>
                </a:ext>
              </a:extLst>
            </p:cNvPr>
            <p:cNvSpPr/>
            <p:nvPr/>
          </p:nvSpPr>
          <p:spPr>
            <a:xfrm>
              <a:off x="7697775" y="618225"/>
              <a:ext cx="110750" cy="178625"/>
            </a:xfrm>
            <a:custGeom>
              <a:avLst/>
              <a:gdLst/>
              <a:ahLst/>
              <a:cxnLst/>
              <a:rect l="l" t="t" r="r" b="b"/>
              <a:pathLst>
                <a:path w="4430" h="7145" extrusionOk="0">
                  <a:moveTo>
                    <a:pt x="0" y="1"/>
                  </a:moveTo>
                  <a:lnTo>
                    <a:pt x="0" y="7144"/>
                  </a:lnTo>
                  <a:lnTo>
                    <a:pt x="4429" y="7144"/>
                  </a:lnTo>
                  <a:lnTo>
                    <a:pt x="4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47;p29">
              <a:extLst>
                <a:ext uri="{FF2B5EF4-FFF2-40B4-BE49-F238E27FC236}">
                  <a16:creationId xmlns:a16="http://schemas.microsoft.com/office/drawing/2014/main" id="{291FF26B-599E-41B7-B510-A3059979EA6D}"/>
                </a:ext>
              </a:extLst>
            </p:cNvPr>
            <p:cNvSpPr/>
            <p:nvPr/>
          </p:nvSpPr>
          <p:spPr>
            <a:xfrm>
              <a:off x="7683175" y="60365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7" y="8323"/>
                  </a:lnTo>
                  <a:lnTo>
                    <a:pt x="3097" y="4453"/>
                  </a:lnTo>
                  <a:lnTo>
                    <a:pt x="5597" y="4453"/>
                  </a:lnTo>
                  <a:lnTo>
                    <a:pt x="5597" y="3870"/>
                  </a:lnTo>
                  <a:lnTo>
                    <a:pt x="3097" y="3870"/>
                  </a:lnTo>
                  <a:lnTo>
                    <a:pt x="30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48;p29">
              <a:extLst>
                <a:ext uri="{FF2B5EF4-FFF2-40B4-BE49-F238E27FC236}">
                  <a16:creationId xmlns:a16="http://schemas.microsoft.com/office/drawing/2014/main" id="{CCACE651-BD9E-4562-B353-68ED79A43B82}"/>
                </a:ext>
              </a:extLst>
            </p:cNvPr>
            <p:cNvSpPr/>
            <p:nvPr/>
          </p:nvSpPr>
          <p:spPr>
            <a:xfrm>
              <a:off x="7645075" y="731650"/>
              <a:ext cx="491475" cy="119975"/>
            </a:xfrm>
            <a:custGeom>
              <a:avLst/>
              <a:gdLst/>
              <a:ahLst/>
              <a:cxnLst/>
              <a:rect l="l" t="t" r="r" b="b"/>
              <a:pathLst>
                <a:path w="19659" h="4799" extrusionOk="0">
                  <a:moveTo>
                    <a:pt x="1" y="0"/>
                  </a:moveTo>
                  <a:lnTo>
                    <a:pt x="1" y="4798"/>
                  </a:lnTo>
                  <a:lnTo>
                    <a:pt x="19658" y="4798"/>
                  </a:lnTo>
                  <a:lnTo>
                    <a:pt x="196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49;p29">
              <a:extLst>
                <a:ext uri="{FF2B5EF4-FFF2-40B4-BE49-F238E27FC236}">
                  <a16:creationId xmlns:a16="http://schemas.microsoft.com/office/drawing/2014/main" id="{5BC86EC7-92D2-4E88-A136-C39EF1EB33F4}"/>
                </a:ext>
              </a:extLst>
            </p:cNvPr>
            <p:cNvSpPr/>
            <p:nvPr/>
          </p:nvSpPr>
          <p:spPr>
            <a:xfrm>
              <a:off x="7415300" y="603650"/>
              <a:ext cx="139925" cy="208075"/>
            </a:xfrm>
            <a:custGeom>
              <a:avLst/>
              <a:gdLst/>
              <a:ahLst/>
              <a:cxnLst/>
              <a:rect l="l" t="t" r="r" b="b"/>
              <a:pathLst>
                <a:path w="5597" h="8323" extrusionOk="0">
                  <a:moveTo>
                    <a:pt x="0" y="0"/>
                  </a:moveTo>
                  <a:lnTo>
                    <a:pt x="0"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50;p29">
              <a:extLst>
                <a:ext uri="{FF2B5EF4-FFF2-40B4-BE49-F238E27FC236}">
                  <a16:creationId xmlns:a16="http://schemas.microsoft.com/office/drawing/2014/main" id="{61D5E4D3-0FA7-4EED-B6EF-69D51FA6C202}"/>
                </a:ext>
              </a:extLst>
            </p:cNvPr>
            <p:cNvSpPr/>
            <p:nvPr/>
          </p:nvSpPr>
          <p:spPr>
            <a:xfrm>
              <a:off x="7430175" y="61822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51;p29">
              <a:extLst>
                <a:ext uri="{FF2B5EF4-FFF2-40B4-BE49-F238E27FC236}">
                  <a16:creationId xmlns:a16="http://schemas.microsoft.com/office/drawing/2014/main" id="{1AD0A92B-EE5E-45CB-9E20-D0DEE6104378}"/>
                </a:ext>
              </a:extLst>
            </p:cNvPr>
            <p:cNvSpPr/>
            <p:nvPr/>
          </p:nvSpPr>
          <p:spPr>
            <a:xfrm>
              <a:off x="7415300" y="603650"/>
              <a:ext cx="140225" cy="208075"/>
            </a:xfrm>
            <a:custGeom>
              <a:avLst/>
              <a:gdLst/>
              <a:ahLst/>
              <a:cxnLst/>
              <a:rect l="l" t="t" r="r" b="b"/>
              <a:pathLst>
                <a:path w="5609" h="8323" extrusionOk="0">
                  <a:moveTo>
                    <a:pt x="2513" y="0"/>
                  </a:moveTo>
                  <a:lnTo>
                    <a:pt x="2513" y="3870"/>
                  </a:lnTo>
                  <a:lnTo>
                    <a:pt x="0" y="3870"/>
                  </a:lnTo>
                  <a:lnTo>
                    <a:pt x="0" y="4453"/>
                  </a:lnTo>
                  <a:lnTo>
                    <a:pt x="2513" y="4453"/>
                  </a:lnTo>
                  <a:lnTo>
                    <a:pt x="2513"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52;p29">
              <a:extLst>
                <a:ext uri="{FF2B5EF4-FFF2-40B4-BE49-F238E27FC236}">
                  <a16:creationId xmlns:a16="http://schemas.microsoft.com/office/drawing/2014/main" id="{4D643F54-8D0E-46CB-9E8D-99B342C97121}"/>
                </a:ext>
              </a:extLst>
            </p:cNvPr>
            <p:cNvSpPr/>
            <p:nvPr/>
          </p:nvSpPr>
          <p:spPr>
            <a:xfrm>
              <a:off x="8218675" y="940300"/>
              <a:ext cx="140225" cy="208075"/>
            </a:xfrm>
            <a:custGeom>
              <a:avLst/>
              <a:gdLst/>
              <a:ahLst/>
              <a:cxnLst/>
              <a:rect l="l" t="t" r="r" b="b"/>
              <a:pathLst>
                <a:path w="5609" h="8323" extrusionOk="0">
                  <a:moveTo>
                    <a:pt x="0" y="0"/>
                  </a:moveTo>
                  <a:lnTo>
                    <a:pt x="0" y="8323"/>
                  </a:lnTo>
                  <a:lnTo>
                    <a:pt x="5608" y="8323"/>
                  </a:lnTo>
                  <a:lnTo>
                    <a:pt x="56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53;p29">
              <a:extLst>
                <a:ext uri="{FF2B5EF4-FFF2-40B4-BE49-F238E27FC236}">
                  <a16:creationId xmlns:a16="http://schemas.microsoft.com/office/drawing/2014/main" id="{97084A88-BE17-4BE5-B672-716C8FECA487}"/>
                </a:ext>
              </a:extLst>
            </p:cNvPr>
            <p:cNvSpPr/>
            <p:nvPr/>
          </p:nvSpPr>
          <p:spPr>
            <a:xfrm>
              <a:off x="8233550" y="95487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54;p29">
              <a:extLst>
                <a:ext uri="{FF2B5EF4-FFF2-40B4-BE49-F238E27FC236}">
                  <a16:creationId xmlns:a16="http://schemas.microsoft.com/office/drawing/2014/main" id="{736CDC88-B277-412C-9C77-7C17F319EE82}"/>
                </a:ext>
              </a:extLst>
            </p:cNvPr>
            <p:cNvSpPr/>
            <p:nvPr/>
          </p:nvSpPr>
          <p:spPr>
            <a:xfrm>
              <a:off x="8218675" y="940300"/>
              <a:ext cx="140225" cy="208075"/>
            </a:xfrm>
            <a:custGeom>
              <a:avLst/>
              <a:gdLst/>
              <a:ahLst/>
              <a:cxnLst/>
              <a:rect l="l" t="t" r="r" b="b"/>
              <a:pathLst>
                <a:path w="5609" h="8323" extrusionOk="0">
                  <a:moveTo>
                    <a:pt x="2512" y="0"/>
                  </a:moveTo>
                  <a:lnTo>
                    <a:pt x="2512" y="3870"/>
                  </a:lnTo>
                  <a:lnTo>
                    <a:pt x="0" y="3870"/>
                  </a:lnTo>
                  <a:lnTo>
                    <a:pt x="0" y="4453"/>
                  </a:lnTo>
                  <a:lnTo>
                    <a:pt x="2512" y="4453"/>
                  </a:lnTo>
                  <a:lnTo>
                    <a:pt x="2512"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55;p29">
              <a:extLst>
                <a:ext uri="{FF2B5EF4-FFF2-40B4-BE49-F238E27FC236}">
                  <a16:creationId xmlns:a16="http://schemas.microsoft.com/office/drawing/2014/main" id="{6E667FC3-84BC-4285-B9CD-5C1B5ACB1985}"/>
                </a:ext>
              </a:extLst>
            </p:cNvPr>
            <p:cNvSpPr/>
            <p:nvPr/>
          </p:nvSpPr>
          <p:spPr>
            <a:xfrm>
              <a:off x="7951075" y="940300"/>
              <a:ext cx="139925" cy="208075"/>
            </a:xfrm>
            <a:custGeom>
              <a:avLst/>
              <a:gdLst/>
              <a:ahLst/>
              <a:cxnLst/>
              <a:rect l="l" t="t" r="r" b="b"/>
              <a:pathLst>
                <a:path w="5597" h="8323" extrusionOk="0">
                  <a:moveTo>
                    <a:pt x="1" y="0"/>
                  </a:moveTo>
                  <a:lnTo>
                    <a:pt x="1"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56;p29">
              <a:extLst>
                <a:ext uri="{FF2B5EF4-FFF2-40B4-BE49-F238E27FC236}">
                  <a16:creationId xmlns:a16="http://schemas.microsoft.com/office/drawing/2014/main" id="{1FF0298D-1965-4733-BB22-23AC0E5E3F49}"/>
                </a:ext>
              </a:extLst>
            </p:cNvPr>
            <p:cNvSpPr/>
            <p:nvPr/>
          </p:nvSpPr>
          <p:spPr>
            <a:xfrm>
              <a:off x="7965650" y="955175"/>
              <a:ext cx="110475" cy="178625"/>
            </a:xfrm>
            <a:custGeom>
              <a:avLst/>
              <a:gdLst/>
              <a:ahLst/>
              <a:cxnLst/>
              <a:rect l="l" t="t" r="r" b="b"/>
              <a:pathLst>
                <a:path w="4419"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57;p29">
              <a:extLst>
                <a:ext uri="{FF2B5EF4-FFF2-40B4-BE49-F238E27FC236}">
                  <a16:creationId xmlns:a16="http://schemas.microsoft.com/office/drawing/2014/main" id="{7A596CE0-FAD3-4641-8214-CD17C0B74137}"/>
                </a:ext>
              </a:extLst>
            </p:cNvPr>
            <p:cNvSpPr/>
            <p:nvPr/>
          </p:nvSpPr>
          <p:spPr>
            <a:xfrm>
              <a:off x="7951075" y="94030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6" y="8323"/>
                  </a:lnTo>
                  <a:lnTo>
                    <a:pt x="3096" y="4453"/>
                  </a:lnTo>
                  <a:lnTo>
                    <a:pt x="5596" y="4453"/>
                  </a:lnTo>
                  <a:lnTo>
                    <a:pt x="5596"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58;p29">
              <a:extLst>
                <a:ext uri="{FF2B5EF4-FFF2-40B4-BE49-F238E27FC236}">
                  <a16:creationId xmlns:a16="http://schemas.microsoft.com/office/drawing/2014/main" id="{A7A6CC44-C698-4BFB-937A-F9EB8BE0EBC3}"/>
                </a:ext>
              </a:extLst>
            </p:cNvPr>
            <p:cNvSpPr/>
            <p:nvPr/>
          </p:nvSpPr>
          <p:spPr>
            <a:xfrm>
              <a:off x="7683175" y="940300"/>
              <a:ext cx="139925" cy="208075"/>
            </a:xfrm>
            <a:custGeom>
              <a:avLst/>
              <a:gdLst/>
              <a:ahLst/>
              <a:cxnLst/>
              <a:rect l="l" t="t" r="r" b="b"/>
              <a:pathLst>
                <a:path w="5597" h="8323" extrusionOk="0">
                  <a:moveTo>
                    <a:pt x="1" y="0"/>
                  </a:moveTo>
                  <a:lnTo>
                    <a:pt x="1" y="8323"/>
                  </a:lnTo>
                  <a:lnTo>
                    <a:pt x="5597" y="8323"/>
                  </a:lnTo>
                  <a:lnTo>
                    <a:pt x="55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59;p29">
              <a:extLst>
                <a:ext uri="{FF2B5EF4-FFF2-40B4-BE49-F238E27FC236}">
                  <a16:creationId xmlns:a16="http://schemas.microsoft.com/office/drawing/2014/main" id="{E4C01E29-9FD0-4941-802D-E4323E867933}"/>
                </a:ext>
              </a:extLst>
            </p:cNvPr>
            <p:cNvSpPr/>
            <p:nvPr/>
          </p:nvSpPr>
          <p:spPr>
            <a:xfrm>
              <a:off x="7697775" y="955175"/>
              <a:ext cx="110750" cy="178625"/>
            </a:xfrm>
            <a:custGeom>
              <a:avLst/>
              <a:gdLst/>
              <a:ahLst/>
              <a:cxnLst/>
              <a:rect l="l" t="t" r="r" b="b"/>
              <a:pathLst>
                <a:path w="4430" h="7145" extrusionOk="0">
                  <a:moveTo>
                    <a:pt x="0" y="1"/>
                  </a:moveTo>
                  <a:lnTo>
                    <a:pt x="0" y="7144"/>
                  </a:lnTo>
                  <a:lnTo>
                    <a:pt x="4429" y="7144"/>
                  </a:lnTo>
                  <a:lnTo>
                    <a:pt x="4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60;p29">
              <a:extLst>
                <a:ext uri="{FF2B5EF4-FFF2-40B4-BE49-F238E27FC236}">
                  <a16:creationId xmlns:a16="http://schemas.microsoft.com/office/drawing/2014/main" id="{49E8EC67-948B-46C8-8D53-296EEDA0659E}"/>
                </a:ext>
              </a:extLst>
            </p:cNvPr>
            <p:cNvSpPr/>
            <p:nvPr/>
          </p:nvSpPr>
          <p:spPr>
            <a:xfrm>
              <a:off x="7683175" y="94030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7" y="8323"/>
                  </a:lnTo>
                  <a:lnTo>
                    <a:pt x="3097" y="4453"/>
                  </a:lnTo>
                  <a:lnTo>
                    <a:pt x="5597" y="4453"/>
                  </a:lnTo>
                  <a:lnTo>
                    <a:pt x="5597" y="3870"/>
                  </a:lnTo>
                  <a:lnTo>
                    <a:pt x="3097" y="3870"/>
                  </a:lnTo>
                  <a:lnTo>
                    <a:pt x="30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61;p29">
              <a:extLst>
                <a:ext uri="{FF2B5EF4-FFF2-40B4-BE49-F238E27FC236}">
                  <a16:creationId xmlns:a16="http://schemas.microsoft.com/office/drawing/2014/main" id="{CE6B519F-DB36-4E40-95FE-0793D013F080}"/>
                </a:ext>
              </a:extLst>
            </p:cNvPr>
            <p:cNvSpPr/>
            <p:nvPr/>
          </p:nvSpPr>
          <p:spPr>
            <a:xfrm>
              <a:off x="7415300" y="940300"/>
              <a:ext cx="139925" cy="208075"/>
            </a:xfrm>
            <a:custGeom>
              <a:avLst/>
              <a:gdLst/>
              <a:ahLst/>
              <a:cxnLst/>
              <a:rect l="l" t="t" r="r" b="b"/>
              <a:pathLst>
                <a:path w="5597" h="8323" extrusionOk="0">
                  <a:moveTo>
                    <a:pt x="0" y="0"/>
                  </a:moveTo>
                  <a:lnTo>
                    <a:pt x="0"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62;p29">
              <a:extLst>
                <a:ext uri="{FF2B5EF4-FFF2-40B4-BE49-F238E27FC236}">
                  <a16:creationId xmlns:a16="http://schemas.microsoft.com/office/drawing/2014/main" id="{2A8D096B-BE30-4312-BFF9-5936C7FE74CA}"/>
                </a:ext>
              </a:extLst>
            </p:cNvPr>
            <p:cNvSpPr/>
            <p:nvPr/>
          </p:nvSpPr>
          <p:spPr>
            <a:xfrm>
              <a:off x="7430175" y="95517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63;p29">
              <a:extLst>
                <a:ext uri="{FF2B5EF4-FFF2-40B4-BE49-F238E27FC236}">
                  <a16:creationId xmlns:a16="http://schemas.microsoft.com/office/drawing/2014/main" id="{63C2AF07-7165-4029-8FE6-A1D41775249F}"/>
                </a:ext>
              </a:extLst>
            </p:cNvPr>
            <p:cNvSpPr/>
            <p:nvPr/>
          </p:nvSpPr>
          <p:spPr>
            <a:xfrm>
              <a:off x="7415300" y="940300"/>
              <a:ext cx="140225" cy="208075"/>
            </a:xfrm>
            <a:custGeom>
              <a:avLst/>
              <a:gdLst/>
              <a:ahLst/>
              <a:cxnLst/>
              <a:rect l="l" t="t" r="r" b="b"/>
              <a:pathLst>
                <a:path w="5609" h="8323" extrusionOk="0">
                  <a:moveTo>
                    <a:pt x="2513" y="0"/>
                  </a:moveTo>
                  <a:lnTo>
                    <a:pt x="2513" y="3870"/>
                  </a:lnTo>
                  <a:lnTo>
                    <a:pt x="0" y="3870"/>
                  </a:lnTo>
                  <a:lnTo>
                    <a:pt x="0" y="4453"/>
                  </a:lnTo>
                  <a:lnTo>
                    <a:pt x="2513" y="4453"/>
                  </a:lnTo>
                  <a:lnTo>
                    <a:pt x="2513"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64;p29">
              <a:extLst>
                <a:ext uri="{FF2B5EF4-FFF2-40B4-BE49-F238E27FC236}">
                  <a16:creationId xmlns:a16="http://schemas.microsoft.com/office/drawing/2014/main" id="{45C87EB7-ADD0-48BF-BEA1-A0BA3286B3FE}"/>
                </a:ext>
              </a:extLst>
            </p:cNvPr>
            <p:cNvSpPr/>
            <p:nvPr/>
          </p:nvSpPr>
          <p:spPr>
            <a:xfrm>
              <a:off x="7687950" y="349150"/>
              <a:ext cx="145275" cy="144975"/>
            </a:xfrm>
            <a:custGeom>
              <a:avLst/>
              <a:gdLst/>
              <a:ahLst/>
              <a:cxnLst/>
              <a:rect l="l" t="t" r="r" b="b"/>
              <a:pathLst>
                <a:path w="5811" h="5799" extrusionOk="0">
                  <a:moveTo>
                    <a:pt x="0" y="1"/>
                  </a:moveTo>
                  <a:lnTo>
                    <a:pt x="0" y="5799"/>
                  </a:lnTo>
                  <a:lnTo>
                    <a:pt x="5811" y="5799"/>
                  </a:lnTo>
                  <a:lnTo>
                    <a:pt x="58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65;p29">
              <a:extLst>
                <a:ext uri="{FF2B5EF4-FFF2-40B4-BE49-F238E27FC236}">
                  <a16:creationId xmlns:a16="http://schemas.microsoft.com/office/drawing/2014/main" id="{29CA98CB-C847-4B18-AA70-85D0FCB14139}"/>
                </a:ext>
              </a:extLst>
            </p:cNvPr>
            <p:cNvSpPr/>
            <p:nvPr/>
          </p:nvSpPr>
          <p:spPr>
            <a:xfrm>
              <a:off x="7706700" y="367900"/>
              <a:ext cx="107775" cy="107775"/>
            </a:xfrm>
            <a:custGeom>
              <a:avLst/>
              <a:gdLst/>
              <a:ahLst/>
              <a:cxnLst/>
              <a:rect l="l" t="t" r="r" b="b"/>
              <a:pathLst>
                <a:path w="4311" h="4311" extrusionOk="0">
                  <a:moveTo>
                    <a:pt x="1" y="1"/>
                  </a:moveTo>
                  <a:lnTo>
                    <a:pt x="1" y="4311"/>
                  </a:lnTo>
                  <a:lnTo>
                    <a:pt x="4311" y="4311"/>
                  </a:lnTo>
                  <a:lnTo>
                    <a:pt x="4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66;p29">
              <a:extLst>
                <a:ext uri="{FF2B5EF4-FFF2-40B4-BE49-F238E27FC236}">
                  <a16:creationId xmlns:a16="http://schemas.microsoft.com/office/drawing/2014/main" id="{D08523FD-C76B-4D06-A50F-096D4CBB94A5}"/>
                </a:ext>
              </a:extLst>
            </p:cNvPr>
            <p:cNvSpPr/>
            <p:nvPr/>
          </p:nvSpPr>
          <p:spPr>
            <a:xfrm>
              <a:off x="7948400" y="349150"/>
              <a:ext cx="144975" cy="144975"/>
            </a:xfrm>
            <a:custGeom>
              <a:avLst/>
              <a:gdLst/>
              <a:ahLst/>
              <a:cxnLst/>
              <a:rect l="l" t="t" r="r" b="b"/>
              <a:pathLst>
                <a:path w="5799" h="5799" extrusionOk="0">
                  <a:moveTo>
                    <a:pt x="0" y="1"/>
                  </a:moveTo>
                  <a:lnTo>
                    <a:pt x="0" y="5799"/>
                  </a:lnTo>
                  <a:lnTo>
                    <a:pt x="5799" y="5799"/>
                  </a:lnTo>
                  <a:lnTo>
                    <a:pt x="57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67;p29">
              <a:extLst>
                <a:ext uri="{FF2B5EF4-FFF2-40B4-BE49-F238E27FC236}">
                  <a16:creationId xmlns:a16="http://schemas.microsoft.com/office/drawing/2014/main" id="{1295DF3D-447F-4F11-B692-47CF307590DB}"/>
                </a:ext>
              </a:extLst>
            </p:cNvPr>
            <p:cNvSpPr/>
            <p:nvPr/>
          </p:nvSpPr>
          <p:spPr>
            <a:xfrm>
              <a:off x="7967150" y="367900"/>
              <a:ext cx="107475" cy="107775"/>
            </a:xfrm>
            <a:custGeom>
              <a:avLst/>
              <a:gdLst/>
              <a:ahLst/>
              <a:cxnLst/>
              <a:rect l="l" t="t" r="r" b="b"/>
              <a:pathLst>
                <a:path w="4299" h="4311" extrusionOk="0">
                  <a:moveTo>
                    <a:pt x="0" y="1"/>
                  </a:moveTo>
                  <a:lnTo>
                    <a:pt x="0" y="4311"/>
                  </a:lnTo>
                  <a:lnTo>
                    <a:pt x="4299" y="4311"/>
                  </a:lnTo>
                  <a:lnTo>
                    <a:pt x="4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68;p29">
              <a:extLst>
                <a:ext uri="{FF2B5EF4-FFF2-40B4-BE49-F238E27FC236}">
                  <a16:creationId xmlns:a16="http://schemas.microsoft.com/office/drawing/2014/main" id="{A684702E-BB7F-459B-AE6F-3E5931118E89}"/>
                </a:ext>
              </a:extLst>
            </p:cNvPr>
            <p:cNvSpPr/>
            <p:nvPr/>
          </p:nvSpPr>
          <p:spPr>
            <a:xfrm>
              <a:off x="7370050" y="1317725"/>
              <a:ext cx="1041525" cy="140225"/>
            </a:xfrm>
            <a:custGeom>
              <a:avLst/>
              <a:gdLst/>
              <a:ahLst/>
              <a:cxnLst/>
              <a:rect l="l" t="t" r="r" b="b"/>
              <a:pathLst>
                <a:path w="41661" h="5609" extrusionOk="0">
                  <a:moveTo>
                    <a:pt x="1" y="0"/>
                  </a:moveTo>
                  <a:lnTo>
                    <a:pt x="1" y="5608"/>
                  </a:lnTo>
                  <a:lnTo>
                    <a:pt x="41661" y="5608"/>
                  </a:lnTo>
                  <a:lnTo>
                    <a:pt x="416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69;p29">
              <a:extLst>
                <a:ext uri="{FF2B5EF4-FFF2-40B4-BE49-F238E27FC236}">
                  <a16:creationId xmlns:a16="http://schemas.microsoft.com/office/drawing/2014/main" id="{65E779F9-751A-4C79-BC60-B345C1DCD51C}"/>
                </a:ext>
              </a:extLst>
            </p:cNvPr>
            <p:cNvSpPr/>
            <p:nvPr/>
          </p:nvSpPr>
          <p:spPr>
            <a:xfrm>
              <a:off x="7248600" y="93750"/>
              <a:ext cx="1284425" cy="1180250"/>
            </a:xfrm>
            <a:custGeom>
              <a:avLst/>
              <a:gdLst/>
              <a:ahLst/>
              <a:cxnLst/>
              <a:rect l="l" t="t" r="r" b="b"/>
              <a:pathLst>
                <a:path w="51377" h="47210" extrusionOk="0">
                  <a:moveTo>
                    <a:pt x="25087" y="3287"/>
                  </a:moveTo>
                  <a:lnTo>
                    <a:pt x="25087" y="7740"/>
                  </a:lnTo>
                  <a:lnTo>
                    <a:pt x="17813" y="7740"/>
                  </a:lnTo>
                  <a:lnTo>
                    <a:pt x="25087" y="3287"/>
                  </a:lnTo>
                  <a:close/>
                  <a:moveTo>
                    <a:pt x="26278" y="3287"/>
                  </a:moveTo>
                  <a:lnTo>
                    <a:pt x="33553" y="7740"/>
                  </a:lnTo>
                  <a:lnTo>
                    <a:pt x="26278" y="7740"/>
                  </a:lnTo>
                  <a:lnTo>
                    <a:pt x="26278" y="3287"/>
                  </a:lnTo>
                  <a:close/>
                  <a:moveTo>
                    <a:pt x="36708" y="9669"/>
                  </a:moveTo>
                  <a:lnTo>
                    <a:pt x="41125" y="12360"/>
                  </a:lnTo>
                  <a:lnTo>
                    <a:pt x="36708" y="16777"/>
                  </a:lnTo>
                  <a:lnTo>
                    <a:pt x="36708" y="9669"/>
                  </a:lnTo>
                  <a:close/>
                  <a:moveTo>
                    <a:pt x="14669" y="9669"/>
                  </a:moveTo>
                  <a:lnTo>
                    <a:pt x="14669" y="16801"/>
                  </a:lnTo>
                  <a:lnTo>
                    <a:pt x="10252" y="12372"/>
                  </a:lnTo>
                  <a:lnTo>
                    <a:pt x="14669" y="9669"/>
                  </a:lnTo>
                  <a:close/>
                  <a:moveTo>
                    <a:pt x="42149" y="13014"/>
                  </a:moveTo>
                  <a:lnTo>
                    <a:pt x="46530" y="15690"/>
                  </a:lnTo>
                  <a:lnTo>
                    <a:pt x="46530" y="17622"/>
                  </a:lnTo>
                  <a:lnTo>
                    <a:pt x="37541" y="17622"/>
                  </a:lnTo>
                  <a:lnTo>
                    <a:pt x="42149" y="13014"/>
                  </a:lnTo>
                  <a:close/>
                  <a:moveTo>
                    <a:pt x="9228" y="13014"/>
                  </a:moveTo>
                  <a:lnTo>
                    <a:pt x="13836" y="17634"/>
                  </a:lnTo>
                  <a:lnTo>
                    <a:pt x="4859" y="17634"/>
                  </a:lnTo>
                  <a:lnTo>
                    <a:pt x="4859" y="15670"/>
                  </a:lnTo>
                  <a:lnTo>
                    <a:pt x="9228" y="13014"/>
                  </a:lnTo>
                  <a:close/>
                  <a:moveTo>
                    <a:pt x="25087" y="8931"/>
                  </a:moveTo>
                  <a:lnTo>
                    <a:pt x="25087" y="17634"/>
                  </a:lnTo>
                  <a:lnTo>
                    <a:pt x="15860" y="17634"/>
                  </a:lnTo>
                  <a:lnTo>
                    <a:pt x="15860" y="8943"/>
                  </a:lnTo>
                  <a:lnTo>
                    <a:pt x="15884" y="8931"/>
                  </a:lnTo>
                  <a:close/>
                  <a:moveTo>
                    <a:pt x="35493" y="8919"/>
                  </a:moveTo>
                  <a:lnTo>
                    <a:pt x="35517" y="8943"/>
                  </a:lnTo>
                  <a:lnTo>
                    <a:pt x="35517" y="17622"/>
                  </a:lnTo>
                  <a:lnTo>
                    <a:pt x="26290" y="17634"/>
                  </a:lnTo>
                  <a:lnTo>
                    <a:pt x="26290" y="8919"/>
                  </a:lnTo>
                  <a:close/>
                  <a:moveTo>
                    <a:pt x="25087" y="18813"/>
                  </a:moveTo>
                  <a:lnTo>
                    <a:pt x="25087" y="26028"/>
                  </a:lnTo>
                  <a:lnTo>
                    <a:pt x="15860" y="26040"/>
                  </a:lnTo>
                  <a:lnTo>
                    <a:pt x="15860" y="18813"/>
                  </a:lnTo>
                  <a:close/>
                  <a:moveTo>
                    <a:pt x="35517" y="18813"/>
                  </a:moveTo>
                  <a:lnTo>
                    <a:pt x="35517" y="26028"/>
                  </a:lnTo>
                  <a:lnTo>
                    <a:pt x="26290" y="26040"/>
                  </a:lnTo>
                  <a:lnTo>
                    <a:pt x="26290" y="18813"/>
                  </a:lnTo>
                  <a:close/>
                  <a:moveTo>
                    <a:pt x="46530" y="18813"/>
                  </a:moveTo>
                  <a:lnTo>
                    <a:pt x="46530" y="30302"/>
                  </a:lnTo>
                  <a:lnTo>
                    <a:pt x="36708" y="30302"/>
                  </a:lnTo>
                  <a:lnTo>
                    <a:pt x="36708" y="18813"/>
                  </a:lnTo>
                  <a:close/>
                  <a:moveTo>
                    <a:pt x="14669" y="18813"/>
                  </a:moveTo>
                  <a:lnTo>
                    <a:pt x="14669" y="30314"/>
                  </a:lnTo>
                  <a:lnTo>
                    <a:pt x="4847" y="30314"/>
                  </a:lnTo>
                  <a:lnTo>
                    <a:pt x="4847" y="18813"/>
                  </a:lnTo>
                  <a:close/>
                  <a:moveTo>
                    <a:pt x="18384" y="26969"/>
                  </a:moveTo>
                  <a:lnTo>
                    <a:pt x="18384" y="30314"/>
                  </a:lnTo>
                  <a:lnTo>
                    <a:pt x="15860" y="30314"/>
                  </a:lnTo>
                  <a:lnTo>
                    <a:pt x="15860" y="26969"/>
                  </a:lnTo>
                  <a:close/>
                  <a:moveTo>
                    <a:pt x="21968" y="26969"/>
                  </a:moveTo>
                  <a:lnTo>
                    <a:pt x="21968" y="30314"/>
                  </a:lnTo>
                  <a:lnTo>
                    <a:pt x="19134" y="30314"/>
                  </a:lnTo>
                  <a:lnTo>
                    <a:pt x="19134" y="26969"/>
                  </a:lnTo>
                  <a:close/>
                  <a:moveTo>
                    <a:pt x="25087" y="26969"/>
                  </a:moveTo>
                  <a:lnTo>
                    <a:pt x="25087" y="30314"/>
                  </a:lnTo>
                  <a:lnTo>
                    <a:pt x="22730" y="30314"/>
                  </a:lnTo>
                  <a:lnTo>
                    <a:pt x="22718" y="26969"/>
                  </a:lnTo>
                  <a:close/>
                  <a:moveTo>
                    <a:pt x="28647" y="26969"/>
                  </a:moveTo>
                  <a:lnTo>
                    <a:pt x="28647" y="30314"/>
                  </a:lnTo>
                  <a:lnTo>
                    <a:pt x="26278" y="30314"/>
                  </a:lnTo>
                  <a:lnTo>
                    <a:pt x="26278" y="26969"/>
                  </a:lnTo>
                  <a:close/>
                  <a:moveTo>
                    <a:pt x="32231" y="26969"/>
                  </a:moveTo>
                  <a:lnTo>
                    <a:pt x="32231" y="30314"/>
                  </a:lnTo>
                  <a:lnTo>
                    <a:pt x="29397" y="30314"/>
                  </a:lnTo>
                  <a:lnTo>
                    <a:pt x="29397" y="26969"/>
                  </a:lnTo>
                  <a:close/>
                  <a:moveTo>
                    <a:pt x="35517" y="26969"/>
                  </a:moveTo>
                  <a:lnTo>
                    <a:pt x="35517" y="30314"/>
                  </a:lnTo>
                  <a:lnTo>
                    <a:pt x="32981" y="30314"/>
                  </a:lnTo>
                  <a:lnTo>
                    <a:pt x="32981" y="26969"/>
                  </a:lnTo>
                  <a:close/>
                  <a:moveTo>
                    <a:pt x="14681" y="31493"/>
                  </a:moveTo>
                  <a:lnTo>
                    <a:pt x="14681" y="44530"/>
                  </a:lnTo>
                  <a:lnTo>
                    <a:pt x="4859" y="44530"/>
                  </a:lnTo>
                  <a:lnTo>
                    <a:pt x="4859" y="31493"/>
                  </a:lnTo>
                  <a:close/>
                  <a:moveTo>
                    <a:pt x="25099" y="31493"/>
                  </a:moveTo>
                  <a:lnTo>
                    <a:pt x="25099" y="44530"/>
                  </a:lnTo>
                  <a:lnTo>
                    <a:pt x="15872" y="44530"/>
                  </a:lnTo>
                  <a:lnTo>
                    <a:pt x="15872" y="31493"/>
                  </a:lnTo>
                  <a:close/>
                  <a:moveTo>
                    <a:pt x="35517" y="31493"/>
                  </a:moveTo>
                  <a:lnTo>
                    <a:pt x="35517" y="44530"/>
                  </a:lnTo>
                  <a:lnTo>
                    <a:pt x="26290" y="44530"/>
                  </a:lnTo>
                  <a:lnTo>
                    <a:pt x="26290" y="31493"/>
                  </a:lnTo>
                  <a:close/>
                  <a:moveTo>
                    <a:pt x="46530" y="31493"/>
                  </a:moveTo>
                  <a:lnTo>
                    <a:pt x="46530" y="44530"/>
                  </a:lnTo>
                  <a:lnTo>
                    <a:pt x="36708" y="44530"/>
                  </a:lnTo>
                  <a:lnTo>
                    <a:pt x="36708" y="31493"/>
                  </a:lnTo>
                  <a:close/>
                  <a:moveTo>
                    <a:pt x="25683" y="1"/>
                  </a:moveTo>
                  <a:lnTo>
                    <a:pt x="1" y="15717"/>
                  </a:lnTo>
                  <a:lnTo>
                    <a:pt x="1310" y="17848"/>
                  </a:lnTo>
                  <a:lnTo>
                    <a:pt x="1310" y="47209"/>
                  </a:lnTo>
                  <a:lnTo>
                    <a:pt x="4859" y="47209"/>
                  </a:lnTo>
                  <a:lnTo>
                    <a:pt x="4859" y="45721"/>
                  </a:lnTo>
                  <a:lnTo>
                    <a:pt x="46530" y="45721"/>
                  </a:lnTo>
                  <a:lnTo>
                    <a:pt x="46530" y="47209"/>
                  </a:lnTo>
                  <a:lnTo>
                    <a:pt x="50067" y="47209"/>
                  </a:lnTo>
                  <a:lnTo>
                    <a:pt x="50067" y="17848"/>
                  </a:lnTo>
                  <a:lnTo>
                    <a:pt x="51376" y="15717"/>
                  </a:lnTo>
                  <a:lnTo>
                    <a:pt x="25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70;p29">
              <a:extLst>
                <a:ext uri="{FF2B5EF4-FFF2-40B4-BE49-F238E27FC236}">
                  <a16:creationId xmlns:a16="http://schemas.microsoft.com/office/drawing/2014/main" id="{FDBE09D8-7E9A-4E6C-9A87-7D144C7159DA}"/>
                </a:ext>
              </a:extLst>
            </p:cNvPr>
            <p:cNvSpPr/>
            <p:nvPr/>
          </p:nvSpPr>
          <p:spPr>
            <a:xfrm>
              <a:off x="7620675" y="729250"/>
              <a:ext cx="539975" cy="15200"/>
            </a:xfrm>
            <a:custGeom>
              <a:avLst/>
              <a:gdLst/>
              <a:ahLst/>
              <a:cxnLst/>
              <a:rect l="l" t="t" r="r" b="b"/>
              <a:pathLst>
                <a:path w="21599" h="608" extrusionOk="0">
                  <a:moveTo>
                    <a:pt x="417" y="1"/>
                  </a:moveTo>
                  <a:cubicBezTo>
                    <a:pt x="1" y="1"/>
                    <a:pt x="1" y="608"/>
                    <a:pt x="417" y="608"/>
                  </a:cubicBezTo>
                  <a:lnTo>
                    <a:pt x="21194" y="608"/>
                  </a:lnTo>
                  <a:cubicBezTo>
                    <a:pt x="21599" y="608"/>
                    <a:pt x="21599" y="1"/>
                    <a:pt x="21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81" name="Diagram 380">
            <a:extLst>
              <a:ext uri="{FF2B5EF4-FFF2-40B4-BE49-F238E27FC236}">
                <a16:creationId xmlns:a16="http://schemas.microsoft.com/office/drawing/2014/main" id="{2E3AAACB-A26F-401E-AC57-6849284A0942}"/>
              </a:ext>
            </a:extLst>
          </p:cNvPr>
          <p:cNvGraphicFramePr/>
          <p:nvPr>
            <p:extLst>
              <p:ext uri="{D42A27DB-BD31-4B8C-83A1-F6EECF244321}">
                <p14:modId xmlns:p14="http://schemas.microsoft.com/office/powerpoint/2010/main" val="855306975"/>
              </p:ext>
            </p:extLst>
          </p:nvPr>
        </p:nvGraphicFramePr>
        <p:xfrm>
          <a:off x="6526801" y="1780636"/>
          <a:ext cx="1519527" cy="646331"/>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nvGrpSpPr>
          <p:cNvPr id="420" name="Google Shape;334;p29">
            <a:extLst>
              <a:ext uri="{FF2B5EF4-FFF2-40B4-BE49-F238E27FC236}">
                <a16:creationId xmlns:a16="http://schemas.microsoft.com/office/drawing/2014/main" id="{21C98FC3-53D0-4E99-A317-5666449E5450}"/>
              </a:ext>
            </a:extLst>
          </p:cNvPr>
          <p:cNvGrpSpPr/>
          <p:nvPr/>
        </p:nvGrpSpPr>
        <p:grpSpPr>
          <a:xfrm flipH="1">
            <a:off x="654404" y="3239448"/>
            <a:ext cx="1859568" cy="1573958"/>
            <a:chOff x="7224800" y="69200"/>
            <a:chExt cx="1331725" cy="1388750"/>
          </a:xfrm>
        </p:grpSpPr>
        <p:sp>
          <p:nvSpPr>
            <p:cNvPr id="421" name="Google Shape;335;p29">
              <a:extLst>
                <a:ext uri="{FF2B5EF4-FFF2-40B4-BE49-F238E27FC236}">
                  <a16:creationId xmlns:a16="http://schemas.microsoft.com/office/drawing/2014/main" id="{D6CCC62C-D68E-4ADA-BF89-70D089ACB5E5}"/>
                </a:ext>
              </a:extLst>
            </p:cNvPr>
            <p:cNvSpPr/>
            <p:nvPr/>
          </p:nvSpPr>
          <p:spPr>
            <a:xfrm>
              <a:off x="7370050" y="166975"/>
              <a:ext cx="1041525" cy="1150775"/>
            </a:xfrm>
            <a:custGeom>
              <a:avLst/>
              <a:gdLst/>
              <a:ahLst/>
              <a:cxnLst/>
              <a:rect l="l" t="t" r="r" b="b"/>
              <a:pathLst>
                <a:path w="41661" h="46031" extrusionOk="0">
                  <a:moveTo>
                    <a:pt x="20825" y="1"/>
                  </a:moveTo>
                  <a:lnTo>
                    <a:pt x="1" y="12741"/>
                  </a:lnTo>
                  <a:lnTo>
                    <a:pt x="1" y="46030"/>
                  </a:lnTo>
                  <a:lnTo>
                    <a:pt x="41661" y="46030"/>
                  </a:lnTo>
                  <a:lnTo>
                    <a:pt x="41661" y="12741"/>
                  </a:lnTo>
                  <a:lnTo>
                    <a:pt x="208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336;p29">
              <a:extLst>
                <a:ext uri="{FF2B5EF4-FFF2-40B4-BE49-F238E27FC236}">
                  <a16:creationId xmlns:a16="http://schemas.microsoft.com/office/drawing/2014/main" id="{ADF2D0F2-F8A5-42F8-90AF-ADD9BB700C6D}"/>
                </a:ext>
              </a:extLst>
            </p:cNvPr>
            <p:cNvSpPr/>
            <p:nvPr/>
          </p:nvSpPr>
          <p:spPr>
            <a:xfrm>
              <a:off x="7251275" y="1273975"/>
              <a:ext cx="118800" cy="183975"/>
            </a:xfrm>
            <a:custGeom>
              <a:avLst/>
              <a:gdLst/>
              <a:ahLst/>
              <a:cxnLst/>
              <a:rect l="l" t="t" r="r" b="b"/>
              <a:pathLst>
                <a:path w="4752" h="7359" extrusionOk="0">
                  <a:moveTo>
                    <a:pt x="1" y="0"/>
                  </a:moveTo>
                  <a:lnTo>
                    <a:pt x="1" y="7358"/>
                  </a:lnTo>
                  <a:lnTo>
                    <a:pt x="4752" y="7358"/>
                  </a:lnTo>
                  <a:lnTo>
                    <a:pt x="47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337;p29">
              <a:extLst>
                <a:ext uri="{FF2B5EF4-FFF2-40B4-BE49-F238E27FC236}">
                  <a16:creationId xmlns:a16="http://schemas.microsoft.com/office/drawing/2014/main" id="{92CB0B90-64D2-4580-8E83-87C65932F1B9}"/>
                </a:ext>
              </a:extLst>
            </p:cNvPr>
            <p:cNvSpPr/>
            <p:nvPr/>
          </p:nvSpPr>
          <p:spPr>
            <a:xfrm>
              <a:off x="8411550" y="1273975"/>
              <a:ext cx="118500" cy="183975"/>
            </a:xfrm>
            <a:custGeom>
              <a:avLst/>
              <a:gdLst/>
              <a:ahLst/>
              <a:cxnLst/>
              <a:rect l="l" t="t" r="r" b="b"/>
              <a:pathLst>
                <a:path w="4740" h="7359" extrusionOk="0">
                  <a:moveTo>
                    <a:pt x="1" y="0"/>
                  </a:moveTo>
                  <a:lnTo>
                    <a:pt x="1" y="7358"/>
                  </a:lnTo>
                  <a:lnTo>
                    <a:pt x="4739" y="7358"/>
                  </a:lnTo>
                  <a:lnTo>
                    <a:pt x="4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338;p29">
              <a:extLst>
                <a:ext uri="{FF2B5EF4-FFF2-40B4-BE49-F238E27FC236}">
                  <a16:creationId xmlns:a16="http://schemas.microsoft.com/office/drawing/2014/main" id="{0DAE1FD6-0AA6-4068-8CA9-6A84586B344A}"/>
                </a:ext>
              </a:extLst>
            </p:cNvPr>
            <p:cNvSpPr/>
            <p:nvPr/>
          </p:nvSpPr>
          <p:spPr>
            <a:xfrm>
              <a:off x="7224800" y="69200"/>
              <a:ext cx="1331725" cy="421400"/>
            </a:xfrm>
            <a:custGeom>
              <a:avLst/>
              <a:gdLst/>
              <a:ahLst/>
              <a:cxnLst/>
              <a:rect l="l" t="t" r="r" b="b"/>
              <a:pathLst>
                <a:path w="53269" h="16856" extrusionOk="0">
                  <a:moveTo>
                    <a:pt x="26636" y="1"/>
                  </a:moveTo>
                  <a:cubicBezTo>
                    <a:pt x="26444" y="1"/>
                    <a:pt x="26254" y="54"/>
                    <a:pt x="26087" y="161"/>
                  </a:cubicBezTo>
                  <a:lnTo>
                    <a:pt x="310" y="15937"/>
                  </a:lnTo>
                  <a:cubicBezTo>
                    <a:pt x="84" y="16080"/>
                    <a:pt x="0" y="16378"/>
                    <a:pt x="143" y="16616"/>
                  </a:cubicBezTo>
                  <a:cubicBezTo>
                    <a:pt x="244" y="16771"/>
                    <a:pt x="406" y="16856"/>
                    <a:pt x="573" y="16856"/>
                  </a:cubicBezTo>
                  <a:cubicBezTo>
                    <a:pt x="661" y="16856"/>
                    <a:pt x="751" y="16832"/>
                    <a:pt x="834" y="16783"/>
                  </a:cubicBezTo>
                  <a:lnTo>
                    <a:pt x="26635" y="983"/>
                  </a:lnTo>
                  <a:lnTo>
                    <a:pt x="52447" y="16783"/>
                  </a:lnTo>
                  <a:cubicBezTo>
                    <a:pt x="52530" y="16832"/>
                    <a:pt x="52620" y="16856"/>
                    <a:pt x="52708" y="16856"/>
                  </a:cubicBezTo>
                  <a:cubicBezTo>
                    <a:pt x="52873" y="16856"/>
                    <a:pt x="53033" y="16771"/>
                    <a:pt x="53126" y="16616"/>
                  </a:cubicBezTo>
                  <a:cubicBezTo>
                    <a:pt x="53269" y="16378"/>
                    <a:pt x="53197" y="16080"/>
                    <a:pt x="52971" y="15937"/>
                  </a:cubicBezTo>
                  <a:lnTo>
                    <a:pt x="27194" y="161"/>
                  </a:lnTo>
                  <a:cubicBezTo>
                    <a:pt x="27022" y="54"/>
                    <a:pt x="26828" y="1"/>
                    <a:pt x="266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339;p29">
              <a:extLst>
                <a:ext uri="{FF2B5EF4-FFF2-40B4-BE49-F238E27FC236}">
                  <a16:creationId xmlns:a16="http://schemas.microsoft.com/office/drawing/2014/main" id="{2312E3D1-8BB6-467C-93E1-04278C0F2419}"/>
                </a:ext>
              </a:extLst>
            </p:cNvPr>
            <p:cNvSpPr/>
            <p:nvPr/>
          </p:nvSpPr>
          <p:spPr>
            <a:xfrm>
              <a:off x="8218675" y="603650"/>
              <a:ext cx="140225" cy="208075"/>
            </a:xfrm>
            <a:custGeom>
              <a:avLst/>
              <a:gdLst/>
              <a:ahLst/>
              <a:cxnLst/>
              <a:rect l="l" t="t" r="r" b="b"/>
              <a:pathLst>
                <a:path w="5609" h="8323" extrusionOk="0">
                  <a:moveTo>
                    <a:pt x="0" y="0"/>
                  </a:moveTo>
                  <a:lnTo>
                    <a:pt x="0" y="8323"/>
                  </a:lnTo>
                  <a:lnTo>
                    <a:pt x="5608" y="8323"/>
                  </a:lnTo>
                  <a:lnTo>
                    <a:pt x="56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340;p29">
              <a:extLst>
                <a:ext uri="{FF2B5EF4-FFF2-40B4-BE49-F238E27FC236}">
                  <a16:creationId xmlns:a16="http://schemas.microsoft.com/office/drawing/2014/main" id="{1DE568B6-3200-4F48-BFF9-3F68E09A7E29}"/>
                </a:ext>
              </a:extLst>
            </p:cNvPr>
            <p:cNvSpPr/>
            <p:nvPr/>
          </p:nvSpPr>
          <p:spPr>
            <a:xfrm>
              <a:off x="8233550" y="61822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341;p29">
              <a:extLst>
                <a:ext uri="{FF2B5EF4-FFF2-40B4-BE49-F238E27FC236}">
                  <a16:creationId xmlns:a16="http://schemas.microsoft.com/office/drawing/2014/main" id="{7A42A168-5909-4A8A-94ED-AA9C4FDC35E3}"/>
                </a:ext>
              </a:extLst>
            </p:cNvPr>
            <p:cNvSpPr/>
            <p:nvPr/>
          </p:nvSpPr>
          <p:spPr>
            <a:xfrm>
              <a:off x="8218675" y="603650"/>
              <a:ext cx="140225" cy="208075"/>
            </a:xfrm>
            <a:custGeom>
              <a:avLst/>
              <a:gdLst/>
              <a:ahLst/>
              <a:cxnLst/>
              <a:rect l="l" t="t" r="r" b="b"/>
              <a:pathLst>
                <a:path w="5609" h="8323" extrusionOk="0">
                  <a:moveTo>
                    <a:pt x="2512" y="0"/>
                  </a:moveTo>
                  <a:lnTo>
                    <a:pt x="2512" y="3870"/>
                  </a:lnTo>
                  <a:lnTo>
                    <a:pt x="0" y="3870"/>
                  </a:lnTo>
                  <a:lnTo>
                    <a:pt x="0" y="4453"/>
                  </a:lnTo>
                  <a:lnTo>
                    <a:pt x="2512" y="4453"/>
                  </a:lnTo>
                  <a:lnTo>
                    <a:pt x="2512"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342;p29">
              <a:extLst>
                <a:ext uri="{FF2B5EF4-FFF2-40B4-BE49-F238E27FC236}">
                  <a16:creationId xmlns:a16="http://schemas.microsoft.com/office/drawing/2014/main" id="{9F1EFB6F-57B1-4D39-87EC-C850610F701E}"/>
                </a:ext>
              </a:extLst>
            </p:cNvPr>
            <p:cNvSpPr/>
            <p:nvPr/>
          </p:nvSpPr>
          <p:spPr>
            <a:xfrm>
              <a:off x="7951075" y="603650"/>
              <a:ext cx="139925" cy="208075"/>
            </a:xfrm>
            <a:custGeom>
              <a:avLst/>
              <a:gdLst/>
              <a:ahLst/>
              <a:cxnLst/>
              <a:rect l="l" t="t" r="r" b="b"/>
              <a:pathLst>
                <a:path w="5597" h="8323" extrusionOk="0">
                  <a:moveTo>
                    <a:pt x="1" y="0"/>
                  </a:moveTo>
                  <a:lnTo>
                    <a:pt x="1"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343;p29">
              <a:extLst>
                <a:ext uri="{FF2B5EF4-FFF2-40B4-BE49-F238E27FC236}">
                  <a16:creationId xmlns:a16="http://schemas.microsoft.com/office/drawing/2014/main" id="{835E12E2-EFB6-402B-88D5-915F74B9ECB9}"/>
                </a:ext>
              </a:extLst>
            </p:cNvPr>
            <p:cNvSpPr/>
            <p:nvPr/>
          </p:nvSpPr>
          <p:spPr>
            <a:xfrm>
              <a:off x="7965650" y="618225"/>
              <a:ext cx="110475" cy="178625"/>
            </a:xfrm>
            <a:custGeom>
              <a:avLst/>
              <a:gdLst/>
              <a:ahLst/>
              <a:cxnLst/>
              <a:rect l="l" t="t" r="r" b="b"/>
              <a:pathLst>
                <a:path w="4419"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344;p29">
              <a:extLst>
                <a:ext uri="{FF2B5EF4-FFF2-40B4-BE49-F238E27FC236}">
                  <a16:creationId xmlns:a16="http://schemas.microsoft.com/office/drawing/2014/main" id="{8BB9F9B2-C524-4BB8-8C26-F1AB16FA8EC3}"/>
                </a:ext>
              </a:extLst>
            </p:cNvPr>
            <p:cNvSpPr/>
            <p:nvPr/>
          </p:nvSpPr>
          <p:spPr>
            <a:xfrm>
              <a:off x="7951075" y="60365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6" y="8323"/>
                  </a:lnTo>
                  <a:lnTo>
                    <a:pt x="3096" y="4453"/>
                  </a:lnTo>
                  <a:lnTo>
                    <a:pt x="5596" y="4453"/>
                  </a:lnTo>
                  <a:lnTo>
                    <a:pt x="5596"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345;p29">
              <a:extLst>
                <a:ext uri="{FF2B5EF4-FFF2-40B4-BE49-F238E27FC236}">
                  <a16:creationId xmlns:a16="http://schemas.microsoft.com/office/drawing/2014/main" id="{48F46642-4C1D-443F-BD10-69B4B70D4B52}"/>
                </a:ext>
              </a:extLst>
            </p:cNvPr>
            <p:cNvSpPr/>
            <p:nvPr/>
          </p:nvSpPr>
          <p:spPr>
            <a:xfrm>
              <a:off x="7683175" y="603650"/>
              <a:ext cx="139925" cy="208075"/>
            </a:xfrm>
            <a:custGeom>
              <a:avLst/>
              <a:gdLst/>
              <a:ahLst/>
              <a:cxnLst/>
              <a:rect l="l" t="t" r="r" b="b"/>
              <a:pathLst>
                <a:path w="5597" h="8323" extrusionOk="0">
                  <a:moveTo>
                    <a:pt x="1" y="0"/>
                  </a:moveTo>
                  <a:lnTo>
                    <a:pt x="1" y="8323"/>
                  </a:lnTo>
                  <a:lnTo>
                    <a:pt x="5597" y="8323"/>
                  </a:lnTo>
                  <a:lnTo>
                    <a:pt x="55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346;p29">
              <a:extLst>
                <a:ext uri="{FF2B5EF4-FFF2-40B4-BE49-F238E27FC236}">
                  <a16:creationId xmlns:a16="http://schemas.microsoft.com/office/drawing/2014/main" id="{7B80D20D-B129-4E93-8A6F-443A5734B2C4}"/>
                </a:ext>
              </a:extLst>
            </p:cNvPr>
            <p:cNvSpPr/>
            <p:nvPr/>
          </p:nvSpPr>
          <p:spPr>
            <a:xfrm>
              <a:off x="7697775" y="618225"/>
              <a:ext cx="110750" cy="178625"/>
            </a:xfrm>
            <a:custGeom>
              <a:avLst/>
              <a:gdLst/>
              <a:ahLst/>
              <a:cxnLst/>
              <a:rect l="l" t="t" r="r" b="b"/>
              <a:pathLst>
                <a:path w="4430" h="7145" extrusionOk="0">
                  <a:moveTo>
                    <a:pt x="0" y="1"/>
                  </a:moveTo>
                  <a:lnTo>
                    <a:pt x="0" y="7144"/>
                  </a:lnTo>
                  <a:lnTo>
                    <a:pt x="4429" y="7144"/>
                  </a:lnTo>
                  <a:lnTo>
                    <a:pt x="4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347;p29">
              <a:extLst>
                <a:ext uri="{FF2B5EF4-FFF2-40B4-BE49-F238E27FC236}">
                  <a16:creationId xmlns:a16="http://schemas.microsoft.com/office/drawing/2014/main" id="{9FCA967B-B2BC-4FA1-AAFF-76EF9CE3DEAE}"/>
                </a:ext>
              </a:extLst>
            </p:cNvPr>
            <p:cNvSpPr/>
            <p:nvPr/>
          </p:nvSpPr>
          <p:spPr>
            <a:xfrm>
              <a:off x="7683175" y="60365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7" y="8323"/>
                  </a:lnTo>
                  <a:lnTo>
                    <a:pt x="3097" y="4453"/>
                  </a:lnTo>
                  <a:lnTo>
                    <a:pt x="5597" y="4453"/>
                  </a:lnTo>
                  <a:lnTo>
                    <a:pt x="5597" y="3870"/>
                  </a:lnTo>
                  <a:lnTo>
                    <a:pt x="3097" y="3870"/>
                  </a:lnTo>
                  <a:lnTo>
                    <a:pt x="30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348;p29">
              <a:extLst>
                <a:ext uri="{FF2B5EF4-FFF2-40B4-BE49-F238E27FC236}">
                  <a16:creationId xmlns:a16="http://schemas.microsoft.com/office/drawing/2014/main" id="{F553AE80-C87B-4D7F-87AF-0E54CEC8D106}"/>
                </a:ext>
              </a:extLst>
            </p:cNvPr>
            <p:cNvSpPr/>
            <p:nvPr/>
          </p:nvSpPr>
          <p:spPr>
            <a:xfrm>
              <a:off x="7645075" y="731650"/>
              <a:ext cx="491475" cy="119975"/>
            </a:xfrm>
            <a:custGeom>
              <a:avLst/>
              <a:gdLst/>
              <a:ahLst/>
              <a:cxnLst/>
              <a:rect l="l" t="t" r="r" b="b"/>
              <a:pathLst>
                <a:path w="19659" h="4799" extrusionOk="0">
                  <a:moveTo>
                    <a:pt x="1" y="0"/>
                  </a:moveTo>
                  <a:lnTo>
                    <a:pt x="1" y="4798"/>
                  </a:lnTo>
                  <a:lnTo>
                    <a:pt x="19658" y="4798"/>
                  </a:lnTo>
                  <a:lnTo>
                    <a:pt x="196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349;p29">
              <a:extLst>
                <a:ext uri="{FF2B5EF4-FFF2-40B4-BE49-F238E27FC236}">
                  <a16:creationId xmlns:a16="http://schemas.microsoft.com/office/drawing/2014/main" id="{F985B065-C52F-458B-9753-D3CD06E0AA69}"/>
                </a:ext>
              </a:extLst>
            </p:cNvPr>
            <p:cNvSpPr/>
            <p:nvPr/>
          </p:nvSpPr>
          <p:spPr>
            <a:xfrm>
              <a:off x="7415300" y="603650"/>
              <a:ext cx="139925" cy="208075"/>
            </a:xfrm>
            <a:custGeom>
              <a:avLst/>
              <a:gdLst/>
              <a:ahLst/>
              <a:cxnLst/>
              <a:rect l="l" t="t" r="r" b="b"/>
              <a:pathLst>
                <a:path w="5597" h="8323" extrusionOk="0">
                  <a:moveTo>
                    <a:pt x="0" y="0"/>
                  </a:moveTo>
                  <a:lnTo>
                    <a:pt x="0"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350;p29">
              <a:extLst>
                <a:ext uri="{FF2B5EF4-FFF2-40B4-BE49-F238E27FC236}">
                  <a16:creationId xmlns:a16="http://schemas.microsoft.com/office/drawing/2014/main" id="{43FBAB31-829C-415F-B53B-A7ADAF107CF6}"/>
                </a:ext>
              </a:extLst>
            </p:cNvPr>
            <p:cNvSpPr/>
            <p:nvPr/>
          </p:nvSpPr>
          <p:spPr>
            <a:xfrm>
              <a:off x="7430175" y="61822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351;p29">
              <a:extLst>
                <a:ext uri="{FF2B5EF4-FFF2-40B4-BE49-F238E27FC236}">
                  <a16:creationId xmlns:a16="http://schemas.microsoft.com/office/drawing/2014/main" id="{C91AA496-B510-488E-92D8-14F27B304536}"/>
                </a:ext>
              </a:extLst>
            </p:cNvPr>
            <p:cNvSpPr/>
            <p:nvPr/>
          </p:nvSpPr>
          <p:spPr>
            <a:xfrm>
              <a:off x="7415300" y="603650"/>
              <a:ext cx="140225" cy="208075"/>
            </a:xfrm>
            <a:custGeom>
              <a:avLst/>
              <a:gdLst/>
              <a:ahLst/>
              <a:cxnLst/>
              <a:rect l="l" t="t" r="r" b="b"/>
              <a:pathLst>
                <a:path w="5609" h="8323" extrusionOk="0">
                  <a:moveTo>
                    <a:pt x="2513" y="0"/>
                  </a:moveTo>
                  <a:lnTo>
                    <a:pt x="2513" y="3870"/>
                  </a:lnTo>
                  <a:lnTo>
                    <a:pt x="0" y="3870"/>
                  </a:lnTo>
                  <a:lnTo>
                    <a:pt x="0" y="4453"/>
                  </a:lnTo>
                  <a:lnTo>
                    <a:pt x="2513" y="4453"/>
                  </a:lnTo>
                  <a:lnTo>
                    <a:pt x="2513"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352;p29">
              <a:extLst>
                <a:ext uri="{FF2B5EF4-FFF2-40B4-BE49-F238E27FC236}">
                  <a16:creationId xmlns:a16="http://schemas.microsoft.com/office/drawing/2014/main" id="{AB0BA10D-B39C-4B78-8052-65A90AC9D8C6}"/>
                </a:ext>
              </a:extLst>
            </p:cNvPr>
            <p:cNvSpPr/>
            <p:nvPr/>
          </p:nvSpPr>
          <p:spPr>
            <a:xfrm>
              <a:off x="8218675" y="940300"/>
              <a:ext cx="140225" cy="208075"/>
            </a:xfrm>
            <a:custGeom>
              <a:avLst/>
              <a:gdLst/>
              <a:ahLst/>
              <a:cxnLst/>
              <a:rect l="l" t="t" r="r" b="b"/>
              <a:pathLst>
                <a:path w="5609" h="8323" extrusionOk="0">
                  <a:moveTo>
                    <a:pt x="0" y="0"/>
                  </a:moveTo>
                  <a:lnTo>
                    <a:pt x="0" y="8323"/>
                  </a:lnTo>
                  <a:lnTo>
                    <a:pt x="5608" y="8323"/>
                  </a:lnTo>
                  <a:lnTo>
                    <a:pt x="56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353;p29">
              <a:extLst>
                <a:ext uri="{FF2B5EF4-FFF2-40B4-BE49-F238E27FC236}">
                  <a16:creationId xmlns:a16="http://schemas.microsoft.com/office/drawing/2014/main" id="{A7D68187-E585-4533-8FC1-180B875ED63B}"/>
                </a:ext>
              </a:extLst>
            </p:cNvPr>
            <p:cNvSpPr/>
            <p:nvPr/>
          </p:nvSpPr>
          <p:spPr>
            <a:xfrm>
              <a:off x="8233550" y="95487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354;p29">
              <a:extLst>
                <a:ext uri="{FF2B5EF4-FFF2-40B4-BE49-F238E27FC236}">
                  <a16:creationId xmlns:a16="http://schemas.microsoft.com/office/drawing/2014/main" id="{6200EC0B-E4F9-44BD-B716-1EA907180F73}"/>
                </a:ext>
              </a:extLst>
            </p:cNvPr>
            <p:cNvSpPr/>
            <p:nvPr/>
          </p:nvSpPr>
          <p:spPr>
            <a:xfrm>
              <a:off x="8218675" y="940300"/>
              <a:ext cx="140225" cy="208075"/>
            </a:xfrm>
            <a:custGeom>
              <a:avLst/>
              <a:gdLst/>
              <a:ahLst/>
              <a:cxnLst/>
              <a:rect l="l" t="t" r="r" b="b"/>
              <a:pathLst>
                <a:path w="5609" h="8323" extrusionOk="0">
                  <a:moveTo>
                    <a:pt x="2512" y="0"/>
                  </a:moveTo>
                  <a:lnTo>
                    <a:pt x="2512" y="3870"/>
                  </a:lnTo>
                  <a:lnTo>
                    <a:pt x="0" y="3870"/>
                  </a:lnTo>
                  <a:lnTo>
                    <a:pt x="0" y="4453"/>
                  </a:lnTo>
                  <a:lnTo>
                    <a:pt x="2512" y="4453"/>
                  </a:lnTo>
                  <a:lnTo>
                    <a:pt x="2512"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355;p29">
              <a:extLst>
                <a:ext uri="{FF2B5EF4-FFF2-40B4-BE49-F238E27FC236}">
                  <a16:creationId xmlns:a16="http://schemas.microsoft.com/office/drawing/2014/main" id="{CCC6281C-F4D5-488E-8C7C-AF87D9C1E08E}"/>
                </a:ext>
              </a:extLst>
            </p:cNvPr>
            <p:cNvSpPr/>
            <p:nvPr/>
          </p:nvSpPr>
          <p:spPr>
            <a:xfrm>
              <a:off x="7951075" y="940300"/>
              <a:ext cx="139925" cy="208075"/>
            </a:xfrm>
            <a:custGeom>
              <a:avLst/>
              <a:gdLst/>
              <a:ahLst/>
              <a:cxnLst/>
              <a:rect l="l" t="t" r="r" b="b"/>
              <a:pathLst>
                <a:path w="5597" h="8323" extrusionOk="0">
                  <a:moveTo>
                    <a:pt x="1" y="0"/>
                  </a:moveTo>
                  <a:lnTo>
                    <a:pt x="1"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356;p29">
              <a:extLst>
                <a:ext uri="{FF2B5EF4-FFF2-40B4-BE49-F238E27FC236}">
                  <a16:creationId xmlns:a16="http://schemas.microsoft.com/office/drawing/2014/main" id="{4DD0A9A1-6FD7-4C28-A9F6-DF8664C55453}"/>
                </a:ext>
              </a:extLst>
            </p:cNvPr>
            <p:cNvSpPr/>
            <p:nvPr/>
          </p:nvSpPr>
          <p:spPr>
            <a:xfrm>
              <a:off x="7965650" y="955175"/>
              <a:ext cx="110475" cy="178625"/>
            </a:xfrm>
            <a:custGeom>
              <a:avLst/>
              <a:gdLst/>
              <a:ahLst/>
              <a:cxnLst/>
              <a:rect l="l" t="t" r="r" b="b"/>
              <a:pathLst>
                <a:path w="4419"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357;p29">
              <a:extLst>
                <a:ext uri="{FF2B5EF4-FFF2-40B4-BE49-F238E27FC236}">
                  <a16:creationId xmlns:a16="http://schemas.microsoft.com/office/drawing/2014/main" id="{7A440275-16BD-40B7-A6B0-F32FB704E960}"/>
                </a:ext>
              </a:extLst>
            </p:cNvPr>
            <p:cNvSpPr/>
            <p:nvPr/>
          </p:nvSpPr>
          <p:spPr>
            <a:xfrm>
              <a:off x="7951075" y="94030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6" y="8323"/>
                  </a:lnTo>
                  <a:lnTo>
                    <a:pt x="3096" y="4453"/>
                  </a:lnTo>
                  <a:lnTo>
                    <a:pt x="5596" y="4453"/>
                  </a:lnTo>
                  <a:lnTo>
                    <a:pt x="5596"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358;p29">
              <a:extLst>
                <a:ext uri="{FF2B5EF4-FFF2-40B4-BE49-F238E27FC236}">
                  <a16:creationId xmlns:a16="http://schemas.microsoft.com/office/drawing/2014/main" id="{2407878F-37D8-4009-90B8-560CCD2063C2}"/>
                </a:ext>
              </a:extLst>
            </p:cNvPr>
            <p:cNvSpPr/>
            <p:nvPr/>
          </p:nvSpPr>
          <p:spPr>
            <a:xfrm>
              <a:off x="7683175" y="940300"/>
              <a:ext cx="139925" cy="208075"/>
            </a:xfrm>
            <a:custGeom>
              <a:avLst/>
              <a:gdLst/>
              <a:ahLst/>
              <a:cxnLst/>
              <a:rect l="l" t="t" r="r" b="b"/>
              <a:pathLst>
                <a:path w="5597" h="8323" extrusionOk="0">
                  <a:moveTo>
                    <a:pt x="1" y="0"/>
                  </a:moveTo>
                  <a:lnTo>
                    <a:pt x="1" y="8323"/>
                  </a:lnTo>
                  <a:lnTo>
                    <a:pt x="5597" y="8323"/>
                  </a:lnTo>
                  <a:lnTo>
                    <a:pt x="55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359;p29">
              <a:extLst>
                <a:ext uri="{FF2B5EF4-FFF2-40B4-BE49-F238E27FC236}">
                  <a16:creationId xmlns:a16="http://schemas.microsoft.com/office/drawing/2014/main" id="{CBC3DE3C-AAB1-4D3E-AFD3-747B95F9E8B8}"/>
                </a:ext>
              </a:extLst>
            </p:cNvPr>
            <p:cNvSpPr/>
            <p:nvPr/>
          </p:nvSpPr>
          <p:spPr>
            <a:xfrm>
              <a:off x="7697775" y="955175"/>
              <a:ext cx="110750" cy="178625"/>
            </a:xfrm>
            <a:custGeom>
              <a:avLst/>
              <a:gdLst/>
              <a:ahLst/>
              <a:cxnLst/>
              <a:rect l="l" t="t" r="r" b="b"/>
              <a:pathLst>
                <a:path w="4430" h="7145" extrusionOk="0">
                  <a:moveTo>
                    <a:pt x="0" y="1"/>
                  </a:moveTo>
                  <a:lnTo>
                    <a:pt x="0" y="7144"/>
                  </a:lnTo>
                  <a:lnTo>
                    <a:pt x="4429" y="7144"/>
                  </a:lnTo>
                  <a:lnTo>
                    <a:pt x="4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360;p29">
              <a:extLst>
                <a:ext uri="{FF2B5EF4-FFF2-40B4-BE49-F238E27FC236}">
                  <a16:creationId xmlns:a16="http://schemas.microsoft.com/office/drawing/2014/main" id="{17422893-BB0E-4953-B8DA-B5859A14085C}"/>
                </a:ext>
              </a:extLst>
            </p:cNvPr>
            <p:cNvSpPr/>
            <p:nvPr/>
          </p:nvSpPr>
          <p:spPr>
            <a:xfrm>
              <a:off x="7683175" y="94030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7" y="8323"/>
                  </a:lnTo>
                  <a:lnTo>
                    <a:pt x="3097" y="4453"/>
                  </a:lnTo>
                  <a:lnTo>
                    <a:pt x="5597" y="4453"/>
                  </a:lnTo>
                  <a:lnTo>
                    <a:pt x="5597" y="3870"/>
                  </a:lnTo>
                  <a:lnTo>
                    <a:pt x="3097" y="3870"/>
                  </a:lnTo>
                  <a:lnTo>
                    <a:pt x="30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361;p29">
              <a:extLst>
                <a:ext uri="{FF2B5EF4-FFF2-40B4-BE49-F238E27FC236}">
                  <a16:creationId xmlns:a16="http://schemas.microsoft.com/office/drawing/2014/main" id="{A56B9C88-CB2F-4E47-A19F-62825A8E3FC8}"/>
                </a:ext>
              </a:extLst>
            </p:cNvPr>
            <p:cNvSpPr/>
            <p:nvPr/>
          </p:nvSpPr>
          <p:spPr>
            <a:xfrm>
              <a:off x="7415300" y="940300"/>
              <a:ext cx="139925" cy="208075"/>
            </a:xfrm>
            <a:custGeom>
              <a:avLst/>
              <a:gdLst/>
              <a:ahLst/>
              <a:cxnLst/>
              <a:rect l="l" t="t" r="r" b="b"/>
              <a:pathLst>
                <a:path w="5597" h="8323" extrusionOk="0">
                  <a:moveTo>
                    <a:pt x="0" y="0"/>
                  </a:moveTo>
                  <a:lnTo>
                    <a:pt x="0"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362;p29">
              <a:extLst>
                <a:ext uri="{FF2B5EF4-FFF2-40B4-BE49-F238E27FC236}">
                  <a16:creationId xmlns:a16="http://schemas.microsoft.com/office/drawing/2014/main" id="{352C508B-6561-4CE3-BCC6-C1F014A84710}"/>
                </a:ext>
              </a:extLst>
            </p:cNvPr>
            <p:cNvSpPr/>
            <p:nvPr/>
          </p:nvSpPr>
          <p:spPr>
            <a:xfrm>
              <a:off x="7430175" y="95517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363;p29">
              <a:extLst>
                <a:ext uri="{FF2B5EF4-FFF2-40B4-BE49-F238E27FC236}">
                  <a16:creationId xmlns:a16="http://schemas.microsoft.com/office/drawing/2014/main" id="{F2891728-0E2A-4AB9-993A-3AD1E98CD535}"/>
                </a:ext>
              </a:extLst>
            </p:cNvPr>
            <p:cNvSpPr/>
            <p:nvPr/>
          </p:nvSpPr>
          <p:spPr>
            <a:xfrm>
              <a:off x="7415300" y="940300"/>
              <a:ext cx="140225" cy="208075"/>
            </a:xfrm>
            <a:custGeom>
              <a:avLst/>
              <a:gdLst/>
              <a:ahLst/>
              <a:cxnLst/>
              <a:rect l="l" t="t" r="r" b="b"/>
              <a:pathLst>
                <a:path w="5609" h="8323" extrusionOk="0">
                  <a:moveTo>
                    <a:pt x="2513" y="0"/>
                  </a:moveTo>
                  <a:lnTo>
                    <a:pt x="2513" y="3870"/>
                  </a:lnTo>
                  <a:lnTo>
                    <a:pt x="0" y="3870"/>
                  </a:lnTo>
                  <a:lnTo>
                    <a:pt x="0" y="4453"/>
                  </a:lnTo>
                  <a:lnTo>
                    <a:pt x="2513" y="4453"/>
                  </a:lnTo>
                  <a:lnTo>
                    <a:pt x="2513"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364;p29">
              <a:extLst>
                <a:ext uri="{FF2B5EF4-FFF2-40B4-BE49-F238E27FC236}">
                  <a16:creationId xmlns:a16="http://schemas.microsoft.com/office/drawing/2014/main" id="{EDDCFED2-A733-4A3D-96E7-2AF7CFA0390E}"/>
                </a:ext>
              </a:extLst>
            </p:cNvPr>
            <p:cNvSpPr/>
            <p:nvPr/>
          </p:nvSpPr>
          <p:spPr>
            <a:xfrm>
              <a:off x="7687950" y="349150"/>
              <a:ext cx="145275" cy="144975"/>
            </a:xfrm>
            <a:custGeom>
              <a:avLst/>
              <a:gdLst/>
              <a:ahLst/>
              <a:cxnLst/>
              <a:rect l="l" t="t" r="r" b="b"/>
              <a:pathLst>
                <a:path w="5811" h="5799" extrusionOk="0">
                  <a:moveTo>
                    <a:pt x="0" y="1"/>
                  </a:moveTo>
                  <a:lnTo>
                    <a:pt x="0" y="5799"/>
                  </a:lnTo>
                  <a:lnTo>
                    <a:pt x="5811" y="5799"/>
                  </a:lnTo>
                  <a:lnTo>
                    <a:pt x="58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365;p29">
              <a:extLst>
                <a:ext uri="{FF2B5EF4-FFF2-40B4-BE49-F238E27FC236}">
                  <a16:creationId xmlns:a16="http://schemas.microsoft.com/office/drawing/2014/main" id="{E9EDC2AB-7910-49A2-8289-D269A79A1297}"/>
                </a:ext>
              </a:extLst>
            </p:cNvPr>
            <p:cNvSpPr/>
            <p:nvPr/>
          </p:nvSpPr>
          <p:spPr>
            <a:xfrm>
              <a:off x="7706700" y="367900"/>
              <a:ext cx="107775" cy="107775"/>
            </a:xfrm>
            <a:custGeom>
              <a:avLst/>
              <a:gdLst/>
              <a:ahLst/>
              <a:cxnLst/>
              <a:rect l="l" t="t" r="r" b="b"/>
              <a:pathLst>
                <a:path w="4311" h="4311" extrusionOk="0">
                  <a:moveTo>
                    <a:pt x="1" y="1"/>
                  </a:moveTo>
                  <a:lnTo>
                    <a:pt x="1" y="4311"/>
                  </a:lnTo>
                  <a:lnTo>
                    <a:pt x="4311" y="4311"/>
                  </a:lnTo>
                  <a:lnTo>
                    <a:pt x="4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366;p29">
              <a:extLst>
                <a:ext uri="{FF2B5EF4-FFF2-40B4-BE49-F238E27FC236}">
                  <a16:creationId xmlns:a16="http://schemas.microsoft.com/office/drawing/2014/main" id="{AAF844D2-2BEB-4502-94B1-45997D3135D4}"/>
                </a:ext>
              </a:extLst>
            </p:cNvPr>
            <p:cNvSpPr/>
            <p:nvPr/>
          </p:nvSpPr>
          <p:spPr>
            <a:xfrm>
              <a:off x="7948400" y="349150"/>
              <a:ext cx="144975" cy="144975"/>
            </a:xfrm>
            <a:custGeom>
              <a:avLst/>
              <a:gdLst/>
              <a:ahLst/>
              <a:cxnLst/>
              <a:rect l="l" t="t" r="r" b="b"/>
              <a:pathLst>
                <a:path w="5799" h="5799" extrusionOk="0">
                  <a:moveTo>
                    <a:pt x="0" y="1"/>
                  </a:moveTo>
                  <a:lnTo>
                    <a:pt x="0" y="5799"/>
                  </a:lnTo>
                  <a:lnTo>
                    <a:pt x="5799" y="5799"/>
                  </a:lnTo>
                  <a:lnTo>
                    <a:pt x="57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367;p29">
              <a:extLst>
                <a:ext uri="{FF2B5EF4-FFF2-40B4-BE49-F238E27FC236}">
                  <a16:creationId xmlns:a16="http://schemas.microsoft.com/office/drawing/2014/main" id="{D40D6618-33E6-4690-9776-A95CAB5E177C}"/>
                </a:ext>
              </a:extLst>
            </p:cNvPr>
            <p:cNvSpPr/>
            <p:nvPr/>
          </p:nvSpPr>
          <p:spPr>
            <a:xfrm>
              <a:off x="7967150" y="367900"/>
              <a:ext cx="107475" cy="107775"/>
            </a:xfrm>
            <a:custGeom>
              <a:avLst/>
              <a:gdLst/>
              <a:ahLst/>
              <a:cxnLst/>
              <a:rect l="l" t="t" r="r" b="b"/>
              <a:pathLst>
                <a:path w="4299" h="4311" extrusionOk="0">
                  <a:moveTo>
                    <a:pt x="0" y="1"/>
                  </a:moveTo>
                  <a:lnTo>
                    <a:pt x="0" y="4311"/>
                  </a:lnTo>
                  <a:lnTo>
                    <a:pt x="4299" y="4311"/>
                  </a:lnTo>
                  <a:lnTo>
                    <a:pt x="4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368;p29">
              <a:extLst>
                <a:ext uri="{FF2B5EF4-FFF2-40B4-BE49-F238E27FC236}">
                  <a16:creationId xmlns:a16="http://schemas.microsoft.com/office/drawing/2014/main" id="{964108B4-3C9B-41CF-ADE0-1AE149030A20}"/>
                </a:ext>
              </a:extLst>
            </p:cNvPr>
            <p:cNvSpPr/>
            <p:nvPr/>
          </p:nvSpPr>
          <p:spPr>
            <a:xfrm>
              <a:off x="7370050" y="1317725"/>
              <a:ext cx="1041525" cy="140225"/>
            </a:xfrm>
            <a:custGeom>
              <a:avLst/>
              <a:gdLst/>
              <a:ahLst/>
              <a:cxnLst/>
              <a:rect l="l" t="t" r="r" b="b"/>
              <a:pathLst>
                <a:path w="41661" h="5609" extrusionOk="0">
                  <a:moveTo>
                    <a:pt x="1" y="0"/>
                  </a:moveTo>
                  <a:lnTo>
                    <a:pt x="1" y="5608"/>
                  </a:lnTo>
                  <a:lnTo>
                    <a:pt x="41661" y="5608"/>
                  </a:lnTo>
                  <a:lnTo>
                    <a:pt x="416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369;p29">
              <a:extLst>
                <a:ext uri="{FF2B5EF4-FFF2-40B4-BE49-F238E27FC236}">
                  <a16:creationId xmlns:a16="http://schemas.microsoft.com/office/drawing/2014/main" id="{71503B03-FE89-48C7-A4EF-733B9FCAFF59}"/>
                </a:ext>
              </a:extLst>
            </p:cNvPr>
            <p:cNvSpPr/>
            <p:nvPr/>
          </p:nvSpPr>
          <p:spPr>
            <a:xfrm>
              <a:off x="7248600" y="93750"/>
              <a:ext cx="1284425" cy="1180250"/>
            </a:xfrm>
            <a:custGeom>
              <a:avLst/>
              <a:gdLst/>
              <a:ahLst/>
              <a:cxnLst/>
              <a:rect l="l" t="t" r="r" b="b"/>
              <a:pathLst>
                <a:path w="51377" h="47210" extrusionOk="0">
                  <a:moveTo>
                    <a:pt x="25087" y="3287"/>
                  </a:moveTo>
                  <a:lnTo>
                    <a:pt x="25087" y="7740"/>
                  </a:lnTo>
                  <a:lnTo>
                    <a:pt x="17813" y="7740"/>
                  </a:lnTo>
                  <a:lnTo>
                    <a:pt x="25087" y="3287"/>
                  </a:lnTo>
                  <a:close/>
                  <a:moveTo>
                    <a:pt x="26278" y="3287"/>
                  </a:moveTo>
                  <a:lnTo>
                    <a:pt x="33553" y="7740"/>
                  </a:lnTo>
                  <a:lnTo>
                    <a:pt x="26278" y="7740"/>
                  </a:lnTo>
                  <a:lnTo>
                    <a:pt x="26278" y="3287"/>
                  </a:lnTo>
                  <a:close/>
                  <a:moveTo>
                    <a:pt x="36708" y="9669"/>
                  </a:moveTo>
                  <a:lnTo>
                    <a:pt x="41125" y="12360"/>
                  </a:lnTo>
                  <a:lnTo>
                    <a:pt x="36708" y="16777"/>
                  </a:lnTo>
                  <a:lnTo>
                    <a:pt x="36708" y="9669"/>
                  </a:lnTo>
                  <a:close/>
                  <a:moveTo>
                    <a:pt x="14669" y="9669"/>
                  </a:moveTo>
                  <a:lnTo>
                    <a:pt x="14669" y="16801"/>
                  </a:lnTo>
                  <a:lnTo>
                    <a:pt x="10252" y="12372"/>
                  </a:lnTo>
                  <a:lnTo>
                    <a:pt x="14669" y="9669"/>
                  </a:lnTo>
                  <a:close/>
                  <a:moveTo>
                    <a:pt x="42149" y="13014"/>
                  </a:moveTo>
                  <a:lnTo>
                    <a:pt x="46530" y="15690"/>
                  </a:lnTo>
                  <a:lnTo>
                    <a:pt x="46530" y="17622"/>
                  </a:lnTo>
                  <a:lnTo>
                    <a:pt x="37541" y="17622"/>
                  </a:lnTo>
                  <a:lnTo>
                    <a:pt x="42149" y="13014"/>
                  </a:lnTo>
                  <a:close/>
                  <a:moveTo>
                    <a:pt x="9228" y="13014"/>
                  </a:moveTo>
                  <a:lnTo>
                    <a:pt x="13836" y="17634"/>
                  </a:lnTo>
                  <a:lnTo>
                    <a:pt x="4859" y="17634"/>
                  </a:lnTo>
                  <a:lnTo>
                    <a:pt x="4859" y="15670"/>
                  </a:lnTo>
                  <a:lnTo>
                    <a:pt x="9228" y="13014"/>
                  </a:lnTo>
                  <a:close/>
                  <a:moveTo>
                    <a:pt x="25087" y="8931"/>
                  </a:moveTo>
                  <a:lnTo>
                    <a:pt x="25087" y="17634"/>
                  </a:lnTo>
                  <a:lnTo>
                    <a:pt x="15860" y="17634"/>
                  </a:lnTo>
                  <a:lnTo>
                    <a:pt x="15860" y="8943"/>
                  </a:lnTo>
                  <a:lnTo>
                    <a:pt x="15884" y="8931"/>
                  </a:lnTo>
                  <a:close/>
                  <a:moveTo>
                    <a:pt x="35493" y="8919"/>
                  </a:moveTo>
                  <a:lnTo>
                    <a:pt x="35517" y="8943"/>
                  </a:lnTo>
                  <a:lnTo>
                    <a:pt x="35517" y="17622"/>
                  </a:lnTo>
                  <a:lnTo>
                    <a:pt x="26290" y="17634"/>
                  </a:lnTo>
                  <a:lnTo>
                    <a:pt x="26290" y="8919"/>
                  </a:lnTo>
                  <a:close/>
                  <a:moveTo>
                    <a:pt x="25087" y="18813"/>
                  </a:moveTo>
                  <a:lnTo>
                    <a:pt x="25087" y="26028"/>
                  </a:lnTo>
                  <a:lnTo>
                    <a:pt x="15860" y="26040"/>
                  </a:lnTo>
                  <a:lnTo>
                    <a:pt x="15860" y="18813"/>
                  </a:lnTo>
                  <a:close/>
                  <a:moveTo>
                    <a:pt x="35517" y="18813"/>
                  </a:moveTo>
                  <a:lnTo>
                    <a:pt x="35517" y="26028"/>
                  </a:lnTo>
                  <a:lnTo>
                    <a:pt x="26290" y="26040"/>
                  </a:lnTo>
                  <a:lnTo>
                    <a:pt x="26290" y="18813"/>
                  </a:lnTo>
                  <a:close/>
                  <a:moveTo>
                    <a:pt x="46530" y="18813"/>
                  </a:moveTo>
                  <a:lnTo>
                    <a:pt x="46530" y="30302"/>
                  </a:lnTo>
                  <a:lnTo>
                    <a:pt x="36708" y="30302"/>
                  </a:lnTo>
                  <a:lnTo>
                    <a:pt x="36708" y="18813"/>
                  </a:lnTo>
                  <a:close/>
                  <a:moveTo>
                    <a:pt x="14669" y="18813"/>
                  </a:moveTo>
                  <a:lnTo>
                    <a:pt x="14669" y="30314"/>
                  </a:lnTo>
                  <a:lnTo>
                    <a:pt x="4847" y="30314"/>
                  </a:lnTo>
                  <a:lnTo>
                    <a:pt x="4847" y="18813"/>
                  </a:lnTo>
                  <a:close/>
                  <a:moveTo>
                    <a:pt x="18384" y="26969"/>
                  </a:moveTo>
                  <a:lnTo>
                    <a:pt x="18384" y="30314"/>
                  </a:lnTo>
                  <a:lnTo>
                    <a:pt x="15860" y="30314"/>
                  </a:lnTo>
                  <a:lnTo>
                    <a:pt x="15860" y="26969"/>
                  </a:lnTo>
                  <a:close/>
                  <a:moveTo>
                    <a:pt x="21968" y="26969"/>
                  </a:moveTo>
                  <a:lnTo>
                    <a:pt x="21968" y="30314"/>
                  </a:lnTo>
                  <a:lnTo>
                    <a:pt x="19134" y="30314"/>
                  </a:lnTo>
                  <a:lnTo>
                    <a:pt x="19134" y="26969"/>
                  </a:lnTo>
                  <a:close/>
                  <a:moveTo>
                    <a:pt x="25087" y="26969"/>
                  </a:moveTo>
                  <a:lnTo>
                    <a:pt x="25087" y="30314"/>
                  </a:lnTo>
                  <a:lnTo>
                    <a:pt x="22730" y="30314"/>
                  </a:lnTo>
                  <a:lnTo>
                    <a:pt x="22718" y="26969"/>
                  </a:lnTo>
                  <a:close/>
                  <a:moveTo>
                    <a:pt x="28647" y="26969"/>
                  </a:moveTo>
                  <a:lnTo>
                    <a:pt x="28647" y="30314"/>
                  </a:lnTo>
                  <a:lnTo>
                    <a:pt x="26278" y="30314"/>
                  </a:lnTo>
                  <a:lnTo>
                    <a:pt x="26278" y="26969"/>
                  </a:lnTo>
                  <a:close/>
                  <a:moveTo>
                    <a:pt x="32231" y="26969"/>
                  </a:moveTo>
                  <a:lnTo>
                    <a:pt x="32231" y="30314"/>
                  </a:lnTo>
                  <a:lnTo>
                    <a:pt x="29397" y="30314"/>
                  </a:lnTo>
                  <a:lnTo>
                    <a:pt x="29397" y="26969"/>
                  </a:lnTo>
                  <a:close/>
                  <a:moveTo>
                    <a:pt x="35517" y="26969"/>
                  </a:moveTo>
                  <a:lnTo>
                    <a:pt x="35517" y="30314"/>
                  </a:lnTo>
                  <a:lnTo>
                    <a:pt x="32981" y="30314"/>
                  </a:lnTo>
                  <a:lnTo>
                    <a:pt x="32981" y="26969"/>
                  </a:lnTo>
                  <a:close/>
                  <a:moveTo>
                    <a:pt x="14681" y="31493"/>
                  </a:moveTo>
                  <a:lnTo>
                    <a:pt x="14681" y="44530"/>
                  </a:lnTo>
                  <a:lnTo>
                    <a:pt x="4859" y="44530"/>
                  </a:lnTo>
                  <a:lnTo>
                    <a:pt x="4859" y="31493"/>
                  </a:lnTo>
                  <a:close/>
                  <a:moveTo>
                    <a:pt x="25099" y="31493"/>
                  </a:moveTo>
                  <a:lnTo>
                    <a:pt x="25099" y="44530"/>
                  </a:lnTo>
                  <a:lnTo>
                    <a:pt x="15872" y="44530"/>
                  </a:lnTo>
                  <a:lnTo>
                    <a:pt x="15872" y="31493"/>
                  </a:lnTo>
                  <a:close/>
                  <a:moveTo>
                    <a:pt x="35517" y="31493"/>
                  </a:moveTo>
                  <a:lnTo>
                    <a:pt x="35517" y="44530"/>
                  </a:lnTo>
                  <a:lnTo>
                    <a:pt x="26290" y="44530"/>
                  </a:lnTo>
                  <a:lnTo>
                    <a:pt x="26290" y="31493"/>
                  </a:lnTo>
                  <a:close/>
                  <a:moveTo>
                    <a:pt x="46530" y="31493"/>
                  </a:moveTo>
                  <a:lnTo>
                    <a:pt x="46530" y="44530"/>
                  </a:lnTo>
                  <a:lnTo>
                    <a:pt x="36708" y="44530"/>
                  </a:lnTo>
                  <a:lnTo>
                    <a:pt x="36708" y="31493"/>
                  </a:lnTo>
                  <a:close/>
                  <a:moveTo>
                    <a:pt x="25683" y="1"/>
                  </a:moveTo>
                  <a:lnTo>
                    <a:pt x="1" y="15717"/>
                  </a:lnTo>
                  <a:lnTo>
                    <a:pt x="1310" y="17848"/>
                  </a:lnTo>
                  <a:lnTo>
                    <a:pt x="1310" y="47209"/>
                  </a:lnTo>
                  <a:lnTo>
                    <a:pt x="4859" y="47209"/>
                  </a:lnTo>
                  <a:lnTo>
                    <a:pt x="4859" y="45721"/>
                  </a:lnTo>
                  <a:lnTo>
                    <a:pt x="46530" y="45721"/>
                  </a:lnTo>
                  <a:lnTo>
                    <a:pt x="46530" y="47209"/>
                  </a:lnTo>
                  <a:lnTo>
                    <a:pt x="50067" y="47209"/>
                  </a:lnTo>
                  <a:lnTo>
                    <a:pt x="50067" y="17848"/>
                  </a:lnTo>
                  <a:lnTo>
                    <a:pt x="51376" y="15717"/>
                  </a:lnTo>
                  <a:lnTo>
                    <a:pt x="25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370;p29">
              <a:extLst>
                <a:ext uri="{FF2B5EF4-FFF2-40B4-BE49-F238E27FC236}">
                  <a16:creationId xmlns:a16="http://schemas.microsoft.com/office/drawing/2014/main" id="{D16964AF-607B-4509-B446-9D7FB131A12A}"/>
                </a:ext>
              </a:extLst>
            </p:cNvPr>
            <p:cNvSpPr/>
            <p:nvPr/>
          </p:nvSpPr>
          <p:spPr>
            <a:xfrm>
              <a:off x="7620675" y="729250"/>
              <a:ext cx="539975" cy="15200"/>
            </a:xfrm>
            <a:custGeom>
              <a:avLst/>
              <a:gdLst/>
              <a:ahLst/>
              <a:cxnLst/>
              <a:rect l="l" t="t" r="r" b="b"/>
              <a:pathLst>
                <a:path w="21599" h="608" extrusionOk="0">
                  <a:moveTo>
                    <a:pt x="417" y="1"/>
                  </a:moveTo>
                  <a:cubicBezTo>
                    <a:pt x="1" y="1"/>
                    <a:pt x="1" y="608"/>
                    <a:pt x="417" y="608"/>
                  </a:cubicBezTo>
                  <a:lnTo>
                    <a:pt x="21194" y="608"/>
                  </a:lnTo>
                  <a:cubicBezTo>
                    <a:pt x="21599" y="608"/>
                    <a:pt x="21599" y="1"/>
                    <a:pt x="21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58" name="Diagram 457">
            <a:extLst>
              <a:ext uri="{FF2B5EF4-FFF2-40B4-BE49-F238E27FC236}">
                <a16:creationId xmlns:a16="http://schemas.microsoft.com/office/drawing/2014/main" id="{4E276977-FA5C-48C0-AD4C-912EE0D9F603}"/>
              </a:ext>
            </a:extLst>
          </p:cNvPr>
          <p:cNvGraphicFramePr/>
          <p:nvPr>
            <p:extLst>
              <p:ext uri="{D42A27DB-BD31-4B8C-83A1-F6EECF244321}">
                <p14:modId xmlns:p14="http://schemas.microsoft.com/office/powerpoint/2010/main" val="3273989073"/>
              </p:ext>
            </p:extLst>
          </p:nvPr>
        </p:nvGraphicFramePr>
        <p:xfrm>
          <a:off x="829998" y="3806378"/>
          <a:ext cx="1519527" cy="646331"/>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pSp>
        <p:nvGrpSpPr>
          <p:cNvPr id="459" name="Google Shape;334;p29">
            <a:extLst>
              <a:ext uri="{FF2B5EF4-FFF2-40B4-BE49-F238E27FC236}">
                <a16:creationId xmlns:a16="http://schemas.microsoft.com/office/drawing/2014/main" id="{07E5B7A7-61F2-40F4-90CE-F2DFEC6CAA61}"/>
              </a:ext>
            </a:extLst>
          </p:cNvPr>
          <p:cNvGrpSpPr/>
          <p:nvPr/>
        </p:nvGrpSpPr>
        <p:grpSpPr>
          <a:xfrm flipH="1">
            <a:off x="3503015" y="3242437"/>
            <a:ext cx="1859568" cy="1573958"/>
            <a:chOff x="7224800" y="69200"/>
            <a:chExt cx="1331725" cy="1388750"/>
          </a:xfrm>
        </p:grpSpPr>
        <p:sp>
          <p:nvSpPr>
            <p:cNvPr id="460" name="Google Shape;335;p29">
              <a:extLst>
                <a:ext uri="{FF2B5EF4-FFF2-40B4-BE49-F238E27FC236}">
                  <a16:creationId xmlns:a16="http://schemas.microsoft.com/office/drawing/2014/main" id="{0BD92E9B-BD62-43CF-B126-63976EC7E692}"/>
                </a:ext>
              </a:extLst>
            </p:cNvPr>
            <p:cNvSpPr/>
            <p:nvPr/>
          </p:nvSpPr>
          <p:spPr>
            <a:xfrm>
              <a:off x="7370050" y="166975"/>
              <a:ext cx="1041525" cy="1150775"/>
            </a:xfrm>
            <a:custGeom>
              <a:avLst/>
              <a:gdLst/>
              <a:ahLst/>
              <a:cxnLst/>
              <a:rect l="l" t="t" r="r" b="b"/>
              <a:pathLst>
                <a:path w="41661" h="46031" extrusionOk="0">
                  <a:moveTo>
                    <a:pt x="20825" y="1"/>
                  </a:moveTo>
                  <a:lnTo>
                    <a:pt x="1" y="12741"/>
                  </a:lnTo>
                  <a:lnTo>
                    <a:pt x="1" y="46030"/>
                  </a:lnTo>
                  <a:lnTo>
                    <a:pt x="41661" y="46030"/>
                  </a:lnTo>
                  <a:lnTo>
                    <a:pt x="41661" y="12741"/>
                  </a:lnTo>
                  <a:lnTo>
                    <a:pt x="208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336;p29">
              <a:extLst>
                <a:ext uri="{FF2B5EF4-FFF2-40B4-BE49-F238E27FC236}">
                  <a16:creationId xmlns:a16="http://schemas.microsoft.com/office/drawing/2014/main" id="{13732551-765A-4407-A4F1-851E6C6B4EF9}"/>
                </a:ext>
              </a:extLst>
            </p:cNvPr>
            <p:cNvSpPr/>
            <p:nvPr/>
          </p:nvSpPr>
          <p:spPr>
            <a:xfrm>
              <a:off x="7251275" y="1273975"/>
              <a:ext cx="118800" cy="183975"/>
            </a:xfrm>
            <a:custGeom>
              <a:avLst/>
              <a:gdLst/>
              <a:ahLst/>
              <a:cxnLst/>
              <a:rect l="l" t="t" r="r" b="b"/>
              <a:pathLst>
                <a:path w="4752" h="7359" extrusionOk="0">
                  <a:moveTo>
                    <a:pt x="1" y="0"/>
                  </a:moveTo>
                  <a:lnTo>
                    <a:pt x="1" y="7358"/>
                  </a:lnTo>
                  <a:lnTo>
                    <a:pt x="4752" y="7358"/>
                  </a:lnTo>
                  <a:lnTo>
                    <a:pt x="47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337;p29">
              <a:extLst>
                <a:ext uri="{FF2B5EF4-FFF2-40B4-BE49-F238E27FC236}">
                  <a16:creationId xmlns:a16="http://schemas.microsoft.com/office/drawing/2014/main" id="{13F80730-FB70-477E-9CDC-6933FC6B1AAA}"/>
                </a:ext>
              </a:extLst>
            </p:cNvPr>
            <p:cNvSpPr/>
            <p:nvPr/>
          </p:nvSpPr>
          <p:spPr>
            <a:xfrm>
              <a:off x="8411550" y="1273975"/>
              <a:ext cx="118500" cy="183975"/>
            </a:xfrm>
            <a:custGeom>
              <a:avLst/>
              <a:gdLst/>
              <a:ahLst/>
              <a:cxnLst/>
              <a:rect l="l" t="t" r="r" b="b"/>
              <a:pathLst>
                <a:path w="4740" h="7359" extrusionOk="0">
                  <a:moveTo>
                    <a:pt x="1" y="0"/>
                  </a:moveTo>
                  <a:lnTo>
                    <a:pt x="1" y="7358"/>
                  </a:lnTo>
                  <a:lnTo>
                    <a:pt x="4739" y="7358"/>
                  </a:lnTo>
                  <a:lnTo>
                    <a:pt x="4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338;p29">
              <a:extLst>
                <a:ext uri="{FF2B5EF4-FFF2-40B4-BE49-F238E27FC236}">
                  <a16:creationId xmlns:a16="http://schemas.microsoft.com/office/drawing/2014/main" id="{DA9D81AF-839E-40D7-AB86-116F086F63F7}"/>
                </a:ext>
              </a:extLst>
            </p:cNvPr>
            <p:cNvSpPr/>
            <p:nvPr/>
          </p:nvSpPr>
          <p:spPr>
            <a:xfrm>
              <a:off x="7224800" y="69200"/>
              <a:ext cx="1331725" cy="421400"/>
            </a:xfrm>
            <a:custGeom>
              <a:avLst/>
              <a:gdLst/>
              <a:ahLst/>
              <a:cxnLst/>
              <a:rect l="l" t="t" r="r" b="b"/>
              <a:pathLst>
                <a:path w="53269" h="16856" extrusionOk="0">
                  <a:moveTo>
                    <a:pt x="26636" y="1"/>
                  </a:moveTo>
                  <a:cubicBezTo>
                    <a:pt x="26444" y="1"/>
                    <a:pt x="26254" y="54"/>
                    <a:pt x="26087" y="161"/>
                  </a:cubicBezTo>
                  <a:lnTo>
                    <a:pt x="310" y="15937"/>
                  </a:lnTo>
                  <a:cubicBezTo>
                    <a:pt x="84" y="16080"/>
                    <a:pt x="0" y="16378"/>
                    <a:pt x="143" y="16616"/>
                  </a:cubicBezTo>
                  <a:cubicBezTo>
                    <a:pt x="244" y="16771"/>
                    <a:pt x="406" y="16856"/>
                    <a:pt x="573" y="16856"/>
                  </a:cubicBezTo>
                  <a:cubicBezTo>
                    <a:pt x="661" y="16856"/>
                    <a:pt x="751" y="16832"/>
                    <a:pt x="834" y="16783"/>
                  </a:cubicBezTo>
                  <a:lnTo>
                    <a:pt x="26635" y="983"/>
                  </a:lnTo>
                  <a:lnTo>
                    <a:pt x="52447" y="16783"/>
                  </a:lnTo>
                  <a:cubicBezTo>
                    <a:pt x="52530" y="16832"/>
                    <a:pt x="52620" y="16856"/>
                    <a:pt x="52708" y="16856"/>
                  </a:cubicBezTo>
                  <a:cubicBezTo>
                    <a:pt x="52873" y="16856"/>
                    <a:pt x="53033" y="16771"/>
                    <a:pt x="53126" y="16616"/>
                  </a:cubicBezTo>
                  <a:cubicBezTo>
                    <a:pt x="53269" y="16378"/>
                    <a:pt x="53197" y="16080"/>
                    <a:pt x="52971" y="15937"/>
                  </a:cubicBezTo>
                  <a:lnTo>
                    <a:pt x="27194" y="161"/>
                  </a:lnTo>
                  <a:cubicBezTo>
                    <a:pt x="27022" y="54"/>
                    <a:pt x="26828" y="1"/>
                    <a:pt x="266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339;p29">
              <a:extLst>
                <a:ext uri="{FF2B5EF4-FFF2-40B4-BE49-F238E27FC236}">
                  <a16:creationId xmlns:a16="http://schemas.microsoft.com/office/drawing/2014/main" id="{67A4F07F-E30E-4293-A3E7-DAD3281B1DFE}"/>
                </a:ext>
              </a:extLst>
            </p:cNvPr>
            <p:cNvSpPr/>
            <p:nvPr/>
          </p:nvSpPr>
          <p:spPr>
            <a:xfrm>
              <a:off x="8218675" y="603650"/>
              <a:ext cx="140225" cy="208075"/>
            </a:xfrm>
            <a:custGeom>
              <a:avLst/>
              <a:gdLst/>
              <a:ahLst/>
              <a:cxnLst/>
              <a:rect l="l" t="t" r="r" b="b"/>
              <a:pathLst>
                <a:path w="5609" h="8323" extrusionOk="0">
                  <a:moveTo>
                    <a:pt x="0" y="0"/>
                  </a:moveTo>
                  <a:lnTo>
                    <a:pt x="0" y="8323"/>
                  </a:lnTo>
                  <a:lnTo>
                    <a:pt x="5608" y="8323"/>
                  </a:lnTo>
                  <a:lnTo>
                    <a:pt x="56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340;p29">
              <a:extLst>
                <a:ext uri="{FF2B5EF4-FFF2-40B4-BE49-F238E27FC236}">
                  <a16:creationId xmlns:a16="http://schemas.microsoft.com/office/drawing/2014/main" id="{43491BC4-5F53-4122-8005-40B87E55488A}"/>
                </a:ext>
              </a:extLst>
            </p:cNvPr>
            <p:cNvSpPr/>
            <p:nvPr/>
          </p:nvSpPr>
          <p:spPr>
            <a:xfrm>
              <a:off x="8233550" y="61822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341;p29">
              <a:extLst>
                <a:ext uri="{FF2B5EF4-FFF2-40B4-BE49-F238E27FC236}">
                  <a16:creationId xmlns:a16="http://schemas.microsoft.com/office/drawing/2014/main" id="{A5C91CC2-48B6-42CF-9B66-6364685F4736}"/>
                </a:ext>
              </a:extLst>
            </p:cNvPr>
            <p:cNvSpPr/>
            <p:nvPr/>
          </p:nvSpPr>
          <p:spPr>
            <a:xfrm>
              <a:off x="8218675" y="603650"/>
              <a:ext cx="140225" cy="208075"/>
            </a:xfrm>
            <a:custGeom>
              <a:avLst/>
              <a:gdLst/>
              <a:ahLst/>
              <a:cxnLst/>
              <a:rect l="l" t="t" r="r" b="b"/>
              <a:pathLst>
                <a:path w="5609" h="8323" extrusionOk="0">
                  <a:moveTo>
                    <a:pt x="2512" y="0"/>
                  </a:moveTo>
                  <a:lnTo>
                    <a:pt x="2512" y="3870"/>
                  </a:lnTo>
                  <a:lnTo>
                    <a:pt x="0" y="3870"/>
                  </a:lnTo>
                  <a:lnTo>
                    <a:pt x="0" y="4453"/>
                  </a:lnTo>
                  <a:lnTo>
                    <a:pt x="2512" y="4453"/>
                  </a:lnTo>
                  <a:lnTo>
                    <a:pt x="2512"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342;p29">
              <a:extLst>
                <a:ext uri="{FF2B5EF4-FFF2-40B4-BE49-F238E27FC236}">
                  <a16:creationId xmlns:a16="http://schemas.microsoft.com/office/drawing/2014/main" id="{769514F7-DFDC-4C66-9F75-1C2F2599B675}"/>
                </a:ext>
              </a:extLst>
            </p:cNvPr>
            <p:cNvSpPr/>
            <p:nvPr/>
          </p:nvSpPr>
          <p:spPr>
            <a:xfrm>
              <a:off x="7951075" y="603650"/>
              <a:ext cx="139925" cy="208075"/>
            </a:xfrm>
            <a:custGeom>
              <a:avLst/>
              <a:gdLst/>
              <a:ahLst/>
              <a:cxnLst/>
              <a:rect l="l" t="t" r="r" b="b"/>
              <a:pathLst>
                <a:path w="5597" h="8323" extrusionOk="0">
                  <a:moveTo>
                    <a:pt x="1" y="0"/>
                  </a:moveTo>
                  <a:lnTo>
                    <a:pt x="1"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343;p29">
              <a:extLst>
                <a:ext uri="{FF2B5EF4-FFF2-40B4-BE49-F238E27FC236}">
                  <a16:creationId xmlns:a16="http://schemas.microsoft.com/office/drawing/2014/main" id="{434E73A8-4FFE-4CFC-90DC-D6F35AA4E718}"/>
                </a:ext>
              </a:extLst>
            </p:cNvPr>
            <p:cNvSpPr/>
            <p:nvPr/>
          </p:nvSpPr>
          <p:spPr>
            <a:xfrm>
              <a:off x="7965650" y="618225"/>
              <a:ext cx="110475" cy="178625"/>
            </a:xfrm>
            <a:custGeom>
              <a:avLst/>
              <a:gdLst/>
              <a:ahLst/>
              <a:cxnLst/>
              <a:rect l="l" t="t" r="r" b="b"/>
              <a:pathLst>
                <a:path w="4419"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344;p29">
              <a:extLst>
                <a:ext uri="{FF2B5EF4-FFF2-40B4-BE49-F238E27FC236}">
                  <a16:creationId xmlns:a16="http://schemas.microsoft.com/office/drawing/2014/main" id="{A92707B0-F094-4670-8525-CA317F9303F4}"/>
                </a:ext>
              </a:extLst>
            </p:cNvPr>
            <p:cNvSpPr/>
            <p:nvPr/>
          </p:nvSpPr>
          <p:spPr>
            <a:xfrm>
              <a:off x="7951075" y="60365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6" y="8323"/>
                  </a:lnTo>
                  <a:lnTo>
                    <a:pt x="3096" y="4453"/>
                  </a:lnTo>
                  <a:lnTo>
                    <a:pt x="5596" y="4453"/>
                  </a:lnTo>
                  <a:lnTo>
                    <a:pt x="5596"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345;p29">
              <a:extLst>
                <a:ext uri="{FF2B5EF4-FFF2-40B4-BE49-F238E27FC236}">
                  <a16:creationId xmlns:a16="http://schemas.microsoft.com/office/drawing/2014/main" id="{564D109C-8C9C-4DC8-B823-115403854C40}"/>
                </a:ext>
              </a:extLst>
            </p:cNvPr>
            <p:cNvSpPr/>
            <p:nvPr/>
          </p:nvSpPr>
          <p:spPr>
            <a:xfrm>
              <a:off x="7683175" y="603650"/>
              <a:ext cx="139925" cy="208075"/>
            </a:xfrm>
            <a:custGeom>
              <a:avLst/>
              <a:gdLst/>
              <a:ahLst/>
              <a:cxnLst/>
              <a:rect l="l" t="t" r="r" b="b"/>
              <a:pathLst>
                <a:path w="5597" h="8323" extrusionOk="0">
                  <a:moveTo>
                    <a:pt x="1" y="0"/>
                  </a:moveTo>
                  <a:lnTo>
                    <a:pt x="1" y="8323"/>
                  </a:lnTo>
                  <a:lnTo>
                    <a:pt x="5597" y="8323"/>
                  </a:lnTo>
                  <a:lnTo>
                    <a:pt x="55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346;p29">
              <a:extLst>
                <a:ext uri="{FF2B5EF4-FFF2-40B4-BE49-F238E27FC236}">
                  <a16:creationId xmlns:a16="http://schemas.microsoft.com/office/drawing/2014/main" id="{020389E3-4B25-41E2-BAAA-13E30EBD1122}"/>
                </a:ext>
              </a:extLst>
            </p:cNvPr>
            <p:cNvSpPr/>
            <p:nvPr/>
          </p:nvSpPr>
          <p:spPr>
            <a:xfrm>
              <a:off x="7697775" y="618225"/>
              <a:ext cx="110750" cy="178625"/>
            </a:xfrm>
            <a:custGeom>
              <a:avLst/>
              <a:gdLst/>
              <a:ahLst/>
              <a:cxnLst/>
              <a:rect l="l" t="t" r="r" b="b"/>
              <a:pathLst>
                <a:path w="4430" h="7145" extrusionOk="0">
                  <a:moveTo>
                    <a:pt x="0" y="1"/>
                  </a:moveTo>
                  <a:lnTo>
                    <a:pt x="0" y="7144"/>
                  </a:lnTo>
                  <a:lnTo>
                    <a:pt x="4429" y="7144"/>
                  </a:lnTo>
                  <a:lnTo>
                    <a:pt x="4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347;p29">
              <a:extLst>
                <a:ext uri="{FF2B5EF4-FFF2-40B4-BE49-F238E27FC236}">
                  <a16:creationId xmlns:a16="http://schemas.microsoft.com/office/drawing/2014/main" id="{FE951649-1E95-4287-8B2F-82FA620D1029}"/>
                </a:ext>
              </a:extLst>
            </p:cNvPr>
            <p:cNvSpPr/>
            <p:nvPr/>
          </p:nvSpPr>
          <p:spPr>
            <a:xfrm>
              <a:off x="7683175" y="60365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7" y="8323"/>
                  </a:lnTo>
                  <a:lnTo>
                    <a:pt x="3097" y="4453"/>
                  </a:lnTo>
                  <a:lnTo>
                    <a:pt x="5597" y="4453"/>
                  </a:lnTo>
                  <a:lnTo>
                    <a:pt x="5597" y="3870"/>
                  </a:lnTo>
                  <a:lnTo>
                    <a:pt x="3097" y="3870"/>
                  </a:lnTo>
                  <a:lnTo>
                    <a:pt x="30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348;p29">
              <a:extLst>
                <a:ext uri="{FF2B5EF4-FFF2-40B4-BE49-F238E27FC236}">
                  <a16:creationId xmlns:a16="http://schemas.microsoft.com/office/drawing/2014/main" id="{3B55AF9E-1579-4CAF-AC92-FC9CD9A683F8}"/>
                </a:ext>
              </a:extLst>
            </p:cNvPr>
            <p:cNvSpPr/>
            <p:nvPr/>
          </p:nvSpPr>
          <p:spPr>
            <a:xfrm>
              <a:off x="7645075" y="731650"/>
              <a:ext cx="491475" cy="119975"/>
            </a:xfrm>
            <a:custGeom>
              <a:avLst/>
              <a:gdLst/>
              <a:ahLst/>
              <a:cxnLst/>
              <a:rect l="l" t="t" r="r" b="b"/>
              <a:pathLst>
                <a:path w="19659" h="4799" extrusionOk="0">
                  <a:moveTo>
                    <a:pt x="1" y="0"/>
                  </a:moveTo>
                  <a:lnTo>
                    <a:pt x="1" y="4798"/>
                  </a:lnTo>
                  <a:lnTo>
                    <a:pt x="19658" y="4798"/>
                  </a:lnTo>
                  <a:lnTo>
                    <a:pt x="196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349;p29">
              <a:extLst>
                <a:ext uri="{FF2B5EF4-FFF2-40B4-BE49-F238E27FC236}">
                  <a16:creationId xmlns:a16="http://schemas.microsoft.com/office/drawing/2014/main" id="{B50609F9-B961-46A8-85AC-FE899D53D0CF}"/>
                </a:ext>
              </a:extLst>
            </p:cNvPr>
            <p:cNvSpPr/>
            <p:nvPr/>
          </p:nvSpPr>
          <p:spPr>
            <a:xfrm>
              <a:off x="7415300" y="603650"/>
              <a:ext cx="139925" cy="208075"/>
            </a:xfrm>
            <a:custGeom>
              <a:avLst/>
              <a:gdLst/>
              <a:ahLst/>
              <a:cxnLst/>
              <a:rect l="l" t="t" r="r" b="b"/>
              <a:pathLst>
                <a:path w="5597" h="8323" extrusionOk="0">
                  <a:moveTo>
                    <a:pt x="0" y="0"/>
                  </a:moveTo>
                  <a:lnTo>
                    <a:pt x="0"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350;p29">
              <a:extLst>
                <a:ext uri="{FF2B5EF4-FFF2-40B4-BE49-F238E27FC236}">
                  <a16:creationId xmlns:a16="http://schemas.microsoft.com/office/drawing/2014/main" id="{8F14E944-A557-4E3E-8E0D-B3838F87D390}"/>
                </a:ext>
              </a:extLst>
            </p:cNvPr>
            <p:cNvSpPr/>
            <p:nvPr/>
          </p:nvSpPr>
          <p:spPr>
            <a:xfrm>
              <a:off x="7430175" y="61822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351;p29">
              <a:extLst>
                <a:ext uri="{FF2B5EF4-FFF2-40B4-BE49-F238E27FC236}">
                  <a16:creationId xmlns:a16="http://schemas.microsoft.com/office/drawing/2014/main" id="{FC852D12-65AA-4543-AA18-9FEAEBF2FC75}"/>
                </a:ext>
              </a:extLst>
            </p:cNvPr>
            <p:cNvSpPr/>
            <p:nvPr/>
          </p:nvSpPr>
          <p:spPr>
            <a:xfrm>
              <a:off x="7415300" y="603650"/>
              <a:ext cx="140225" cy="208075"/>
            </a:xfrm>
            <a:custGeom>
              <a:avLst/>
              <a:gdLst/>
              <a:ahLst/>
              <a:cxnLst/>
              <a:rect l="l" t="t" r="r" b="b"/>
              <a:pathLst>
                <a:path w="5609" h="8323" extrusionOk="0">
                  <a:moveTo>
                    <a:pt x="2513" y="0"/>
                  </a:moveTo>
                  <a:lnTo>
                    <a:pt x="2513" y="3870"/>
                  </a:lnTo>
                  <a:lnTo>
                    <a:pt x="0" y="3870"/>
                  </a:lnTo>
                  <a:lnTo>
                    <a:pt x="0" y="4453"/>
                  </a:lnTo>
                  <a:lnTo>
                    <a:pt x="2513" y="4453"/>
                  </a:lnTo>
                  <a:lnTo>
                    <a:pt x="2513"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352;p29">
              <a:extLst>
                <a:ext uri="{FF2B5EF4-FFF2-40B4-BE49-F238E27FC236}">
                  <a16:creationId xmlns:a16="http://schemas.microsoft.com/office/drawing/2014/main" id="{6CD72884-5F05-45C2-9FEF-96CE6FF13A64}"/>
                </a:ext>
              </a:extLst>
            </p:cNvPr>
            <p:cNvSpPr/>
            <p:nvPr/>
          </p:nvSpPr>
          <p:spPr>
            <a:xfrm>
              <a:off x="8218675" y="940300"/>
              <a:ext cx="140225" cy="208075"/>
            </a:xfrm>
            <a:custGeom>
              <a:avLst/>
              <a:gdLst/>
              <a:ahLst/>
              <a:cxnLst/>
              <a:rect l="l" t="t" r="r" b="b"/>
              <a:pathLst>
                <a:path w="5609" h="8323" extrusionOk="0">
                  <a:moveTo>
                    <a:pt x="0" y="0"/>
                  </a:moveTo>
                  <a:lnTo>
                    <a:pt x="0" y="8323"/>
                  </a:lnTo>
                  <a:lnTo>
                    <a:pt x="5608" y="8323"/>
                  </a:lnTo>
                  <a:lnTo>
                    <a:pt x="56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353;p29">
              <a:extLst>
                <a:ext uri="{FF2B5EF4-FFF2-40B4-BE49-F238E27FC236}">
                  <a16:creationId xmlns:a16="http://schemas.microsoft.com/office/drawing/2014/main" id="{F0BD94F3-6AA7-4517-B43B-25879DF3E784}"/>
                </a:ext>
              </a:extLst>
            </p:cNvPr>
            <p:cNvSpPr/>
            <p:nvPr/>
          </p:nvSpPr>
          <p:spPr>
            <a:xfrm>
              <a:off x="8233550" y="95487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354;p29">
              <a:extLst>
                <a:ext uri="{FF2B5EF4-FFF2-40B4-BE49-F238E27FC236}">
                  <a16:creationId xmlns:a16="http://schemas.microsoft.com/office/drawing/2014/main" id="{60DC029B-3E54-4E46-88C7-E6706AC65EDF}"/>
                </a:ext>
              </a:extLst>
            </p:cNvPr>
            <p:cNvSpPr/>
            <p:nvPr/>
          </p:nvSpPr>
          <p:spPr>
            <a:xfrm>
              <a:off x="8218675" y="940300"/>
              <a:ext cx="140225" cy="208075"/>
            </a:xfrm>
            <a:custGeom>
              <a:avLst/>
              <a:gdLst/>
              <a:ahLst/>
              <a:cxnLst/>
              <a:rect l="l" t="t" r="r" b="b"/>
              <a:pathLst>
                <a:path w="5609" h="8323" extrusionOk="0">
                  <a:moveTo>
                    <a:pt x="2512" y="0"/>
                  </a:moveTo>
                  <a:lnTo>
                    <a:pt x="2512" y="3870"/>
                  </a:lnTo>
                  <a:lnTo>
                    <a:pt x="0" y="3870"/>
                  </a:lnTo>
                  <a:lnTo>
                    <a:pt x="0" y="4453"/>
                  </a:lnTo>
                  <a:lnTo>
                    <a:pt x="2512" y="4453"/>
                  </a:lnTo>
                  <a:lnTo>
                    <a:pt x="2512"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355;p29">
              <a:extLst>
                <a:ext uri="{FF2B5EF4-FFF2-40B4-BE49-F238E27FC236}">
                  <a16:creationId xmlns:a16="http://schemas.microsoft.com/office/drawing/2014/main" id="{E30DB462-BD21-424C-A7AC-6C3CE50840D1}"/>
                </a:ext>
              </a:extLst>
            </p:cNvPr>
            <p:cNvSpPr/>
            <p:nvPr/>
          </p:nvSpPr>
          <p:spPr>
            <a:xfrm>
              <a:off x="7951075" y="940300"/>
              <a:ext cx="139925" cy="208075"/>
            </a:xfrm>
            <a:custGeom>
              <a:avLst/>
              <a:gdLst/>
              <a:ahLst/>
              <a:cxnLst/>
              <a:rect l="l" t="t" r="r" b="b"/>
              <a:pathLst>
                <a:path w="5597" h="8323" extrusionOk="0">
                  <a:moveTo>
                    <a:pt x="1" y="0"/>
                  </a:moveTo>
                  <a:lnTo>
                    <a:pt x="1"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356;p29">
              <a:extLst>
                <a:ext uri="{FF2B5EF4-FFF2-40B4-BE49-F238E27FC236}">
                  <a16:creationId xmlns:a16="http://schemas.microsoft.com/office/drawing/2014/main" id="{4081B23E-4222-4889-9C6E-F7EC3726D92A}"/>
                </a:ext>
              </a:extLst>
            </p:cNvPr>
            <p:cNvSpPr/>
            <p:nvPr/>
          </p:nvSpPr>
          <p:spPr>
            <a:xfrm>
              <a:off x="7965650" y="955175"/>
              <a:ext cx="110475" cy="178625"/>
            </a:xfrm>
            <a:custGeom>
              <a:avLst/>
              <a:gdLst/>
              <a:ahLst/>
              <a:cxnLst/>
              <a:rect l="l" t="t" r="r" b="b"/>
              <a:pathLst>
                <a:path w="4419"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357;p29">
              <a:extLst>
                <a:ext uri="{FF2B5EF4-FFF2-40B4-BE49-F238E27FC236}">
                  <a16:creationId xmlns:a16="http://schemas.microsoft.com/office/drawing/2014/main" id="{94337C90-68EE-4C4F-8055-47E540712E9F}"/>
                </a:ext>
              </a:extLst>
            </p:cNvPr>
            <p:cNvSpPr/>
            <p:nvPr/>
          </p:nvSpPr>
          <p:spPr>
            <a:xfrm>
              <a:off x="7951075" y="94030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6" y="8323"/>
                  </a:lnTo>
                  <a:lnTo>
                    <a:pt x="3096" y="4453"/>
                  </a:lnTo>
                  <a:lnTo>
                    <a:pt x="5596" y="4453"/>
                  </a:lnTo>
                  <a:lnTo>
                    <a:pt x="5596"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358;p29">
              <a:extLst>
                <a:ext uri="{FF2B5EF4-FFF2-40B4-BE49-F238E27FC236}">
                  <a16:creationId xmlns:a16="http://schemas.microsoft.com/office/drawing/2014/main" id="{8DB36AC8-72E1-4DBB-AA7F-44CF8B77224B}"/>
                </a:ext>
              </a:extLst>
            </p:cNvPr>
            <p:cNvSpPr/>
            <p:nvPr/>
          </p:nvSpPr>
          <p:spPr>
            <a:xfrm>
              <a:off x="7683175" y="940300"/>
              <a:ext cx="139925" cy="208075"/>
            </a:xfrm>
            <a:custGeom>
              <a:avLst/>
              <a:gdLst/>
              <a:ahLst/>
              <a:cxnLst/>
              <a:rect l="l" t="t" r="r" b="b"/>
              <a:pathLst>
                <a:path w="5597" h="8323" extrusionOk="0">
                  <a:moveTo>
                    <a:pt x="1" y="0"/>
                  </a:moveTo>
                  <a:lnTo>
                    <a:pt x="1" y="8323"/>
                  </a:lnTo>
                  <a:lnTo>
                    <a:pt x="5597" y="8323"/>
                  </a:lnTo>
                  <a:lnTo>
                    <a:pt x="55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359;p29">
              <a:extLst>
                <a:ext uri="{FF2B5EF4-FFF2-40B4-BE49-F238E27FC236}">
                  <a16:creationId xmlns:a16="http://schemas.microsoft.com/office/drawing/2014/main" id="{871B2261-378D-4530-BC62-15C2A91EC106}"/>
                </a:ext>
              </a:extLst>
            </p:cNvPr>
            <p:cNvSpPr/>
            <p:nvPr/>
          </p:nvSpPr>
          <p:spPr>
            <a:xfrm>
              <a:off x="7697775" y="955175"/>
              <a:ext cx="110750" cy="178625"/>
            </a:xfrm>
            <a:custGeom>
              <a:avLst/>
              <a:gdLst/>
              <a:ahLst/>
              <a:cxnLst/>
              <a:rect l="l" t="t" r="r" b="b"/>
              <a:pathLst>
                <a:path w="4430" h="7145" extrusionOk="0">
                  <a:moveTo>
                    <a:pt x="0" y="1"/>
                  </a:moveTo>
                  <a:lnTo>
                    <a:pt x="0" y="7144"/>
                  </a:lnTo>
                  <a:lnTo>
                    <a:pt x="4429" y="7144"/>
                  </a:lnTo>
                  <a:lnTo>
                    <a:pt x="4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360;p29">
              <a:extLst>
                <a:ext uri="{FF2B5EF4-FFF2-40B4-BE49-F238E27FC236}">
                  <a16:creationId xmlns:a16="http://schemas.microsoft.com/office/drawing/2014/main" id="{92358304-937E-4799-AF87-A2C0BD8D5E83}"/>
                </a:ext>
              </a:extLst>
            </p:cNvPr>
            <p:cNvSpPr/>
            <p:nvPr/>
          </p:nvSpPr>
          <p:spPr>
            <a:xfrm>
              <a:off x="7683175" y="94030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7" y="8323"/>
                  </a:lnTo>
                  <a:lnTo>
                    <a:pt x="3097" y="4453"/>
                  </a:lnTo>
                  <a:lnTo>
                    <a:pt x="5597" y="4453"/>
                  </a:lnTo>
                  <a:lnTo>
                    <a:pt x="5597" y="3870"/>
                  </a:lnTo>
                  <a:lnTo>
                    <a:pt x="3097" y="3870"/>
                  </a:lnTo>
                  <a:lnTo>
                    <a:pt x="30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361;p29">
              <a:extLst>
                <a:ext uri="{FF2B5EF4-FFF2-40B4-BE49-F238E27FC236}">
                  <a16:creationId xmlns:a16="http://schemas.microsoft.com/office/drawing/2014/main" id="{1FEF5307-C1BD-41D7-AFEA-8D6F6C367344}"/>
                </a:ext>
              </a:extLst>
            </p:cNvPr>
            <p:cNvSpPr/>
            <p:nvPr/>
          </p:nvSpPr>
          <p:spPr>
            <a:xfrm>
              <a:off x="7415300" y="940300"/>
              <a:ext cx="139925" cy="208075"/>
            </a:xfrm>
            <a:custGeom>
              <a:avLst/>
              <a:gdLst/>
              <a:ahLst/>
              <a:cxnLst/>
              <a:rect l="l" t="t" r="r" b="b"/>
              <a:pathLst>
                <a:path w="5597" h="8323" extrusionOk="0">
                  <a:moveTo>
                    <a:pt x="0" y="0"/>
                  </a:moveTo>
                  <a:lnTo>
                    <a:pt x="0"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362;p29">
              <a:extLst>
                <a:ext uri="{FF2B5EF4-FFF2-40B4-BE49-F238E27FC236}">
                  <a16:creationId xmlns:a16="http://schemas.microsoft.com/office/drawing/2014/main" id="{DFF8446E-5656-4037-9F66-A587ABBA7772}"/>
                </a:ext>
              </a:extLst>
            </p:cNvPr>
            <p:cNvSpPr/>
            <p:nvPr/>
          </p:nvSpPr>
          <p:spPr>
            <a:xfrm>
              <a:off x="7430175" y="95517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363;p29">
              <a:extLst>
                <a:ext uri="{FF2B5EF4-FFF2-40B4-BE49-F238E27FC236}">
                  <a16:creationId xmlns:a16="http://schemas.microsoft.com/office/drawing/2014/main" id="{3586F01B-2AC7-4827-B1AD-F74D62753446}"/>
                </a:ext>
              </a:extLst>
            </p:cNvPr>
            <p:cNvSpPr/>
            <p:nvPr/>
          </p:nvSpPr>
          <p:spPr>
            <a:xfrm>
              <a:off x="7415300" y="940300"/>
              <a:ext cx="140225" cy="208075"/>
            </a:xfrm>
            <a:custGeom>
              <a:avLst/>
              <a:gdLst/>
              <a:ahLst/>
              <a:cxnLst/>
              <a:rect l="l" t="t" r="r" b="b"/>
              <a:pathLst>
                <a:path w="5609" h="8323" extrusionOk="0">
                  <a:moveTo>
                    <a:pt x="2513" y="0"/>
                  </a:moveTo>
                  <a:lnTo>
                    <a:pt x="2513" y="3870"/>
                  </a:lnTo>
                  <a:lnTo>
                    <a:pt x="0" y="3870"/>
                  </a:lnTo>
                  <a:lnTo>
                    <a:pt x="0" y="4453"/>
                  </a:lnTo>
                  <a:lnTo>
                    <a:pt x="2513" y="4453"/>
                  </a:lnTo>
                  <a:lnTo>
                    <a:pt x="2513"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364;p29">
              <a:extLst>
                <a:ext uri="{FF2B5EF4-FFF2-40B4-BE49-F238E27FC236}">
                  <a16:creationId xmlns:a16="http://schemas.microsoft.com/office/drawing/2014/main" id="{0A76997D-4593-4E65-BBD0-E11ACE5C9E20}"/>
                </a:ext>
              </a:extLst>
            </p:cNvPr>
            <p:cNvSpPr/>
            <p:nvPr/>
          </p:nvSpPr>
          <p:spPr>
            <a:xfrm>
              <a:off x="7687950" y="349150"/>
              <a:ext cx="145275" cy="144975"/>
            </a:xfrm>
            <a:custGeom>
              <a:avLst/>
              <a:gdLst/>
              <a:ahLst/>
              <a:cxnLst/>
              <a:rect l="l" t="t" r="r" b="b"/>
              <a:pathLst>
                <a:path w="5811" h="5799" extrusionOk="0">
                  <a:moveTo>
                    <a:pt x="0" y="1"/>
                  </a:moveTo>
                  <a:lnTo>
                    <a:pt x="0" y="5799"/>
                  </a:lnTo>
                  <a:lnTo>
                    <a:pt x="5811" y="5799"/>
                  </a:lnTo>
                  <a:lnTo>
                    <a:pt x="58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365;p29">
              <a:extLst>
                <a:ext uri="{FF2B5EF4-FFF2-40B4-BE49-F238E27FC236}">
                  <a16:creationId xmlns:a16="http://schemas.microsoft.com/office/drawing/2014/main" id="{EAC7C8F7-59BE-4F85-A17C-3FA1051695D0}"/>
                </a:ext>
              </a:extLst>
            </p:cNvPr>
            <p:cNvSpPr/>
            <p:nvPr/>
          </p:nvSpPr>
          <p:spPr>
            <a:xfrm>
              <a:off x="7706700" y="367900"/>
              <a:ext cx="107775" cy="107775"/>
            </a:xfrm>
            <a:custGeom>
              <a:avLst/>
              <a:gdLst/>
              <a:ahLst/>
              <a:cxnLst/>
              <a:rect l="l" t="t" r="r" b="b"/>
              <a:pathLst>
                <a:path w="4311" h="4311" extrusionOk="0">
                  <a:moveTo>
                    <a:pt x="1" y="1"/>
                  </a:moveTo>
                  <a:lnTo>
                    <a:pt x="1" y="4311"/>
                  </a:lnTo>
                  <a:lnTo>
                    <a:pt x="4311" y="4311"/>
                  </a:lnTo>
                  <a:lnTo>
                    <a:pt x="4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366;p29">
              <a:extLst>
                <a:ext uri="{FF2B5EF4-FFF2-40B4-BE49-F238E27FC236}">
                  <a16:creationId xmlns:a16="http://schemas.microsoft.com/office/drawing/2014/main" id="{2A34543E-5641-4B73-98D2-BEAF3C395C94}"/>
                </a:ext>
              </a:extLst>
            </p:cNvPr>
            <p:cNvSpPr/>
            <p:nvPr/>
          </p:nvSpPr>
          <p:spPr>
            <a:xfrm>
              <a:off x="7948400" y="349150"/>
              <a:ext cx="144975" cy="144975"/>
            </a:xfrm>
            <a:custGeom>
              <a:avLst/>
              <a:gdLst/>
              <a:ahLst/>
              <a:cxnLst/>
              <a:rect l="l" t="t" r="r" b="b"/>
              <a:pathLst>
                <a:path w="5799" h="5799" extrusionOk="0">
                  <a:moveTo>
                    <a:pt x="0" y="1"/>
                  </a:moveTo>
                  <a:lnTo>
                    <a:pt x="0" y="5799"/>
                  </a:lnTo>
                  <a:lnTo>
                    <a:pt x="5799" y="5799"/>
                  </a:lnTo>
                  <a:lnTo>
                    <a:pt x="57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367;p29">
              <a:extLst>
                <a:ext uri="{FF2B5EF4-FFF2-40B4-BE49-F238E27FC236}">
                  <a16:creationId xmlns:a16="http://schemas.microsoft.com/office/drawing/2014/main" id="{CCCB52A8-9523-45EA-ADA4-76E20C13367D}"/>
                </a:ext>
              </a:extLst>
            </p:cNvPr>
            <p:cNvSpPr/>
            <p:nvPr/>
          </p:nvSpPr>
          <p:spPr>
            <a:xfrm>
              <a:off x="7967150" y="367900"/>
              <a:ext cx="107475" cy="107775"/>
            </a:xfrm>
            <a:custGeom>
              <a:avLst/>
              <a:gdLst/>
              <a:ahLst/>
              <a:cxnLst/>
              <a:rect l="l" t="t" r="r" b="b"/>
              <a:pathLst>
                <a:path w="4299" h="4311" extrusionOk="0">
                  <a:moveTo>
                    <a:pt x="0" y="1"/>
                  </a:moveTo>
                  <a:lnTo>
                    <a:pt x="0" y="4311"/>
                  </a:lnTo>
                  <a:lnTo>
                    <a:pt x="4299" y="4311"/>
                  </a:lnTo>
                  <a:lnTo>
                    <a:pt x="4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368;p29">
              <a:extLst>
                <a:ext uri="{FF2B5EF4-FFF2-40B4-BE49-F238E27FC236}">
                  <a16:creationId xmlns:a16="http://schemas.microsoft.com/office/drawing/2014/main" id="{7022E747-40D3-49BC-97A6-71A29B7CAA1A}"/>
                </a:ext>
              </a:extLst>
            </p:cNvPr>
            <p:cNvSpPr/>
            <p:nvPr/>
          </p:nvSpPr>
          <p:spPr>
            <a:xfrm>
              <a:off x="7370050" y="1317725"/>
              <a:ext cx="1041525" cy="140225"/>
            </a:xfrm>
            <a:custGeom>
              <a:avLst/>
              <a:gdLst/>
              <a:ahLst/>
              <a:cxnLst/>
              <a:rect l="l" t="t" r="r" b="b"/>
              <a:pathLst>
                <a:path w="41661" h="5609" extrusionOk="0">
                  <a:moveTo>
                    <a:pt x="1" y="0"/>
                  </a:moveTo>
                  <a:lnTo>
                    <a:pt x="1" y="5608"/>
                  </a:lnTo>
                  <a:lnTo>
                    <a:pt x="41661" y="5608"/>
                  </a:lnTo>
                  <a:lnTo>
                    <a:pt x="416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369;p29">
              <a:extLst>
                <a:ext uri="{FF2B5EF4-FFF2-40B4-BE49-F238E27FC236}">
                  <a16:creationId xmlns:a16="http://schemas.microsoft.com/office/drawing/2014/main" id="{B4910FED-78DE-4BF9-A16E-F871F11C91F0}"/>
                </a:ext>
              </a:extLst>
            </p:cNvPr>
            <p:cNvSpPr/>
            <p:nvPr/>
          </p:nvSpPr>
          <p:spPr>
            <a:xfrm>
              <a:off x="7248600" y="93750"/>
              <a:ext cx="1284425" cy="1180250"/>
            </a:xfrm>
            <a:custGeom>
              <a:avLst/>
              <a:gdLst/>
              <a:ahLst/>
              <a:cxnLst/>
              <a:rect l="l" t="t" r="r" b="b"/>
              <a:pathLst>
                <a:path w="51377" h="47210" extrusionOk="0">
                  <a:moveTo>
                    <a:pt x="25087" y="3287"/>
                  </a:moveTo>
                  <a:lnTo>
                    <a:pt x="25087" y="7740"/>
                  </a:lnTo>
                  <a:lnTo>
                    <a:pt x="17813" y="7740"/>
                  </a:lnTo>
                  <a:lnTo>
                    <a:pt x="25087" y="3287"/>
                  </a:lnTo>
                  <a:close/>
                  <a:moveTo>
                    <a:pt x="26278" y="3287"/>
                  </a:moveTo>
                  <a:lnTo>
                    <a:pt x="33553" y="7740"/>
                  </a:lnTo>
                  <a:lnTo>
                    <a:pt x="26278" y="7740"/>
                  </a:lnTo>
                  <a:lnTo>
                    <a:pt x="26278" y="3287"/>
                  </a:lnTo>
                  <a:close/>
                  <a:moveTo>
                    <a:pt x="36708" y="9669"/>
                  </a:moveTo>
                  <a:lnTo>
                    <a:pt x="41125" y="12360"/>
                  </a:lnTo>
                  <a:lnTo>
                    <a:pt x="36708" y="16777"/>
                  </a:lnTo>
                  <a:lnTo>
                    <a:pt x="36708" y="9669"/>
                  </a:lnTo>
                  <a:close/>
                  <a:moveTo>
                    <a:pt x="14669" y="9669"/>
                  </a:moveTo>
                  <a:lnTo>
                    <a:pt x="14669" y="16801"/>
                  </a:lnTo>
                  <a:lnTo>
                    <a:pt x="10252" y="12372"/>
                  </a:lnTo>
                  <a:lnTo>
                    <a:pt x="14669" y="9669"/>
                  </a:lnTo>
                  <a:close/>
                  <a:moveTo>
                    <a:pt x="42149" y="13014"/>
                  </a:moveTo>
                  <a:lnTo>
                    <a:pt x="46530" y="15690"/>
                  </a:lnTo>
                  <a:lnTo>
                    <a:pt x="46530" y="17622"/>
                  </a:lnTo>
                  <a:lnTo>
                    <a:pt x="37541" y="17622"/>
                  </a:lnTo>
                  <a:lnTo>
                    <a:pt x="42149" y="13014"/>
                  </a:lnTo>
                  <a:close/>
                  <a:moveTo>
                    <a:pt x="9228" y="13014"/>
                  </a:moveTo>
                  <a:lnTo>
                    <a:pt x="13836" y="17634"/>
                  </a:lnTo>
                  <a:lnTo>
                    <a:pt x="4859" y="17634"/>
                  </a:lnTo>
                  <a:lnTo>
                    <a:pt x="4859" y="15670"/>
                  </a:lnTo>
                  <a:lnTo>
                    <a:pt x="9228" y="13014"/>
                  </a:lnTo>
                  <a:close/>
                  <a:moveTo>
                    <a:pt x="25087" y="8931"/>
                  </a:moveTo>
                  <a:lnTo>
                    <a:pt x="25087" y="17634"/>
                  </a:lnTo>
                  <a:lnTo>
                    <a:pt x="15860" y="17634"/>
                  </a:lnTo>
                  <a:lnTo>
                    <a:pt x="15860" y="8943"/>
                  </a:lnTo>
                  <a:lnTo>
                    <a:pt x="15884" y="8931"/>
                  </a:lnTo>
                  <a:close/>
                  <a:moveTo>
                    <a:pt x="35493" y="8919"/>
                  </a:moveTo>
                  <a:lnTo>
                    <a:pt x="35517" y="8943"/>
                  </a:lnTo>
                  <a:lnTo>
                    <a:pt x="35517" y="17622"/>
                  </a:lnTo>
                  <a:lnTo>
                    <a:pt x="26290" y="17634"/>
                  </a:lnTo>
                  <a:lnTo>
                    <a:pt x="26290" y="8919"/>
                  </a:lnTo>
                  <a:close/>
                  <a:moveTo>
                    <a:pt x="25087" y="18813"/>
                  </a:moveTo>
                  <a:lnTo>
                    <a:pt x="25087" y="26028"/>
                  </a:lnTo>
                  <a:lnTo>
                    <a:pt x="15860" y="26040"/>
                  </a:lnTo>
                  <a:lnTo>
                    <a:pt x="15860" y="18813"/>
                  </a:lnTo>
                  <a:close/>
                  <a:moveTo>
                    <a:pt x="35517" y="18813"/>
                  </a:moveTo>
                  <a:lnTo>
                    <a:pt x="35517" y="26028"/>
                  </a:lnTo>
                  <a:lnTo>
                    <a:pt x="26290" y="26040"/>
                  </a:lnTo>
                  <a:lnTo>
                    <a:pt x="26290" y="18813"/>
                  </a:lnTo>
                  <a:close/>
                  <a:moveTo>
                    <a:pt x="46530" y="18813"/>
                  </a:moveTo>
                  <a:lnTo>
                    <a:pt x="46530" y="30302"/>
                  </a:lnTo>
                  <a:lnTo>
                    <a:pt x="36708" y="30302"/>
                  </a:lnTo>
                  <a:lnTo>
                    <a:pt x="36708" y="18813"/>
                  </a:lnTo>
                  <a:close/>
                  <a:moveTo>
                    <a:pt x="14669" y="18813"/>
                  </a:moveTo>
                  <a:lnTo>
                    <a:pt x="14669" y="30314"/>
                  </a:lnTo>
                  <a:lnTo>
                    <a:pt x="4847" y="30314"/>
                  </a:lnTo>
                  <a:lnTo>
                    <a:pt x="4847" y="18813"/>
                  </a:lnTo>
                  <a:close/>
                  <a:moveTo>
                    <a:pt x="18384" y="26969"/>
                  </a:moveTo>
                  <a:lnTo>
                    <a:pt x="18384" y="30314"/>
                  </a:lnTo>
                  <a:lnTo>
                    <a:pt x="15860" y="30314"/>
                  </a:lnTo>
                  <a:lnTo>
                    <a:pt x="15860" y="26969"/>
                  </a:lnTo>
                  <a:close/>
                  <a:moveTo>
                    <a:pt x="21968" y="26969"/>
                  </a:moveTo>
                  <a:lnTo>
                    <a:pt x="21968" y="30314"/>
                  </a:lnTo>
                  <a:lnTo>
                    <a:pt x="19134" y="30314"/>
                  </a:lnTo>
                  <a:lnTo>
                    <a:pt x="19134" y="26969"/>
                  </a:lnTo>
                  <a:close/>
                  <a:moveTo>
                    <a:pt x="25087" y="26969"/>
                  </a:moveTo>
                  <a:lnTo>
                    <a:pt x="25087" y="30314"/>
                  </a:lnTo>
                  <a:lnTo>
                    <a:pt x="22730" y="30314"/>
                  </a:lnTo>
                  <a:lnTo>
                    <a:pt x="22718" y="26969"/>
                  </a:lnTo>
                  <a:close/>
                  <a:moveTo>
                    <a:pt x="28647" y="26969"/>
                  </a:moveTo>
                  <a:lnTo>
                    <a:pt x="28647" y="30314"/>
                  </a:lnTo>
                  <a:lnTo>
                    <a:pt x="26278" y="30314"/>
                  </a:lnTo>
                  <a:lnTo>
                    <a:pt x="26278" y="26969"/>
                  </a:lnTo>
                  <a:close/>
                  <a:moveTo>
                    <a:pt x="32231" y="26969"/>
                  </a:moveTo>
                  <a:lnTo>
                    <a:pt x="32231" y="30314"/>
                  </a:lnTo>
                  <a:lnTo>
                    <a:pt x="29397" y="30314"/>
                  </a:lnTo>
                  <a:lnTo>
                    <a:pt x="29397" y="26969"/>
                  </a:lnTo>
                  <a:close/>
                  <a:moveTo>
                    <a:pt x="35517" y="26969"/>
                  </a:moveTo>
                  <a:lnTo>
                    <a:pt x="35517" y="30314"/>
                  </a:lnTo>
                  <a:lnTo>
                    <a:pt x="32981" y="30314"/>
                  </a:lnTo>
                  <a:lnTo>
                    <a:pt x="32981" y="26969"/>
                  </a:lnTo>
                  <a:close/>
                  <a:moveTo>
                    <a:pt x="14681" y="31493"/>
                  </a:moveTo>
                  <a:lnTo>
                    <a:pt x="14681" y="44530"/>
                  </a:lnTo>
                  <a:lnTo>
                    <a:pt x="4859" y="44530"/>
                  </a:lnTo>
                  <a:lnTo>
                    <a:pt x="4859" y="31493"/>
                  </a:lnTo>
                  <a:close/>
                  <a:moveTo>
                    <a:pt x="25099" y="31493"/>
                  </a:moveTo>
                  <a:lnTo>
                    <a:pt x="25099" y="44530"/>
                  </a:lnTo>
                  <a:lnTo>
                    <a:pt x="15872" y="44530"/>
                  </a:lnTo>
                  <a:lnTo>
                    <a:pt x="15872" y="31493"/>
                  </a:lnTo>
                  <a:close/>
                  <a:moveTo>
                    <a:pt x="35517" y="31493"/>
                  </a:moveTo>
                  <a:lnTo>
                    <a:pt x="35517" y="44530"/>
                  </a:lnTo>
                  <a:lnTo>
                    <a:pt x="26290" y="44530"/>
                  </a:lnTo>
                  <a:lnTo>
                    <a:pt x="26290" y="31493"/>
                  </a:lnTo>
                  <a:close/>
                  <a:moveTo>
                    <a:pt x="46530" y="31493"/>
                  </a:moveTo>
                  <a:lnTo>
                    <a:pt x="46530" y="44530"/>
                  </a:lnTo>
                  <a:lnTo>
                    <a:pt x="36708" y="44530"/>
                  </a:lnTo>
                  <a:lnTo>
                    <a:pt x="36708" y="31493"/>
                  </a:lnTo>
                  <a:close/>
                  <a:moveTo>
                    <a:pt x="25683" y="1"/>
                  </a:moveTo>
                  <a:lnTo>
                    <a:pt x="1" y="15717"/>
                  </a:lnTo>
                  <a:lnTo>
                    <a:pt x="1310" y="17848"/>
                  </a:lnTo>
                  <a:lnTo>
                    <a:pt x="1310" y="47209"/>
                  </a:lnTo>
                  <a:lnTo>
                    <a:pt x="4859" y="47209"/>
                  </a:lnTo>
                  <a:lnTo>
                    <a:pt x="4859" y="45721"/>
                  </a:lnTo>
                  <a:lnTo>
                    <a:pt x="46530" y="45721"/>
                  </a:lnTo>
                  <a:lnTo>
                    <a:pt x="46530" y="47209"/>
                  </a:lnTo>
                  <a:lnTo>
                    <a:pt x="50067" y="47209"/>
                  </a:lnTo>
                  <a:lnTo>
                    <a:pt x="50067" y="17848"/>
                  </a:lnTo>
                  <a:lnTo>
                    <a:pt x="51376" y="15717"/>
                  </a:lnTo>
                  <a:lnTo>
                    <a:pt x="25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370;p29">
              <a:extLst>
                <a:ext uri="{FF2B5EF4-FFF2-40B4-BE49-F238E27FC236}">
                  <a16:creationId xmlns:a16="http://schemas.microsoft.com/office/drawing/2014/main" id="{5A231DE7-A61E-4197-A1EA-C390BFF0FD4D}"/>
                </a:ext>
              </a:extLst>
            </p:cNvPr>
            <p:cNvSpPr/>
            <p:nvPr/>
          </p:nvSpPr>
          <p:spPr>
            <a:xfrm>
              <a:off x="7620675" y="729250"/>
              <a:ext cx="539975" cy="15200"/>
            </a:xfrm>
            <a:custGeom>
              <a:avLst/>
              <a:gdLst/>
              <a:ahLst/>
              <a:cxnLst/>
              <a:rect l="l" t="t" r="r" b="b"/>
              <a:pathLst>
                <a:path w="21599" h="608" extrusionOk="0">
                  <a:moveTo>
                    <a:pt x="417" y="1"/>
                  </a:moveTo>
                  <a:cubicBezTo>
                    <a:pt x="1" y="1"/>
                    <a:pt x="1" y="608"/>
                    <a:pt x="417" y="608"/>
                  </a:cubicBezTo>
                  <a:lnTo>
                    <a:pt x="21194" y="608"/>
                  </a:lnTo>
                  <a:cubicBezTo>
                    <a:pt x="21599" y="608"/>
                    <a:pt x="21599" y="1"/>
                    <a:pt x="21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98" name="Diagram 497">
            <a:extLst>
              <a:ext uri="{FF2B5EF4-FFF2-40B4-BE49-F238E27FC236}">
                <a16:creationId xmlns:a16="http://schemas.microsoft.com/office/drawing/2014/main" id="{D446CEA6-24C6-4846-86C2-44515543E29A}"/>
              </a:ext>
            </a:extLst>
          </p:cNvPr>
          <p:cNvGraphicFramePr/>
          <p:nvPr>
            <p:extLst>
              <p:ext uri="{D42A27DB-BD31-4B8C-83A1-F6EECF244321}">
                <p14:modId xmlns:p14="http://schemas.microsoft.com/office/powerpoint/2010/main" val="4129899542"/>
              </p:ext>
            </p:extLst>
          </p:nvPr>
        </p:nvGraphicFramePr>
        <p:xfrm>
          <a:off x="3678609" y="3809367"/>
          <a:ext cx="1519527" cy="646331"/>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pSp>
        <p:nvGrpSpPr>
          <p:cNvPr id="499" name="Google Shape;334;p29">
            <a:extLst>
              <a:ext uri="{FF2B5EF4-FFF2-40B4-BE49-F238E27FC236}">
                <a16:creationId xmlns:a16="http://schemas.microsoft.com/office/drawing/2014/main" id="{A1BFD4BD-F1FB-49EC-BA11-54DD23D0EBF4}"/>
              </a:ext>
            </a:extLst>
          </p:cNvPr>
          <p:cNvGrpSpPr/>
          <p:nvPr/>
        </p:nvGrpSpPr>
        <p:grpSpPr>
          <a:xfrm flipH="1">
            <a:off x="6391719" y="3242437"/>
            <a:ext cx="1859568" cy="1573958"/>
            <a:chOff x="7224800" y="69200"/>
            <a:chExt cx="1331725" cy="1388750"/>
          </a:xfrm>
        </p:grpSpPr>
        <p:sp>
          <p:nvSpPr>
            <p:cNvPr id="500" name="Google Shape;335;p29">
              <a:extLst>
                <a:ext uri="{FF2B5EF4-FFF2-40B4-BE49-F238E27FC236}">
                  <a16:creationId xmlns:a16="http://schemas.microsoft.com/office/drawing/2014/main" id="{30638D15-74BF-4D7B-A010-CA085E05CDCA}"/>
                </a:ext>
              </a:extLst>
            </p:cNvPr>
            <p:cNvSpPr/>
            <p:nvPr/>
          </p:nvSpPr>
          <p:spPr>
            <a:xfrm>
              <a:off x="7370050" y="166975"/>
              <a:ext cx="1041525" cy="1150775"/>
            </a:xfrm>
            <a:custGeom>
              <a:avLst/>
              <a:gdLst/>
              <a:ahLst/>
              <a:cxnLst/>
              <a:rect l="l" t="t" r="r" b="b"/>
              <a:pathLst>
                <a:path w="41661" h="46031" extrusionOk="0">
                  <a:moveTo>
                    <a:pt x="20825" y="1"/>
                  </a:moveTo>
                  <a:lnTo>
                    <a:pt x="1" y="12741"/>
                  </a:lnTo>
                  <a:lnTo>
                    <a:pt x="1" y="46030"/>
                  </a:lnTo>
                  <a:lnTo>
                    <a:pt x="41661" y="46030"/>
                  </a:lnTo>
                  <a:lnTo>
                    <a:pt x="41661" y="12741"/>
                  </a:lnTo>
                  <a:lnTo>
                    <a:pt x="208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336;p29">
              <a:extLst>
                <a:ext uri="{FF2B5EF4-FFF2-40B4-BE49-F238E27FC236}">
                  <a16:creationId xmlns:a16="http://schemas.microsoft.com/office/drawing/2014/main" id="{42D04A94-9595-42DF-BA5A-F43C3095E18A}"/>
                </a:ext>
              </a:extLst>
            </p:cNvPr>
            <p:cNvSpPr/>
            <p:nvPr/>
          </p:nvSpPr>
          <p:spPr>
            <a:xfrm>
              <a:off x="7251275" y="1273975"/>
              <a:ext cx="118800" cy="183975"/>
            </a:xfrm>
            <a:custGeom>
              <a:avLst/>
              <a:gdLst/>
              <a:ahLst/>
              <a:cxnLst/>
              <a:rect l="l" t="t" r="r" b="b"/>
              <a:pathLst>
                <a:path w="4752" h="7359" extrusionOk="0">
                  <a:moveTo>
                    <a:pt x="1" y="0"/>
                  </a:moveTo>
                  <a:lnTo>
                    <a:pt x="1" y="7358"/>
                  </a:lnTo>
                  <a:lnTo>
                    <a:pt x="4752" y="7358"/>
                  </a:lnTo>
                  <a:lnTo>
                    <a:pt x="47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337;p29">
              <a:extLst>
                <a:ext uri="{FF2B5EF4-FFF2-40B4-BE49-F238E27FC236}">
                  <a16:creationId xmlns:a16="http://schemas.microsoft.com/office/drawing/2014/main" id="{A7ADE60C-2D7A-4D77-8C88-278241047E22}"/>
                </a:ext>
              </a:extLst>
            </p:cNvPr>
            <p:cNvSpPr/>
            <p:nvPr/>
          </p:nvSpPr>
          <p:spPr>
            <a:xfrm>
              <a:off x="8411550" y="1273975"/>
              <a:ext cx="118500" cy="183975"/>
            </a:xfrm>
            <a:custGeom>
              <a:avLst/>
              <a:gdLst/>
              <a:ahLst/>
              <a:cxnLst/>
              <a:rect l="l" t="t" r="r" b="b"/>
              <a:pathLst>
                <a:path w="4740" h="7359" extrusionOk="0">
                  <a:moveTo>
                    <a:pt x="1" y="0"/>
                  </a:moveTo>
                  <a:lnTo>
                    <a:pt x="1" y="7358"/>
                  </a:lnTo>
                  <a:lnTo>
                    <a:pt x="4739" y="7358"/>
                  </a:lnTo>
                  <a:lnTo>
                    <a:pt x="4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338;p29">
              <a:extLst>
                <a:ext uri="{FF2B5EF4-FFF2-40B4-BE49-F238E27FC236}">
                  <a16:creationId xmlns:a16="http://schemas.microsoft.com/office/drawing/2014/main" id="{8AD3E896-DB49-4AA5-8A3D-7F9E1600FEA9}"/>
                </a:ext>
              </a:extLst>
            </p:cNvPr>
            <p:cNvSpPr/>
            <p:nvPr/>
          </p:nvSpPr>
          <p:spPr>
            <a:xfrm>
              <a:off x="7224800" y="69200"/>
              <a:ext cx="1331725" cy="421400"/>
            </a:xfrm>
            <a:custGeom>
              <a:avLst/>
              <a:gdLst/>
              <a:ahLst/>
              <a:cxnLst/>
              <a:rect l="l" t="t" r="r" b="b"/>
              <a:pathLst>
                <a:path w="53269" h="16856" extrusionOk="0">
                  <a:moveTo>
                    <a:pt x="26636" y="1"/>
                  </a:moveTo>
                  <a:cubicBezTo>
                    <a:pt x="26444" y="1"/>
                    <a:pt x="26254" y="54"/>
                    <a:pt x="26087" y="161"/>
                  </a:cubicBezTo>
                  <a:lnTo>
                    <a:pt x="310" y="15937"/>
                  </a:lnTo>
                  <a:cubicBezTo>
                    <a:pt x="84" y="16080"/>
                    <a:pt x="0" y="16378"/>
                    <a:pt x="143" y="16616"/>
                  </a:cubicBezTo>
                  <a:cubicBezTo>
                    <a:pt x="244" y="16771"/>
                    <a:pt x="406" y="16856"/>
                    <a:pt x="573" y="16856"/>
                  </a:cubicBezTo>
                  <a:cubicBezTo>
                    <a:pt x="661" y="16856"/>
                    <a:pt x="751" y="16832"/>
                    <a:pt x="834" y="16783"/>
                  </a:cubicBezTo>
                  <a:lnTo>
                    <a:pt x="26635" y="983"/>
                  </a:lnTo>
                  <a:lnTo>
                    <a:pt x="52447" y="16783"/>
                  </a:lnTo>
                  <a:cubicBezTo>
                    <a:pt x="52530" y="16832"/>
                    <a:pt x="52620" y="16856"/>
                    <a:pt x="52708" y="16856"/>
                  </a:cubicBezTo>
                  <a:cubicBezTo>
                    <a:pt x="52873" y="16856"/>
                    <a:pt x="53033" y="16771"/>
                    <a:pt x="53126" y="16616"/>
                  </a:cubicBezTo>
                  <a:cubicBezTo>
                    <a:pt x="53269" y="16378"/>
                    <a:pt x="53197" y="16080"/>
                    <a:pt x="52971" y="15937"/>
                  </a:cubicBezTo>
                  <a:lnTo>
                    <a:pt x="27194" y="161"/>
                  </a:lnTo>
                  <a:cubicBezTo>
                    <a:pt x="27022" y="54"/>
                    <a:pt x="26828" y="1"/>
                    <a:pt x="266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339;p29">
              <a:extLst>
                <a:ext uri="{FF2B5EF4-FFF2-40B4-BE49-F238E27FC236}">
                  <a16:creationId xmlns:a16="http://schemas.microsoft.com/office/drawing/2014/main" id="{B280E9BD-F489-4813-AAF7-AB216DFE2915}"/>
                </a:ext>
              </a:extLst>
            </p:cNvPr>
            <p:cNvSpPr/>
            <p:nvPr/>
          </p:nvSpPr>
          <p:spPr>
            <a:xfrm>
              <a:off x="8218675" y="603650"/>
              <a:ext cx="140225" cy="208075"/>
            </a:xfrm>
            <a:custGeom>
              <a:avLst/>
              <a:gdLst/>
              <a:ahLst/>
              <a:cxnLst/>
              <a:rect l="l" t="t" r="r" b="b"/>
              <a:pathLst>
                <a:path w="5609" h="8323" extrusionOk="0">
                  <a:moveTo>
                    <a:pt x="0" y="0"/>
                  </a:moveTo>
                  <a:lnTo>
                    <a:pt x="0" y="8323"/>
                  </a:lnTo>
                  <a:lnTo>
                    <a:pt x="5608" y="8323"/>
                  </a:lnTo>
                  <a:lnTo>
                    <a:pt x="56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340;p29">
              <a:extLst>
                <a:ext uri="{FF2B5EF4-FFF2-40B4-BE49-F238E27FC236}">
                  <a16:creationId xmlns:a16="http://schemas.microsoft.com/office/drawing/2014/main" id="{2F2DB3B9-D9AF-47F9-8896-AF747F4D8CC6}"/>
                </a:ext>
              </a:extLst>
            </p:cNvPr>
            <p:cNvSpPr/>
            <p:nvPr/>
          </p:nvSpPr>
          <p:spPr>
            <a:xfrm>
              <a:off x="8233550" y="61822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341;p29">
              <a:extLst>
                <a:ext uri="{FF2B5EF4-FFF2-40B4-BE49-F238E27FC236}">
                  <a16:creationId xmlns:a16="http://schemas.microsoft.com/office/drawing/2014/main" id="{078E5BF9-26FA-4B83-B55F-210EAFF4AE66}"/>
                </a:ext>
              </a:extLst>
            </p:cNvPr>
            <p:cNvSpPr/>
            <p:nvPr/>
          </p:nvSpPr>
          <p:spPr>
            <a:xfrm>
              <a:off x="8218675" y="603650"/>
              <a:ext cx="140225" cy="208075"/>
            </a:xfrm>
            <a:custGeom>
              <a:avLst/>
              <a:gdLst/>
              <a:ahLst/>
              <a:cxnLst/>
              <a:rect l="l" t="t" r="r" b="b"/>
              <a:pathLst>
                <a:path w="5609" h="8323" extrusionOk="0">
                  <a:moveTo>
                    <a:pt x="2512" y="0"/>
                  </a:moveTo>
                  <a:lnTo>
                    <a:pt x="2512" y="3870"/>
                  </a:lnTo>
                  <a:lnTo>
                    <a:pt x="0" y="3870"/>
                  </a:lnTo>
                  <a:lnTo>
                    <a:pt x="0" y="4453"/>
                  </a:lnTo>
                  <a:lnTo>
                    <a:pt x="2512" y="4453"/>
                  </a:lnTo>
                  <a:lnTo>
                    <a:pt x="2512"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342;p29">
              <a:extLst>
                <a:ext uri="{FF2B5EF4-FFF2-40B4-BE49-F238E27FC236}">
                  <a16:creationId xmlns:a16="http://schemas.microsoft.com/office/drawing/2014/main" id="{5670E720-470A-4677-8CC3-6029EAECC1CD}"/>
                </a:ext>
              </a:extLst>
            </p:cNvPr>
            <p:cNvSpPr/>
            <p:nvPr/>
          </p:nvSpPr>
          <p:spPr>
            <a:xfrm>
              <a:off x="7951075" y="603650"/>
              <a:ext cx="139925" cy="208075"/>
            </a:xfrm>
            <a:custGeom>
              <a:avLst/>
              <a:gdLst/>
              <a:ahLst/>
              <a:cxnLst/>
              <a:rect l="l" t="t" r="r" b="b"/>
              <a:pathLst>
                <a:path w="5597" h="8323" extrusionOk="0">
                  <a:moveTo>
                    <a:pt x="1" y="0"/>
                  </a:moveTo>
                  <a:lnTo>
                    <a:pt x="1"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343;p29">
              <a:extLst>
                <a:ext uri="{FF2B5EF4-FFF2-40B4-BE49-F238E27FC236}">
                  <a16:creationId xmlns:a16="http://schemas.microsoft.com/office/drawing/2014/main" id="{F04C7169-687C-4EDB-BA4A-1B3465F1D4F7}"/>
                </a:ext>
              </a:extLst>
            </p:cNvPr>
            <p:cNvSpPr/>
            <p:nvPr/>
          </p:nvSpPr>
          <p:spPr>
            <a:xfrm>
              <a:off x="7965650" y="618225"/>
              <a:ext cx="110475" cy="178625"/>
            </a:xfrm>
            <a:custGeom>
              <a:avLst/>
              <a:gdLst/>
              <a:ahLst/>
              <a:cxnLst/>
              <a:rect l="l" t="t" r="r" b="b"/>
              <a:pathLst>
                <a:path w="4419"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344;p29">
              <a:extLst>
                <a:ext uri="{FF2B5EF4-FFF2-40B4-BE49-F238E27FC236}">
                  <a16:creationId xmlns:a16="http://schemas.microsoft.com/office/drawing/2014/main" id="{53A97567-9D7F-45AB-A499-77E45C0AC6B9}"/>
                </a:ext>
              </a:extLst>
            </p:cNvPr>
            <p:cNvSpPr/>
            <p:nvPr/>
          </p:nvSpPr>
          <p:spPr>
            <a:xfrm>
              <a:off x="7951075" y="60365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6" y="8323"/>
                  </a:lnTo>
                  <a:lnTo>
                    <a:pt x="3096" y="4453"/>
                  </a:lnTo>
                  <a:lnTo>
                    <a:pt x="5596" y="4453"/>
                  </a:lnTo>
                  <a:lnTo>
                    <a:pt x="5596"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345;p29">
              <a:extLst>
                <a:ext uri="{FF2B5EF4-FFF2-40B4-BE49-F238E27FC236}">
                  <a16:creationId xmlns:a16="http://schemas.microsoft.com/office/drawing/2014/main" id="{3857563B-99E3-4F12-99B9-4A002C2FEE82}"/>
                </a:ext>
              </a:extLst>
            </p:cNvPr>
            <p:cNvSpPr/>
            <p:nvPr/>
          </p:nvSpPr>
          <p:spPr>
            <a:xfrm>
              <a:off x="7683175" y="603650"/>
              <a:ext cx="139925" cy="208075"/>
            </a:xfrm>
            <a:custGeom>
              <a:avLst/>
              <a:gdLst/>
              <a:ahLst/>
              <a:cxnLst/>
              <a:rect l="l" t="t" r="r" b="b"/>
              <a:pathLst>
                <a:path w="5597" h="8323" extrusionOk="0">
                  <a:moveTo>
                    <a:pt x="1" y="0"/>
                  </a:moveTo>
                  <a:lnTo>
                    <a:pt x="1" y="8323"/>
                  </a:lnTo>
                  <a:lnTo>
                    <a:pt x="5597" y="8323"/>
                  </a:lnTo>
                  <a:lnTo>
                    <a:pt x="55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346;p29">
              <a:extLst>
                <a:ext uri="{FF2B5EF4-FFF2-40B4-BE49-F238E27FC236}">
                  <a16:creationId xmlns:a16="http://schemas.microsoft.com/office/drawing/2014/main" id="{2BFEB7F1-DAB8-443F-A8A8-E60FCFCB99E3}"/>
                </a:ext>
              </a:extLst>
            </p:cNvPr>
            <p:cNvSpPr/>
            <p:nvPr/>
          </p:nvSpPr>
          <p:spPr>
            <a:xfrm>
              <a:off x="7697775" y="618225"/>
              <a:ext cx="110750" cy="178625"/>
            </a:xfrm>
            <a:custGeom>
              <a:avLst/>
              <a:gdLst/>
              <a:ahLst/>
              <a:cxnLst/>
              <a:rect l="l" t="t" r="r" b="b"/>
              <a:pathLst>
                <a:path w="4430" h="7145" extrusionOk="0">
                  <a:moveTo>
                    <a:pt x="0" y="1"/>
                  </a:moveTo>
                  <a:lnTo>
                    <a:pt x="0" y="7144"/>
                  </a:lnTo>
                  <a:lnTo>
                    <a:pt x="4429" y="7144"/>
                  </a:lnTo>
                  <a:lnTo>
                    <a:pt x="4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347;p29">
              <a:extLst>
                <a:ext uri="{FF2B5EF4-FFF2-40B4-BE49-F238E27FC236}">
                  <a16:creationId xmlns:a16="http://schemas.microsoft.com/office/drawing/2014/main" id="{AE1447D3-EDAE-488D-94FC-32728CE5A002}"/>
                </a:ext>
              </a:extLst>
            </p:cNvPr>
            <p:cNvSpPr/>
            <p:nvPr/>
          </p:nvSpPr>
          <p:spPr>
            <a:xfrm>
              <a:off x="7683175" y="60365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7" y="8323"/>
                  </a:lnTo>
                  <a:lnTo>
                    <a:pt x="3097" y="4453"/>
                  </a:lnTo>
                  <a:lnTo>
                    <a:pt x="5597" y="4453"/>
                  </a:lnTo>
                  <a:lnTo>
                    <a:pt x="5597" y="3870"/>
                  </a:lnTo>
                  <a:lnTo>
                    <a:pt x="3097" y="3870"/>
                  </a:lnTo>
                  <a:lnTo>
                    <a:pt x="30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348;p29">
              <a:extLst>
                <a:ext uri="{FF2B5EF4-FFF2-40B4-BE49-F238E27FC236}">
                  <a16:creationId xmlns:a16="http://schemas.microsoft.com/office/drawing/2014/main" id="{3C9F04CE-707A-4BA9-9C66-7FF52FF6092C}"/>
                </a:ext>
              </a:extLst>
            </p:cNvPr>
            <p:cNvSpPr/>
            <p:nvPr/>
          </p:nvSpPr>
          <p:spPr>
            <a:xfrm>
              <a:off x="7645075" y="731650"/>
              <a:ext cx="491475" cy="119975"/>
            </a:xfrm>
            <a:custGeom>
              <a:avLst/>
              <a:gdLst/>
              <a:ahLst/>
              <a:cxnLst/>
              <a:rect l="l" t="t" r="r" b="b"/>
              <a:pathLst>
                <a:path w="19659" h="4799" extrusionOk="0">
                  <a:moveTo>
                    <a:pt x="1" y="0"/>
                  </a:moveTo>
                  <a:lnTo>
                    <a:pt x="1" y="4798"/>
                  </a:lnTo>
                  <a:lnTo>
                    <a:pt x="19658" y="4798"/>
                  </a:lnTo>
                  <a:lnTo>
                    <a:pt x="196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349;p29">
              <a:extLst>
                <a:ext uri="{FF2B5EF4-FFF2-40B4-BE49-F238E27FC236}">
                  <a16:creationId xmlns:a16="http://schemas.microsoft.com/office/drawing/2014/main" id="{DAB47278-CA11-4BA0-849E-EA47B34ABECE}"/>
                </a:ext>
              </a:extLst>
            </p:cNvPr>
            <p:cNvSpPr/>
            <p:nvPr/>
          </p:nvSpPr>
          <p:spPr>
            <a:xfrm>
              <a:off x="7415300" y="603650"/>
              <a:ext cx="139925" cy="208075"/>
            </a:xfrm>
            <a:custGeom>
              <a:avLst/>
              <a:gdLst/>
              <a:ahLst/>
              <a:cxnLst/>
              <a:rect l="l" t="t" r="r" b="b"/>
              <a:pathLst>
                <a:path w="5597" h="8323" extrusionOk="0">
                  <a:moveTo>
                    <a:pt x="0" y="0"/>
                  </a:moveTo>
                  <a:lnTo>
                    <a:pt x="0"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350;p29">
              <a:extLst>
                <a:ext uri="{FF2B5EF4-FFF2-40B4-BE49-F238E27FC236}">
                  <a16:creationId xmlns:a16="http://schemas.microsoft.com/office/drawing/2014/main" id="{CBA6D505-ADA0-4841-93CC-7F78017ADE62}"/>
                </a:ext>
              </a:extLst>
            </p:cNvPr>
            <p:cNvSpPr/>
            <p:nvPr/>
          </p:nvSpPr>
          <p:spPr>
            <a:xfrm>
              <a:off x="7430175" y="61822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351;p29">
              <a:extLst>
                <a:ext uri="{FF2B5EF4-FFF2-40B4-BE49-F238E27FC236}">
                  <a16:creationId xmlns:a16="http://schemas.microsoft.com/office/drawing/2014/main" id="{3FD21535-93BE-4BDC-B8B0-05E57FD4EABF}"/>
                </a:ext>
              </a:extLst>
            </p:cNvPr>
            <p:cNvSpPr/>
            <p:nvPr/>
          </p:nvSpPr>
          <p:spPr>
            <a:xfrm>
              <a:off x="7415300" y="603650"/>
              <a:ext cx="140225" cy="208075"/>
            </a:xfrm>
            <a:custGeom>
              <a:avLst/>
              <a:gdLst/>
              <a:ahLst/>
              <a:cxnLst/>
              <a:rect l="l" t="t" r="r" b="b"/>
              <a:pathLst>
                <a:path w="5609" h="8323" extrusionOk="0">
                  <a:moveTo>
                    <a:pt x="2513" y="0"/>
                  </a:moveTo>
                  <a:lnTo>
                    <a:pt x="2513" y="3870"/>
                  </a:lnTo>
                  <a:lnTo>
                    <a:pt x="0" y="3870"/>
                  </a:lnTo>
                  <a:lnTo>
                    <a:pt x="0" y="4453"/>
                  </a:lnTo>
                  <a:lnTo>
                    <a:pt x="2513" y="4453"/>
                  </a:lnTo>
                  <a:lnTo>
                    <a:pt x="2513"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352;p29">
              <a:extLst>
                <a:ext uri="{FF2B5EF4-FFF2-40B4-BE49-F238E27FC236}">
                  <a16:creationId xmlns:a16="http://schemas.microsoft.com/office/drawing/2014/main" id="{4E3A0DC2-CFBB-4AE8-B699-CB2DD12A55F3}"/>
                </a:ext>
              </a:extLst>
            </p:cNvPr>
            <p:cNvSpPr/>
            <p:nvPr/>
          </p:nvSpPr>
          <p:spPr>
            <a:xfrm>
              <a:off x="8218675" y="940300"/>
              <a:ext cx="140225" cy="208075"/>
            </a:xfrm>
            <a:custGeom>
              <a:avLst/>
              <a:gdLst/>
              <a:ahLst/>
              <a:cxnLst/>
              <a:rect l="l" t="t" r="r" b="b"/>
              <a:pathLst>
                <a:path w="5609" h="8323" extrusionOk="0">
                  <a:moveTo>
                    <a:pt x="0" y="0"/>
                  </a:moveTo>
                  <a:lnTo>
                    <a:pt x="0" y="8323"/>
                  </a:lnTo>
                  <a:lnTo>
                    <a:pt x="5608" y="8323"/>
                  </a:lnTo>
                  <a:lnTo>
                    <a:pt x="56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353;p29">
              <a:extLst>
                <a:ext uri="{FF2B5EF4-FFF2-40B4-BE49-F238E27FC236}">
                  <a16:creationId xmlns:a16="http://schemas.microsoft.com/office/drawing/2014/main" id="{3B9ABE6C-75B9-451A-9869-6FEE6CB4F8D2}"/>
                </a:ext>
              </a:extLst>
            </p:cNvPr>
            <p:cNvSpPr/>
            <p:nvPr/>
          </p:nvSpPr>
          <p:spPr>
            <a:xfrm>
              <a:off x="8233550" y="95487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354;p29">
              <a:extLst>
                <a:ext uri="{FF2B5EF4-FFF2-40B4-BE49-F238E27FC236}">
                  <a16:creationId xmlns:a16="http://schemas.microsoft.com/office/drawing/2014/main" id="{C2E55F2E-5056-49C2-BEA2-1D0DB33D34F9}"/>
                </a:ext>
              </a:extLst>
            </p:cNvPr>
            <p:cNvSpPr/>
            <p:nvPr/>
          </p:nvSpPr>
          <p:spPr>
            <a:xfrm>
              <a:off x="8218675" y="940300"/>
              <a:ext cx="140225" cy="208075"/>
            </a:xfrm>
            <a:custGeom>
              <a:avLst/>
              <a:gdLst/>
              <a:ahLst/>
              <a:cxnLst/>
              <a:rect l="l" t="t" r="r" b="b"/>
              <a:pathLst>
                <a:path w="5609" h="8323" extrusionOk="0">
                  <a:moveTo>
                    <a:pt x="2512" y="0"/>
                  </a:moveTo>
                  <a:lnTo>
                    <a:pt x="2512" y="3870"/>
                  </a:lnTo>
                  <a:lnTo>
                    <a:pt x="0" y="3870"/>
                  </a:lnTo>
                  <a:lnTo>
                    <a:pt x="0" y="4453"/>
                  </a:lnTo>
                  <a:lnTo>
                    <a:pt x="2512" y="4453"/>
                  </a:lnTo>
                  <a:lnTo>
                    <a:pt x="2512"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355;p29">
              <a:extLst>
                <a:ext uri="{FF2B5EF4-FFF2-40B4-BE49-F238E27FC236}">
                  <a16:creationId xmlns:a16="http://schemas.microsoft.com/office/drawing/2014/main" id="{3F03B59E-1A2D-4B7C-ABA7-A6F6DA836ECF}"/>
                </a:ext>
              </a:extLst>
            </p:cNvPr>
            <p:cNvSpPr/>
            <p:nvPr/>
          </p:nvSpPr>
          <p:spPr>
            <a:xfrm>
              <a:off x="7951075" y="940300"/>
              <a:ext cx="139925" cy="208075"/>
            </a:xfrm>
            <a:custGeom>
              <a:avLst/>
              <a:gdLst/>
              <a:ahLst/>
              <a:cxnLst/>
              <a:rect l="l" t="t" r="r" b="b"/>
              <a:pathLst>
                <a:path w="5597" h="8323" extrusionOk="0">
                  <a:moveTo>
                    <a:pt x="1" y="0"/>
                  </a:moveTo>
                  <a:lnTo>
                    <a:pt x="1"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356;p29">
              <a:extLst>
                <a:ext uri="{FF2B5EF4-FFF2-40B4-BE49-F238E27FC236}">
                  <a16:creationId xmlns:a16="http://schemas.microsoft.com/office/drawing/2014/main" id="{27A72164-DD6A-46FC-A486-37578F8808E2}"/>
                </a:ext>
              </a:extLst>
            </p:cNvPr>
            <p:cNvSpPr/>
            <p:nvPr/>
          </p:nvSpPr>
          <p:spPr>
            <a:xfrm>
              <a:off x="7965650" y="955175"/>
              <a:ext cx="110475" cy="178625"/>
            </a:xfrm>
            <a:custGeom>
              <a:avLst/>
              <a:gdLst/>
              <a:ahLst/>
              <a:cxnLst/>
              <a:rect l="l" t="t" r="r" b="b"/>
              <a:pathLst>
                <a:path w="4419"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357;p29">
              <a:extLst>
                <a:ext uri="{FF2B5EF4-FFF2-40B4-BE49-F238E27FC236}">
                  <a16:creationId xmlns:a16="http://schemas.microsoft.com/office/drawing/2014/main" id="{A9F43456-72D5-47C4-B414-7C598D498354}"/>
                </a:ext>
              </a:extLst>
            </p:cNvPr>
            <p:cNvSpPr/>
            <p:nvPr/>
          </p:nvSpPr>
          <p:spPr>
            <a:xfrm>
              <a:off x="7951075" y="94030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6" y="8323"/>
                  </a:lnTo>
                  <a:lnTo>
                    <a:pt x="3096" y="4453"/>
                  </a:lnTo>
                  <a:lnTo>
                    <a:pt x="5596" y="4453"/>
                  </a:lnTo>
                  <a:lnTo>
                    <a:pt x="5596"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358;p29">
              <a:extLst>
                <a:ext uri="{FF2B5EF4-FFF2-40B4-BE49-F238E27FC236}">
                  <a16:creationId xmlns:a16="http://schemas.microsoft.com/office/drawing/2014/main" id="{CAADA234-23ED-44B5-B86D-00211B98629E}"/>
                </a:ext>
              </a:extLst>
            </p:cNvPr>
            <p:cNvSpPr/>
            <p:nvPr/>
          </p:nvSpPr>
          <p:spPr>
            <a:xfrm>
              <a:off x="7683175" y="940300"/>
              <a:ext cx="139925" cy="208075"/>
            </a:xfrm>
            <a:custGeom>
              <a:avLst/>
              <a:gdLst/>
              <a:ahLst/>
              <a:cxnLst/>
              <a:rect l="l" t="t" r="r" b="b"/>
              <a:pathLst>
                <a:path w="5597" h="8323" extrusionOk="0">
                  <a:moveTo>
                    <a:pt x="1" y="0"/>
                  </a:moveTo>
                  <a:lnTo>
                    <a:pt x="1" y="8323"/>
                  </a:lnTo>
                  <a:lnTo>
                    <a:pt x="5597" y="8323"/>
                  </a:lnTo>
                  <a:lnTo>
                    <a:pt x="55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359;p29">
              <a:extLst>
                <a:ext uri="{FF2B5EF4-FFF2-40B4-BE49-F238E27FC236}">
                  <a16:creationId xmlns:a16="http://schemas.microsoft.com/office/drawing/2014/main" id="{4B73E6F2-3497-4E32-918A-D7C3DB9FB387}"/>
                </a:ext>
              </a:extLst>
            </p:cNvPr>
            <p:cNvSpPr/>
            <p:nvPr/>
          </p:nvSpPr>
          <p:spPr>
            <a:xfrm>
              <a:off x="7697775" y="955175"/>
              <a:ext cx="110750" cy="178625"/>
            </a:xfrm>
            <a:custGeom>
              <a:avLst/>
              <a:gdLst/>
              <a:ahLst/>
              <a:cxnLst/>
              <a:rect l="l" t="t" r="r" b="b"/>
              <a:pathLst>
                <a:path w="4430" h="7145" extrusionOk="0">
                  <a:moveTo>
                    <a:pt x="0" y="1"/>
                  </a:moveTo>
                  <a:lnTo>
                    <a:pt x="0" y="7144"/>
                  </a:lnTo>
                  <a:lnTo>
                    <a:pt x="4429" y="7144"/>
                  </a:lnTo>
                  <a:lnTo>
                    <a:pt x="4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360;p29">
              <a:extLst>
                <a:ext uri="{FF2B5EF4-FFF2-40B4-BE49-F238E27FC236}">
                  <a16:creationId xmlns:a16="http://schemas.microsoft.com/office/drawing/2014/main" id="{CD973FA2-54EC-402E-A50C-465068202AE6}"/>
                </a:ext>
              </a:extLst>
            </p:cNvPr>
            <p:cNvSpPr/>
            <p:nvPr/>
          </p:nvSpPr>
          <p:spPr>
            <a:xfrm>
              <a:off x="7683175" y="94030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7" y="8323"/>
                  </a:lnTo>
                  <a:lnTo>
                    <a:pt x="3097" y="4453"/>
                  </a:lnTo>
                  <a:lnTo>
                    <a:pt x="5597" y="4453"/>
                  </a:lnTo>
                  <a:lnTo>
                    <a:pt x="5597" y="3870"/>
                  </a:lnTo>
                  <a:lnTo>
                    <a:pt x="3097" y="3870"/>
                  </a:lnTo>
                  <a:lnTo>
                    <a:pt x="30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361;p29">
              <a:extLst>
                <a:ext uri="{FF2B5EF4-FFF2-40B4-BE49-F238E27FC236}">
                  <a16:creationId xmlns:a16="http://schemas.microsoft.com/office/drawing/2014/main" id="{1E856B5A-ECA6-458A-87AA-A0A2A0AFBEF3}"/>
                </a:ext>
              </a:extLst>
            </p:cNvPr>
            <p:cNvSpPr/>
            <p:nvPr/>
          </p:nvSpPr>
          <p:spPr>
            <a:xfrm>
              <a:off x="7415300" y="940300"/>
              <a:ext cx="139925" cy="208075"/>
            </a:xfrm>
            <a:custGeom>
              <a:avLst/>
              <a:gdLst/>
              <a:ahLst/>
              <a:cxnLst/>
              <a:rect l="l" t="t" r="r" b="b"/>
              <a:pathLst>
                <a:path w="5597" h="8323" extrusionOk="0">
                  <a:moveTo>
                    <a:pt x="0" y="0"/>
                  </a:moveTo>
                  <a:lnTo>
                    <a:pt x="0"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362;p29">
              <a:extLst>
                <a:ext uri="{FF2B5EF4-FFF2-40B4-BE49-F238E27FC236}">
                  <a16:creationId xmlns:a16="http://schemas.microsoft.com/office/drawing/2014/main" id="{6EA7CD93-36CD-4BA9-A8FB-157C2B9FBC43}"/>
                </a:ext>
              </a:extLst>
            </p:cNvPr>
            <p:cNvSpPr/>
            <p:nvPr/>
          </p:nvSpPr>
          <p:spPr>
            <a:xfrm>
              <a:off x="7430175" y="95517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363;p29">
              <a:extLst>
                <a:ext uri="{FF2B5EF4-FFF2-40B4-BE49-F238E27FC236}">
                  <a16:creationId xmlns:a16="http://schemas.microsoft.com/office/drawing/2014/main" id="{24D100A0-4214-48E2-B26C-0DF9C3A5D18C}"/>
                </a:ext>
              </a:extLst>
            </p:cNvPr>
            <p:cNvSpPr/>
            <p:nvPr/>
          </p:nvSpPr>
          <p:spPr>
            <a:xfrm>
              <a:off x="7415300" y="940300"/>
              <a:ext cx="140225" cy="208075"/>
            </a:xfrm>
            <a:custGeom>
              <a:avLst/>
              <a:gdLst/>
              <a:ahLst/>
              <a:cxnLst/>
              <a:rect l="l" t="t" r="r" b="b"/>
              <a:pathLst>
                <a:path w="5609" h="8323" extrusionOk="0">
                  <a:moveTo>
                    <a:pt x="2513" y="0"/>
                  </a:moveTo>
                  <a:lnTo>
                    <a:pt x="2513" y="3870"/>
                  </a:lnTo>
                  <a:lnTo>
                    <a:pt x="0" y="3870"/>
                  </a:lnTo>
                  <a:lnTo>
                    <a:pt x="0" y="4453"/>
                  </a:lnTo>
                  <a:lnTo>
                    <a:pt x="2513" y="4453"/>
                  </a:lnTo>
                  <a:lnTo>
                    <a:pt x="2513"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364;p29">
              <a:extLst>
                <a:ext uri="{FF2B5EF4-FFF2-40B4-BE49-F238E27FC236}">
                  <a16:creationId xmlns:a16="http://schemas.microsoft.com/office/drawing/2014/main" id="{44738D01-8891-4BA9-BC7E-662AA7B55CB0}"/>
                </a:ext>
              </a:extLst>
            </p:cNvPr>
            <p:cNvSpPr/>
            <p:nvPr/>
          </p:nvSpPr>
          <p:spPr>
            <a:xfrm>
              <a:off x="7687950" y="349150"/>
              <a:ext cx="145275" cy="144975"/>
            </a:xfrm>
            <a:custGeom>
              <a:avLst/>
              <a:gdLst/>
              <a:ahLst/>
              <a:cxnLst/>
              <a:rect l="l" t="t" r="r" b="b"/>
              <a:pathLst>
                <a:path w="5811" h="5799" extrusionOk="0">
                  <a:moveTo>
                    <a:pt x="0" y="1"/>
                  </a:moveTo>
                  <a:lnTo>
                    <a:pt x="0" y="5799"/>
                  </a:lnTo>
                  <a:lnTo>
                    <a:pt x="5811" y="5799"/>
                  </a:lnTo>
                  <a:lnTo>
                    <a:pt x="58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365;p29">
              <a:extLst>
                <a:ext uri="{FF2B5EF4-FFF2-40B4-BE49-F238E27FC236}">
                  <a16:creationId xmlns:a16="http://schemas.microsoft.com/office/drawing/2014/main" id="{5952A28B-A921-49BF-AB9F-585805A6B5C0}"/>
                </a:ext>
              </a:extLst>
            </p:cNvPr>
            <p:cNvSpPr/>
            <p:nvPr/>
          </p:nvSpPr>
          <p:spPr>
            <a:xfrm>
              <a:off x="7706700" y="367900"/>
              <a:ext cx="107775" cy="107775"/>
            </a:xfrm>
            <a:custGeom>
              <a:avLst/>
              <a:gdLst/>
              <a:ahLst/>
              <a:cxnLst/>
              <a:rect l="l" t="t" r="r" b="b"/>
              <a:pathLst>
                <a:path w="4311" h="4311" extrusionOk="0">
                  <a:moveTo>
                    <a:pt x="1" y="1"/>
                  </a:moveTo>
                  <a:lnTo>
                    <a:pt x="1" y="4311"/>
                  </a:lnTo>
                  <a:lnTo>
                    <a:pt x="4311" y="4311"/>
                  </a:lnTo>
                  <a:lnTo>
                    <a:pt x="4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366;p29">
              <a:extLst>
                <a:ext uri="{FF2B5EF4-FFF2-40B4-BE49-F238E27FC236}">
                  <a16:creationId xmlns:a16="http://schemas.microsoft.com/office/drawing/2014/main" id="{E893070E-7220-4ED3-84BB-17A176217BAC}"/>
                </a:ext>
              </a:extLst>
            </p:cNvPr>
            <p:cNvSpPr/>
            <p:nvPr/>
          </p:nvSpPr>
          <p:spPr>
            <a:xfrm>
              <a:off x="7948400" y="349150"/>
              <a:ext cx="144975" cy="144975"/>
            </a:xfrm>
            <a:custGeom>
              <a:avLst/>
              <a:gdLst/>
              <a:ahLst/>
              <a:cxnLst/>
              <a:rect l="l" t="t" r="r" b="b"/>
              <a:pathLst>
                <a:path w="5799" h="5799" extrusionOk="0">
                  <a:moveTo>
                    <a:pt x="0" y="1"/>
                  </a:moveTo>
                  <a:lnTo>
                    <a:pt x="0" y="5799"/>
                  </a:lnTo>
                  <a:lnTo>
                    <a:pt x="5799" y="5799"/>
                  </a:lnTo>
                  <a:lnTo>
                    <a:pt x="57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367;p29">
              <a:extLst>
                <a:ext uri="{FF2B5EF4-FFF2-40B4-BE49-F238E27FC236}">
                  <a16:creationId xmlns:a16="http://schemas.microsoft.com/office/drawing/2014/main" id="{A63BB566-BBA9-46EA-AF04-E5B3D035ADAC}"/>
                </a:ext>
              </a:extLst>
            </p:cNvPr>
            <p:cNvSpPr/>
            <p:nvPr/>
          </p:nvSpPr>
          <p:spPr>
            <a:xfrm>
              <a:off x="7967150" y="367900"/>
              <a:ext cx="107475" cy="107775"/>
            </a:xfrm>
            <a:custGeom>
              <a:avLst/>
              <a:gdLst/>
              <a:ahLst/>
              <a:cxnLst/>
              <a:rect l="l" t="t" r="r" b="b"/>
              <a:pathLst>
                <a:path w="4299" h="4311" extrusionOk="0">
                  <a:moveTo>
                    <a:pt x="0" y="1"/>
                  </a:moveTo>
                  <a:lnTo>
                    <a:pt x="0" y="4311"/>
                  </a:lnTo>
                  <a:lnTo>
                    <a:pt x="4299" y="4311"/>
                  </a:lnTo>
                  <a:lnTo>
                    <a:pt x="4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368;p29">
              <a:extLst>
                <a:ext uri="{FF2B5EF4-FFF2-40B4-BE49-F238E27FC236}">
                  <a16:creationId xmlns:a16="http://schemas.microsoft.com/office/drawing/2014/main" id="{867201EB-6B8E-4FB0-ABBC-F5225F57044E}"/>
                </a:ext>
              </a:extLst>
            </p:cNvPr>
            <p:cNvSpPr/>
            <p:nvPr/>
          </p:nvSpPr>
          <p:spPr>
            <a:xfrm>
              <a:off x="7370050" y="1317725"/>
              <a:ext cx="1041525" cy="140225"/>
            </a:xfrm>
            <a:custGeom>
              <a:avLst/>
              <a:gdLst/>
              <a:ahLst/>
              <a:cxnLst/>
              <a:rect l="l" t="t" r="r" b="b"/>
              <a:pathLst>
                <a:path w="41661" h="5609" extrusionOk="0">
                  <a:moveTo>
                    <a:pt x="1" y="0"/>
                  </a:moveTo>
                  <a:lnTo>
                    <a:pt x="1" y="5608"/>
                  </a:lnTo>
                  <a:lnTo>
                    <a:pt x="41661" y="5608"/>
                  </a:lnTo>
                  <a:lnTo>
                    <a:pt x="416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369;p29">
              <a:extLst>
                <a:ext uri="{FF2B5EF4-FFF2-40B4-BE49-F238E27FC236}">
                  <a16:creationId xmlns:a16="http://schemas.microsoft.com/office/drawing/2014/main" id="{935134F6-E03C-412F-8051-5DFE8CFCC749}"/>
                </a:ext>
              </a:extLst>
            </p:cNvPr>
            <p:cNvSpPr/>
            <p:nvPr/>
          </p:nvSpPr>
          <p:spPr>
            <a:xfrm>
              <a:off x="7248600" y="93750"/>
              <a:ext cx="1284425" cy="1180250"/>
            </a:xfrm>
            <a:custGeom>
              <a:avLst/>
              <a:gdLst/>
              <a:ahLst/>
              <a:cxnLst/>
              <a:rect l="l" t="t" r="r" b="b"/>
              <a:pathLst>
                <a:path w="51377" h="47210" extrusionOk="0">
                  <a:moveTo>
                    <a:pt x="25087" y="3287"/>
                  </a:moveTo>
                  <a:lnTo>
                    <a:pt x="25087" y="7740"/>
                  </a:lnTo>
                  <a:lnTo>
                    <a:pt x="17813" y="7740"/>
                  </a:lnTo>
                  <a:lnTo>
                    <a:pt x="25087" y="3287"/>
                  </a:lnTo>
                  <a:close/>
                  <a:moveTo>
                    <a:pt x="26278" y="3287"/>
                  </a:moveTo>
                  <a:lnTo>
                    <a:pt x="33553" y="7740"/>
                  </a:lnTo>
                  <a:lnTo>
                    <a:pt x="26278" y="7740"/>
                  </a:lnTo>
                  <a:lnTo>
                    <a:pt x="26278" y="3287"/>
                  </a:lnTo>
                  <a:close/>
                  <a:moveTo>
                    <a:pt x="36708" y="9669"/>
                  </a:moveTo>
                  <a:lnTo>
                    <a:pt x="41125" y="12360"/>
                  </a:lnTo>
                  <a:lnTo>
                    <a:pt x="36708" y="16777"/>
                  </a:lnTo>
                  <a:lnTo>
                    <a:pt x="36708" y="9669"/>
                  </a:lnTo>
                  <a:close/>
                  <a:moveTo>
                    <a:pt x="14669" y="9669"/>
                  </a:moveTo>
                  <a:lnTo>
                    <a:pt x="14669" y="16801"/>
                  </a:lnTo>
                  <a:lnTo>
                    <a:pt x="10252" y="12372"/>
                  </a:lnTo>
                  <a:lnTo>
                    <a:pt x="14669" y="9669"/>
                  </a:lnTo>
                  <a:close/>
                  <a:moveTo>
                    <a:pt x="42149" y="13014"/>
                  </a:moveTo>
                  <a:lnTo>
                    <a:pt x="46530" y="15690"/>
                  </a:lnTo>
                  <a:lnTo>
                    <a:pt x="46530" y="17622"/>
                  </a:lnTo>
                  <a:lnTo>
                    <a:pt x="37541" y="17622"/>
                  </a:lnTo>
                  <a:lnTo>
                    <a:pt x="42149" y="13014"/>
                  </a:lnTo>
                  <a:close/>
                  <a:moveTo>
                    <a:pt x="9228" y="13014"/>
                  </a:moveTo>
                  <a:lnTo>
                    <a:pt x="13836" y="17634"/>
                  </a:lnTo>
                  <a:lnTo>
                    <a:pt x="4859" y="17634"/>
                  </a:lnTo>
                  <a:lnTo>
                    <a:pt x="4859" y="15670"/>
                  </a:lnTo>
                  <a:lnTo>
                    <a:pt x="9228" y="13014"/>
                  </a:lnTo>
                  <a:close/>
                  <a:moveTo>
                    <a:pt x="25087" y="8931"/>
                  </a:moveTo>
                  <a:lnTo>
                    <a:pt x="25087" y="17634"/>
                  </a:lnTo>
                  <a:lnTo>
                    <a:pt x="15860" y="17634"/>
                  </a:lnTo>
                  <a:lnTo>
                    <a:pt x="15860" y="8943"/>
                  </a:lnTo>
                  <a:lnTo>
                    <a:pt x="15884" y="8931"/>
                  </a:lnTo>
                  <a:close/>
                  <a:moveTo>
                    <a:pt x="35493" y="8919"/>
                  </a:moveTo>
                  <a:lnTo>
                    <a:pt x="35517" y="8943"/>
                  </a:lnTo>
                  <a:lnTo>
                    <a:pt x="35517" y="17622"/>
                  </a:lnTo>
                  <a:lnTo>
                    <a:pt x="26290" y="17634"/>
                  </a:lnTo>
                  <a:lnTo>
                    <a:pt x="26290" y="8919"/>
                  </a:lnTo>
                  <a:close/>
                  <a:moveTo>
                    <a:pt x="25087" y="18813"/>
                  </a:moveTo>
                  <a:lnTo>
                    <a:pt x="25087" y="26028"/>
                  </a:lnTo>
                  <a:lnTo>
                    <a:pt x="15860" y="26040"/>
                  </a:lnTo>
                  <a:lnTo>
                    <a:pt x="15860" y="18813"/>
                  </a:lnTo>
                  <a:close/>
                  <a:moveTo>
                    <a:pt x="35517" y="18813"/>
                  </a:moveTo>
                  <a:lnTo>
                    <a:pt x="35517" y="26028"/>
                  </a:lnTo>
                  <a:lnTo>
                    <a:pt x="26290" y="26040"/>
                  </a:lnTo>
                  <a:lnTo>
                    <a:pt x="26290" y="18813"/>
                  </a:lnTo>
                  <a:close/>
                  <a:moveTo>
                    <a:pt x="46530" y="18813"/>
                  </a:moveTo>
                  <a:lnTo>
                    <a:pt x="46530" y="30302"/>
                  </a:lnTo>
                  <a:lnTo>
                    <a:pt x="36708" y="30302"/>
                  </a:lnTo>
                  <a:lnTo>
                    <a:pt x="36708" y="18813"/>
                  </a:lnTo>
                  <a:close/>
                  <a:moveTo>
                    <a:pt x="14669" y="18813"/>
                  </a:moveTo>
                  <a:lnTo>
                    <a:pt x="14669" y="30314"/>
                  </a:lnTo>
                  <a:lnTo>
                    <a:pt x="4847" y="30314"/>
                  </a:lnTo>
                  <a:lnTo>
                    <a:pt x="4847" y="18813"/>
                  </a:lnTo>
                  <a:close/>
                  <a:moveTo>
                    <a:pt x="18384" y="26969"/>
                  </a:moveTo>
                  <a:lnTo>
                    <a:pt x="18384" y="30314"/>
                  </a:lnTo>
                  <a:lnTo>
                    <a:pt x="15860" y="30314"/>
                  </a:lnTo>
                  <a:lnTo>
                    <a:pt x="15860" y="26969"/>
                  </a:lnTo>
                  <a:close/>
                  <a:moveTo>
                    <a:pt x="21968" y="26969"/>
                  </a:moveTo>
                  <a:lnTo>
                    <a:pt x="21968" y="30314"/>
                  </a:lnTo>
                  <a:lnTo>
                    <a:pt x="19134" y="30314"/>
                  </a:lnTo>
                  <a:lnTo>
                    <a:pt x="19134" y="26969"/>
                  </a:lnTo>
                  <a:close/>
                  <a:moveTo>
                    <a:pt x="25087" y="26969"/>
                  </a:moveTo>
                  <a:lnTo>
                    <a:pt x="25087" y="30314"/>
                  </a:lnTo>
                  <a:lnTo>
                    <a:pt x="22730" y="30314"/>
                  </a:lnTo>
                  <a:lnTo>
                    <a:pt x="22718" y="26969"/>
                  </a:lnTo>
                  <a:close/>
                  <a:moveTo>
                    <a:pt x="28647" y="26969"/>
                  </a:moveTo>
                  <a:lnTo>
                    <a:pt x="28647" y="30314"/>
                  </a:lnTo>
                  <a:lnTo>
                    <a:pt x="26278" y="30314"/>
                  </a:lnTo>
                  <a:lnTo>
                    <a:pt x="26278" y="26969"/>
                  </a:lnTo>
                  <a:close/>
                  <a:moveTo>
                    <a:pt x="32231" y="26969"/>
                  </a:moveTo>
                  <a:lnTo>
                    <a:pt x="32231" y="30314"/>
                  </a:lnTo>
                  <a:lnTo>
                    <a:pt x="29397" y="30314"/>
                  </a:lnTo>
                  <a:lnTo>
                    <a:pt x="29397" y="26969"/>
                  </a:lnTo>
                  <a:close/>
                  <a:moveTo>
                    <a:pt x="35517" y="26969"/>
                  </a:moveTo>
                  <a:lnTo>
                    <a:pt x="35517" y="30314"/>
                  </a:lnTo>
                  <a:lnTo>
                    <a:pt x="32981" y="30314"/>
                  </a:lnTo>
                  <a:lnTo>
                    <a:pt x="32981" y="26969"/>
                  </a:lnTo>
                  <a:close/>
                  <a:moveTo>
                    <a:pt x="14681" y="31493"/>
                  </a:moveTo>
                  <a:lnTo>
                    <a:pt x="14681" y="44530"/>
                  </a:lnTo>
                  <a:lnTo>
                    <a:pt x="4859" y="44530"/>
                  </a:lnTo>
                  <a:lnTo>
                    <a:pt x="4859" y="31493"/>
                  </a:lnTo>
                  <a:close/>
                  <a:moveTo>
                    <a:pt x="25099" y="31493"/>
                  </a:moveTo>
                  <a:lnTo>
                    <a:pt x="25099" y="44530"/>
                  </a:lnTo>
                  <a:lnTo>
                    <a:pt x="15872" y="44530"/>
                  </a:lnTo>
                  <a:lnTo>
                    <a:pt x="15872" y="31493"/>
                  </a:lnTo>
                  <a:close/>
                  <a:moveTo>
                    <a:pt x="35517" y="31493"/>
                  </a:moveTo>
                  <a:lnTo>
                    <a:pt x="35517" y="44530"/>
                  </a:lnTo>
                  <a:lnTo>
                    <a:pt x="26290" y="44530"/>
                  </a:lnTo>
                  <a:lnTo>
                    <a:pt x="26290" y="31493"/>
                  </a:lnTo>
                  <a:close/>
                  <a:moveTo>
                    <a:pt x="46530" y="31493"/>
                  </a:moveTo>
                  <a:lnTo>
                    <a:pt x="46530" y="44530"/>
                  </a:lnTo>
                  <a:lnTo>
                    <a:pt x="36708" y="44530"/>
                  </a:lnTo>
                  <a:lnTo>
                    <a:pt x="36708" y="31493"/>
                  </a:lnTo>
                  <a:close/>
                  <a:moveTo>
                    <a:pt x="25683" y="1"/>
                  </a:moveTo>
                  <a:lnTo>
                    <a:pt x="1" y="15717"/>
                  </a:lnTo>
                  <a:lnTo>
                    <a:pt x="1310" y="17848"/>
                  </a:lnTo>
                  <a:lnTo>
                    <a:pt x="1310" y="47209"/>
                  </a:lnTo>
                  <a:lnTo>
                    <a:pt x="4859" y="47209"/>
                  </a:lnTo>
                  <a:lnTo>
                    <a:pt x="4859" y="45721"/>
                  </a:lnTo>
                  <a:lnTo>
                    <a:pt x="46530" y="45721"/>
                  </a:lnTo>
                  <a:lnTo>
                    <a:pt x="46530" y="47209"/>
                  </a:lnTo>
                  <a:lnTo>
                    <a:pt x="50067" y="47209"/>
                  </a:lnTo>
                  <a:lnTo>
                    <a:pt x="50067" y="17848"/>
                  </a:lnTo>
                  <a:lnTo>
                    <a:pt x="51376" y="15717"/>
                  </a:lnTo>
                  <a:lnTo>
                    <a:pt x="25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370;p29">
              <a:extLst>
                <a:ext uri="{FF2B5EF4-FFF2-40B4-BE49-F238E27FC236}">
                  <a16:creationId xmlns:a16="http://schemas.microsoft.com/office/drawing/2014/main" id="{08A4BBBD-BEB1-4394-9C60-52C4B8E4CCC9}"/>
                </a:ext>
              </a:extLst>
            </p:cNvPr>
            <p:cNvSpPr/>
            <p:nvPr/>
          </p:nvSpPr>
          <p:spPr>
            <a:xfrm>
              <a:off x="7620675" y="729250"/>
              <a:ext cx="539975" cy="15200"/>
            </a:xfrm>
            <a:custGeom>
              <a:avLst/>
              <a:gdLst/>
              <a:ahLst/>
              <a:cxnLst/>
              <a:rect l="l" t="t" r="r" b="b"/>
              <a:pathLst>
                <a:path w="21599" h="608" extrusionOk="0">
                  <a:moveTo>
                    <a:pt x="417" y="1"/>
                  </a:moveTo>
                  <a:cubicBezTo>
                    <a:pt x="1" y="1"/>
                    <a:pt x="1" y="608"/>
                    <a:pt x="417" y="608"/>
                  </a:cubicBezTo>
                  <a:lnTo>
                    <a:pt x="21194" y="608"/>
                  </a:lnTo>
                  <a:cubicBezTo>
                    <a:pt x="21599" y="608"/>
                    <a:pt x="21599" y="1"/>
                    <a:pt x="21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536" name="Diagram 535">
            <a:extLst>
              <a:ext uri="{FF2B5EF4-FFF2-40B4-BE49-F238E27FC236}">
                <a16:creationId xmlns:a16="http://schemas.microsoft.com/office/drawing/2014/main" id="{CBCE2CF1-A7E1-40DA-8E9C-5D4897B025A5}"/>
              </a:ext>
            </a:extLst>
          </p:cNvPr>
          <p:cNvGraphicFramePr/>
          <p:nvPr>
            <p:extLst>
              <p:ext uri="{D42A27DB-BD31-4B8C-83A1-F6EECF244321}">
                <p14:modId xmlns:p14="http://schemas.microsoft.com/office/powerpoint/2010/main" val="3289901984"/>
              </p:ext>
            </p:extLst>
          </p:nvPr>
        </p:nvGraphicFramePr>
        <p:xfrm>
          <a:off x="6567313" y="3809367"/>
          <a:ext cx="1519527" cy="646331"/>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2"/>
          <p:cNvSpPr txBox="1">
            <a:spLocks noGrp="1"/>
          </p:cNvSpPr>
          <p:nvPr>
            <p:ph type="title"/>
          </p:nvPr>
        </p:nvSpPr>
        <p:spPr>
          <a:xfrm>
            <a:off x="911584" y="494466"/>
            <a:ext cx="4045200" cy="69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487" name="Google Shape;487;p32"/>
          <p:cNvSpPr txBox="1">
            <a:spLocks noGrp="1"/>
          </p:cNvSpPr>
          <p:nvPr>
            <p:ph type="subTitle" idx="1"/>
          </p:nvPr>
        </p:nvSpPr>
        <p:spPr>
          <a:xfrm>
            <a:off x="905119" y="970688"/>
            <a:ext cx="5570388" cy="2911886"/>
          </a:xfrm>
          <a:prstGeom prst="rect">
            <a:avLst/>
          </a:prstGeom>
        </p:spPr>
        <p:txBody>
          <a:bodyPr spcFirstLastPara="1" wrap="square" lIns="91425" tIns="91425" rIns="91425" bIns="91425" anchor="t" anchorCtr="0">
            <a:noAutofit/>
          </a:bodyPr>
          <a:lstStyle/>
          <a:p>
            <a:pPr marL="0" indent="0">
              <a:lnSpc>
                <a:spcPct val="150000"/>
              </a:lnSpc>
            </a:pPr>
            <a:r>
              <a:rPr lang="en-US" dirty="0">
                <a:latin typeface="Bitter" panose="020B0604020202020204" charset="0"/>
              </a:rPr>
              <a:t>Many parties, including owners, buyers, agents, and investors, face difficulties in accurately determining the value of the house. It's also a challenging one. Though it is common known that size, number of rooms, and age of the house influence pricing, there are many additional factors at play. Additionally, prices are sensitive to changes in market demand and the peculiarities of each situation, such as when a property needs to be urgently sold. The sales price of a property can be predicted in various ways, but is often based on regression techniques.</a:t>
            </a:r>
            <a:r>
              <a:rPr lang="en-US" dirty="0">
                <a:effectLst/>
                <a:latin typeface="Bitter" panose="020B0604020202020204" charset="0"/>
                <a:ea typeface="Calibri" panose="020F0502020204030204" pitchFamily="34" charset="0"/>
                <a:cs typeface="Arial" panose="020B0604020202020204" pitchFamily="34" charset="0"/>
              </a:rPr>
              <a:t> In this presentation, predicting the selling price of houses based on a number of features such as the area, the number of bedrooms, the area income and house age, number of rooms and etc.</a:t>
            </a:r>
          </a:p>
          <a:p>
            <a:pPr marL="0" lvl="0" indent="0" algn="l" rtl="0">
              <a:lnSpc>
                <a:spcPct val="150000"/>
              </a:lnSpc>
              <a:spcBef>
                <a:spcPts val="0"/>
              </a:spcBef>
              <a:spcAft>
                <a:spcPts val="0"/>
              </a:spcAft>
              <a:buNone/>
            </a:pPr>
            <a:endParaRPr dirty="0">
              <a:latin typeface="Bitter" panose="020B0604020202020204" charset="0"/>
            </a:endParaRPr>
          </a:p>
        </p:txBody>
      </p:sp>
      <p:grpSp>
        <p:nvGrpSpPr>
          <p:cNvPr id="488" name="Google Shape;488;p32"/>
          <p:cNvGrpSpPr/>
          <p:nvPr/>
        </p:nvGrpSpPr>
        <p:grpSpPr>
          <a:xfrm>
            <a:off x="4798470" y="2326903"/>
            <a:ext cx="8749115" cy="2770245"/>
            <a:chOff x="2428445" y="3023741"/>
            <a:chExt cx="6715624" cy="2126378"/>
          </a:xfrm>
        </p:grpSpPr>
        <p:sp>
          <p:nvSpPr>
            <p:cNvPr id="489" name="Google Shape;489;p32"/>
            <p:cNvSpPr/>
            <p:nvPr/>
          </p:nvSpPr>
          <p:spPr>
            <a:xfrm>
              <a:off x="8152675" y="4587075"/>
              <a:ext cx="243600" cy="243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8314725" y="4795550"/>
              <a:ext cx="142800" cy="14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32"/>
            <p:cNvGrpSpPr/>
            <p:nvPr/>
          </p:nvGrpSpPr>
          <p:grpSpPr>
            <a:xfrm>
              <a:off x="2428445" y="3023741"/>
              <a:ext cx="6715624" cy="2126378"/>
              <a:chOff x="2428445" y="3016977"/>
              <a:chExt cx="6715624" cy="2126378"/>
            </a:xfrm>
          </p:grpSpPr>
          <p:sp>
            <p:nvSpPr>
              <p:cNvPr id="492" name="Google Shape;492;p32"/>
              <p:cNvSpPr/>
              <p:nvPr/>
            </p:nvSpPr>
            <p:spPr>
              <a:xfrm>
                <a:off x="4091604" y="3016977"/>
                <a:ext cx="2680923" cy="2126378"/>
              </a:xfrm>
              <a:custGeom>
                <a:avLst/>
                <a:gdLst/>
                <a:ahLst/>
                <a:cxnLst/>
                <a:rect l="l" t="t" r="r" b="b"/>
                <a:pathLst>
                  <a:path w="69998" h="55519" extrusionOk="0">
                    <a:moveTo>
                      <a:pt x="23253" y="0"/>
                    </a:moveTo>
                    <a:lnTo>
                      <a:pt x="23253" y="5239"/>
                    </a:lnTo>
                    <a:lnTo>
                      <a:pt x="20408" y="4084"/>
                    </a:lnTo>
                    <a:lnTo>
                      <a:pt x="20408" y="1762"/>
                    </a:lnTo>
                    <a:lnTo>
                      <a:pt x="20134" y="1762"/>
                    </a:lnTo>
                    <a:lnTo>
                      <a:pt x="20134" y="3977"/>
                    </a:lnTo>
                    <a:lnTo>
                      <a:pt x="17407" y="2893"/>
                    </a:lnTo>
                    <a:lnTo>
                      <a:pt x="12859" y="6168"/>
                    </a:lnTo>
                    <a:lnTo>
                      <a:pt x="12859" y="35707"/>
                    </a:lnTo>
                    <a:lnTo>
                      <a:pt x="10764" y="35707"/>
                    </a:lnTo>
                    <a:lnTo>
                      <a:pt x="10764" y="13823"/>
                    </a:lnTo>
                    <a:lnTo>
                      <a:pt x="9668" y="13823"/>
                    </a:lnTo>
                    <a:lnTo>
                      <a:pt x="9668" y="9870"/>
                    </a:lnTo>
                    <a:lnTo>
                      <a:pt x="8573" y="9870"/>
                    </a:lnTo>
                    <a:lnTo>
                      <a:pt x="8573" y="8358"/>
                    </a:lnTo>
                    <a:lnTo>
                      <a:pt x="7799" y="8358"/>
                    </a:lnTo>
                    <a:lnTo>
                      <a:pt x="7799" y="6465"/>
                    </a:lnTo>
                    <a:lnTo>
                      <a:pt x="7525" y="6465"/>
                    </a:lnTo>
                    <a:lnTo>
                      <a:pt x="7525" y="8358"/>
                    </a:lnTo>
                    <a:lnTo>
                      <a:pt x="5882" y="8358"/>
                    </a:lnTo>
                    <a:lnTo>
                      <a:pt x="5882" y="7608"/>
                    </a:lnTo>
                    <a:lnTo>
                      <a:pt x="3953" y="5334"/>
                    </a:lnTo>
                    <a:lnTo>
                      <a:pt x="1763" y="5334"/>
                    </a:lnTo>
                    <a:lnTo>
                      <a:pt x="1763" y="9870"/>
                    </a:lnTo>
                    <a:lnTo>
                      <a:pt x="1346" y="9870"/>
                    </a:lnTo>
                    <a:lnTo>
                      <a:pt x="1346" y="13823"/>
                    </a:lnTo>
                    <a:lnTo>
                      <a:pt x="1" y="13823"/>
                    </a:lnTo>
                    <a:lnTo>
                      <a:pt x="1" y="55400"/>
                    </a:lnTo>
                    <a:lnTo>
                      <a:pt x="29790" y="55400"/>
                    </a:lnTo>
                    <a:lnTo>
                      <a:pt x="29790" y="55519"/>
                    </a:lnTo>
                    <a:lnTo>
                      <a:pt x="37053" y="55519"/>
                    </a:lnTo>
                    <a:lnTo>
                      <a:pt x="37053" y="55400"/>
                    </a:lnTo>
                    <a:lnTo>
                      <a:pt x="69997" y="55400"/>
                    </a:lnTo>
                    <a:lnTo>
                      <a:pt x="69997" y="46030"/>
                    </a:lnTo>
                    <a:lnTo>
                      <a:pt x="55007" y="46030"/>
                    </a:lnTo>
                    <a:cubicBezTo>
                      <a:pt x="55424" y="44791"/>
                      <a:pt x="54495" y="43517"/>
                      <a:pt x="53198" y="43517"/>
                    </a:cubicBezTo>
                    <a:cubicBezTo>
                      <a:pt x="53126" y="43517"/>
                      <a:pt x="53055" y="43517"/>
                      <a:pt x="52995" y="43529"/>
                    </a:cubicBezTo>
                    <a:cubicBezTo>
                      <a:pt x="52768" y="42823"/>
                      <a:pt x="52147" y="42457"/>
                      <a:pt x="51522" y="42457"/>
                    </a:cubicBezTo>
                    <a:cubicBezTo>
                      <a:pt x="50968" y="42457"/>
                      <a:pt x="50411" y="42745"/>
                      <a:pt x="50126" y="43339"/>
                    </a:cubicBezTo>
                    <a:cubicBezTo>
                      <a:pt x="49967" y="43236"/>
                      <a:pt x="49805" y="43191"/>
                      <a:pt x="49651" y="43191"/>
                    </a:cubicBezTo>
                    <a:cubicBezTo>
                      <a:pt x="48987" y="43191"/>
                      <a:pt x="48475" y="44028"/>
                      <a:pt x="49007" y="44637"/>
                    </a:cubicBezTo>
                    <a:cubicBezTo>
                      <a:pt x="48780" y="44744"/>
                      <a:pt x="48590" y="44910"/>
                      <a:pt x="48447" y="45125"/>
                    </a:cubicBezTo>
                    <a:cubicBezTo>
                      <a:pt x="48447" y="45053"/>
                      <a:pt x="48459" y="44994"/>
                      <a:pt x="48459" y="44922"/>
                    </a:cubicBezTo>
                    <a:cubicBezTo>
                      <a:pt x="48459" y="43625"/>
                      <a:pt x="47697" y="42458"/>
                      <a:pt x="46518" y="41934"/>
                    </a:cubicBezTo>
                    <a:cubicBezTo>
                      <a:pt x="46149" y="40041"/>
                      <a:pt x="44482" y="38672"/>
                      <a:pt x="42565" y="38672"/>
                    </a:cubicBezTo>
                    <a:cubicBezTo>
                      <a:pt x="40637" y="38672"/>
                      <a:pt x="38970" y="40029"/>
                      <a:pt x="38601" y="41922"/>
                    </a:cubicBezTo>
                    <a:cubicBezTo>
                      <a:pt x="37946" y="42208"/>
                      <a:pt x="37398" y="42708"/>
                      <a:pt x="37053" y="43327"/>
                    </a:cubicBezTo>
                    <a:lnTo>
                      <a:pt x="37053" y="39053"/>
                    </a:lnTo>
                    <a:lnTo>
                      <a:pt x="29790" y="39053"/>
                    </a:lnTo>
                    <a:lnTo>
                      <a:pt x="29790" y="24765"/>
                    </a:lnTo>
                    <a:lnTo>
                      <a:pt x="25575" y="24765"/>
                    </a:lnTo>
                    <a:lnTo>
                      <a:pt x="25575" y="6168"/>
                    </a:lnTo>
                    <a:lnTo>
                      <a:pt x="23539" y="5346"/>
                    </a:lnTo>
                    <a:lnTo>
                      <a:pt x="235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7250479" y="3943059"/>
                <a:ext cx="1503505" cy="1192968"/>
              </a:xfrm>
              <a:custGeom>
                <a:avLst/>
                <a:gdLst/>
                <a:ahLst/>
                <a:cxnLst/>
                <a:rect l="l" t="t" r="r" b="b"/>
                <a:pathLst>
                  <a:path w="39256" h="31148" extrusionOk="0">
                    <a:moveTo>
                      <a:pt x="18360" y="1"/>
                    </a:moveTo>
                    <a:lnTo>
                      <a:pt x="18360" y="560"/>
                    </a:lnTo>
                    <a:lnTo>
                      <a:pt x="18360" y="2799"/>
                    </a:lnTo>
                    <a:lnTo>
                      <a:pt x="5799" y="5442"/>
                    </a:lnTo>
                    <a:lnTo>
                      <a:pt x="5799" y="4930"/>
                    </a:lnTo>
                    <a:lnTo>
                      <a:pt x="5013" y="4930"/>
                    </a:lnTo>
                    <a:lnTo>
                      <a:pt x="5013" y="4037"/>
                    </a:lnTo>
                    <a:lnTo>
                      <a:pt x="4239" y="4037"/>
                    </a:lnTo>
                    <a:lnTo>
                      <a:pt x="4239" y="4930"/>
                    </a:lnTo>
                    <a:lnTo>
                      <a:pt x="4239" y="5013"/>
                    </a:lnTo>
                    <a:lnTo>
                      <a:pt x="4239" y="5763"/>
                    </a:lnTo>
                    <a:lnTo>
                      <a:pt x="4239" y="6097"/>
                    </a:lnTo>
                    <a:lnTo>
                      <a:pt x="2894" y="6097"/>
                    </a:lnTo>
                    <a:lnTo>
                      <a:pt x="3644" y="7156"/>
                    </a:lnTo>
                    <a:lnTo>
                      <a:pt x="4239" y="7156"/>
                    </a:lnTo>
                    <a:lnTo>
                      <a:pt x="4239" y="21003"/>
                    </a:lnTo>
                    <a:lnTo>
                      <a:pt x="3275" y="21003"/>
                    </a:lnTo>
                    <a:lnTo>
                      <a:pt x="3275" y="21337"/>
                    </a:lnTo>
                    <a:lnTo>
                      <a:pt x="3691" y="21337"/>
                    </a:lnTo>
                    <a:lnTo>
                      <a:pt x="3691" y="23003"/>
                    </a:lnTo>
                    <a:lnTo>
                      <a:pt x="0" y="24242"/>
                    </a:lnTo>
                    <a:lnTo>
                      <a:pt x="0" y="31147"/>
                    </a:lnTo>
                    <a:lnTo>
                      <a:pt x="39255" y="31147"/>
                    </a:lnTo>
                    <a:lnTo>
                      <a:pt x="39255" y="24242"/>
                    </a:lnTo>
                    <a:lnTo>
                      <a:pt x="35469" y="22980"/>
                    </a:lnTo>
                    <a:lnTo>
                      <a:pt x="35469" y="21337"/>
                    </a:lnTo>
                    <a:lnTo>
                      <a:pt x="35802" y="21337"/>
                    </a:lnTo>
                    <a:lnTo>
                      <a:pt x="35802" y="21003"/>
                    </a:lnTo>
                    <a:lnTo>
                      <a:pt x="34969" y="21003"/>
                    </a:lnTo>
                    <a:lnTo>
                      <a:pt x="34969" y="7156"/>
                    </a:lnTo>
                    <a:lnTo>
                      <a:pt x="35517" y="7156"/>
                    </a:lnTo>
                    <a:lnTo>
                      <a:pt x="36267" y="6097"/>
                    </a:lnTo>
                    <a:lnTo>
                      <a:pt x="34969" y="6097"/>
                    </a:lnTo>
                    <a:lnTo>
                      <a:pt x="34969" y="5763"/>
                    </a:lnTo>
                    <a:lnTo>
                      <a:pt x="34969" y="5013"/>
                    </a:lnTo>
                    <a:lnTo>
                      <a:pt x="34969" y="4930"/>
                    </a:lnTo>
                    <a:lnTo>
                      <a:pt x="34969" y="4037"/>
                    </a:lnTo>
                    <a:lnTo>
                      <a:pt x="34183" y="4037"/>
                    </a:lnTo>
                    <a:lnTo>
                      <a:pt x="34183" y="4930"/>
                    </a:lnTo>
                    <a:lnTo>
                      <a:pt x="33409" y="4930"/>
                    </a:lnTo>
                    <a:lnTo>
                      <a:pt x="33409" y="5442"/>
                    </a:lnTo>
                    <a:lnTo>
                      <a:pt x="20801" y="2787"/>
                    </a:lnTo>
                    <a:lnTo>
                      <a:pt x="20801" y="560"/>
                    </a:lnTo>
                    <a:lnTo>
                      <a:pt x="20801" y="1"/>
                    </a:lnTo>
                    <a:lnTo>
                      <a:pt x="20384" y="1"/>
                    </a:lnTo>
                    <a:lnTo>
                      <a:pt x="20384" y="560"/>
                    </a:lnTo>
                    <a:lnTo>
                      <a:pt x="19789" y="560"/>
                    </a:lnTo>
                    <a:lnTo>
                      <a:pt x="19789" y="1"/>
                    </a:lnTo>
                    <a:lnTo>
                      <a:pt x="19372" y="1"/>
                    </a:lnTo>
                    <a:lnTo>
                      <a:pt x="19372" y="560"/>
                    </a:lnTo>
                    <a:lnTo>
                      <a:pt x="18777" y="560"/>
                    </a:lnTo>
                    <a:lnTo>
                      <a:pt x="187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3844734" y="4598337"/>
                <a:ext cx="397669" cy="453051"/>
              </a:xfrm>
              <a:custGeom>
                <a:avLst/>
                <a:gdLst/>
                <a:ahLst/>
                <a:cxnLst/>
                <a:rect l="l" t="t" r="r" b="b"/>
                <a:pathLst>
                  <a:path w="10383" h="11829" extrusionOk="0">
                    <a:moveTo>
                      <a:pt x="6132" y="5608"/>
                    </a:moveTo>
                    <a:cubicBezTo>
                      <a:pt x="6156" y="5798"/>
                      <a:pt x="6216" y="5977"/>
                      <a:pt x="6299" y="6155"/>
                    </a:cubicBezTo>
                    <a:lnTo>
                      <a:pt x="4811" y="7096"/>
                    </a:lnTo>
                    <a:lnTo>
                      <a:pt x="4811" y="6024"/>
                    </a:lnTo>
                    <a:cubicBezTo>
                      <a:pt x="5275" y="5989"/>
                      <a:pt x="5728" y="5846"/>
                      <a:pt x="6132" y="5608"/>
                    </a:cubicBezTo>
                    <a:close/>
                    <a:moveTo>
                      <a:pt x="4584" y="0"/>
                    </a:moveTo>
                    <a:cubicBezTo>
                      <a:pt x="3944" y="0"/>
                      <a:pt x="3287" y="209"/>
                      <a:pt x="2703" y="679"/>
                    </a:cubicBezTo>
                    <a:cubicBezTo>
                      <a:pt x="584" y="2393"/>
                      <a:pt x="1656" y="5822"/>
                      <a:pt x="4382" y="6013"/>
                    </a:cubicBezTo>
                    <a:lnTo>
                      <a:pt x="4382" y="8358"/>
                    </a:lnTo>
                    <a:lnTo>
                      <a:pt x="3132" y="7584"/>
                    </a:lnTo>
                    <a:cubicBezTo>
                      <a:pt x="3453" y="6846"/>
                      <a:pt x="3144" y="5989"/>
                      <a:pt x="2429" y="5608"/>
                    </a:cubicBezTo>
                    <a:cubicBezTo>
                      <a:pt x="2206" y="5493"/>
                      <a:pt x="1967" y="5438"/>
                      <a:pt x="1731" y="5438"/>
                    </a:cubicBezTo>
                    <a:cubicBezTo>
                      <a:pt x="1210" y="5438"/>
                      <a:pt x="704" y="5704"/>
                      <a:pt x="417" y="6179"/>
                    </a:cubicBezTo>
                    <a:cubicBezTo>
                      <a:pt x="1" y="6858"/>
                      <a:pt x="179" y="7763"/>
                      <a:pt x="834" y="8227"/>
                    </a:cubicBezTo>
                    <a:cubicBezTo>
                      <a:pt x="1102" y="8417"/>
                      <a:pt x="1413" y="8510"/>
                      <a:pt x="1721" y="8510"/>
                    </a:cubicBezTo>
                    <a:cubicBezTo>
                      <a:pt x="2165" y="8510"/>
                      <a:pt x="2604" y="8319"/>
                      <a:pt x="2906" y="7953"/>
                    </a:cubicBezTo>
                    <a:lnTo>
                      <a:pt x="4382" y="8870"/>
                    </a:lnTo>
                    <a:lnTo>
                      <a:pt x="4382" y="11632"/>
                    </a:lnTo>
                    <a:cubicBezTo>
                      <a:pt x="4394" y="11763"/>
                      <a:pt x="4495" y="11829"/>
                      <a:pt x="4596" y="11829"/>
                    </a:cubicBezTo>
                    <a:cubicBezTo>
                      <a:pt x="4698" y="11829"/>
                      <a:pt x="4799" y="11763"/>
                      <a:pt x="4811" y="11632"/>
                    </a:cubicBezTo>
                    <a:lnTo>
                      <a:pt x="4811" y="7620"/>
                    </a:lnTo>
                    <a:lnTo>
                      <a:pt x="6537" y="6524"/>
                    </a:lnTo>
                    <a:cubicBezTo>
                      <a:pt x="6924" y="7011"/>
                      <a:pt x="7477" y="7245"/>
                      <a:pt x="8027" y="7245"/>
                    </a:cubicBezTo>
                    <a:cubicBezTo>
                      <a:pt x="8730" y="7245"/>
                      <a:pt x="9429" y="6864"/>
                      <a:pt x="9776" y="6143"/>
                    </a:cubicBezTo>
                    <a:cubicBezTo>
                      <a:pt x="10383" y="4870"/>
                      <a:pt x="9454" y="3393"/>
                      <a:pt x="8037" y="3393"/>
                    </a:cubicBezTo>
                    <a:lnTo>
                      <a:pt x="8037" y="3381"/>
                    </a:lnTo>
                    <a:cubicBezTo>
                      <a:pt x="7883" y="3381"/>
                      <a:pt x="7728" y="3393"/>
                      <a:pt x="7573" y="3441"/>
                    </a:cubicBezTo>
                    <a:cubicBezTo>
                      <a:pt x="7850" y="1469"/>
                      <a:pt x="6280" y="0"/>
                      <a:pt x="4584" y="0"/>
                    </a:cubicBezTo>
                    <a:close/>
                  </a:path>
                </a:pathLst>
              </a:custGeom>
              <a:solidFill>
                <a:srgbClr val="A575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3572972" y="4485205"/>
                <a:ext cx="5503174" cy="566534"/>
              </a:xfrm>
              <a:custGeom>
                <a:avLst/>
                <a:gdLst/>
                <a:ahLst/>
                <a:cxnLst/>
                <a:rect l="l" t="t" r="r" b="b"/>
                <a:pathLst>
                  <a:path w="143686" h="14792" extrusionOk="0">
                    <a:moveTo>
                      <a:pt x="7656" y="7002"/>
                    </a:moveTo>
                    <a:cubicBezTo>
                      <a:pt x="7692" y="7240"/>
                      <a:pt x="7763" y="7466"/>
                      <a:pt x="7871" y="7681"/>
                    </a:cubicBezTo>
                    <a:lnTo>
                      <a:pt x="6025" y="8871"/>
                    </a:lnTo>
                    <a:lnTo>
                      <a:pt x="6025" y="7514"/>
                    </a:lnTo>
                    <a:cubicBezTo>
                      <a:pt x="6597" y="7478"/>
                      <a:pt x="7156" y="7300"/>
                      <a:pt x="7656" y="7002"/>
                    </a:cubicBezTo>
                    <a:close/>
                    <a:moveTo>
                      <a:pt x="45554" y="8562"/>
                    </a:moveTo>
                    <a:cubicBezTo>
                      <a:pt x="45590" y="8752"/>
                      <a:pt x="45649" y="8931"/>
                      <a:pt x="45732" y="9109"/>
                    </a:cubicBezTo>
                    <a:lnTo>
                      <a:pt x="44244" y="10050"/>
                    </a:lnTo>
                    <a:lnTo>
                      <a:pt x="44244" y="8978"/>
                    </a:lnTo>
                    <a:cubicBezTo>
                      <a:pt x="44708" y="8943"/>
                      <a:pt x="45161" y="8800"/>
                      <a:pt x="45554" y="8562"/>
                    </a:cubicBezTo>
                    <a:close/>
                    <a:moveTo>
                      <a:pt x="35886" y="9788"/>
                    </a:moveTo>
                    <a:cubicBezTo>
                      <a:pt x="36172" y="10098"/>
                      <a:pt x="36565" y="10300"/>
                      <a:pt x="36993" y="10360"/>
                    </a:cubicBezTo>
                    <a:lnTo>
                      <a:pt x="36993" y="11288"/>
                    </a:lnTo>
                    <a:lnTo>
                      <a:pt x="35433" y="9955"/>
                    </a:lnTo>
                    <a:cubicBezTo>
                      <a:pt x="35588" y="9907"/>
                      <a:pt x="35731" y="9859"/>
                      <a:pt x="35886" y="9788"/>
                    </a:cubicBezTo>
                    <a:close/>
                    <a:moveTo>
                      <a:pt x="135779" y="9788"/>
                    </a:moveTo>
                    <a:cubicBezTo>
                      <a:pt x="136077" y="10098"/>
                      <a:pt x="136458" y="10300"/>
                      <a:pt x="136887" y="10360"/>
                    </a:cubicBezTo>
                    <a:lnTo>
                      <a:pt x="136887" y="11288"/>
                    </a:lnTo>
                    <a:lnTo>
                      <a:pt x="135327" y="9955"/>
                    </a:lnTo>
                    <a:cubicBezTo>
                      <a:pt x="135482" y="9907"/>
                      <a:pt x="135636" y="9859"/>
                      <a:pt x="135779" y="9788"/>
                    </a:cubicBezTo>
                    <a:close/>
                    <a:moveTo>
                      <a:pt x="38660" y="9788"/>
                    </a:moveTo>
                    <a:cubicBezTo>
                      <a:pt x="38815" y="9848"/>
                      <a:pt x="38970" y="9907"/>
                      <a:pt x="39136" y="9955"/>
                    </a:cubicBezTo>
                    <a:lnTo>
                      <a:pt x="37541" y="11312"/>
                    </a:lnTo>
                    <a:lnTo>
                      <a:pt x="37541" y="10360"/>
                    </a:lnTo>
                    <a:cubicBezTo>
                      <a:pt x="37970" y="10300"/>
                      <a:pt x="38362" y="10098"/>
                      <a:pt x="38660" y="9788"/>
                    </a:cubicBezTo>
                    <a:close/>
                    <a:moveTo>
                      <a:pt x="42800" y="8727"/>
                    </a:moveTo>
                    <a:cubicBezTo>
                      <a:pt x="43103" y="8858"/>
                      <a:pt x="43439" y="8942"/>
                      <a:pt x="43804" y="8967"/>
                    </a:cubicBezTo>
                    <a:lnTo>
                      <a:pt x="43804" y="11312"/>
                    </a:lnTo>
                    <a:lnTo>
                      <a:pt x="42565" y="10538"/>
                    </a:lnTo>
                    <a:cubicBezTo>
                      <a:pt x="42649" y="10348"/>
                      <a:pt x="42684" y="10145"/>
                      <a:pt x="42684" y="9931"/>
                    </a:cubicBezTo>
                    <a:cubicBezTo>
                      <a:pt x="42684" y="9609"/>
                      <a:pt x="42600" y="9332"/>
                      <a:pt x="42459" y="9107"/>
                    </a:cubicBezTo>
                    <a:lnTo>
                      <a:pt x="42459" y="9107"/>
                    </a:lnTo>
                    <a:cubicBezTo>
                      <a:pt x="42581" y="8989"/>
                      <a:pt x="42696" y="8862"/>
                      <a:pt x="42800" y="8727"/>
                    </a:cubicBezTo>
                    <a:close/>
                    <a:moveTo>
                      <a:pt x="138554" y="9788"/>
                    </a:moveTo>
                    <a:cubicBezTo>
                      <a:pt x="138708" y="9848"/>
                      <a:pt x="138863" y="9907"/>
                      <a:pt x="139030" y="9955"/>
                    </a:cubicBezTo>
                    <a:lnTo>
                      <a:pt x="137434" y="11312"/>
                    </a:lnTo>
                    <a:lnTo>
                      <a:pt x="137434" y="10360"/>
                    </a:lnTo>
                    <a:cubicBezTo>
                      <a:pt x="137863" y="10300"/>
                      <a:pt x="138256" y="10098"/>
                      <a:pt x="138554" y="9788"/>
                    </a:cubicBezTo>
                    <a:close/>
                    <a:moveTo>
                      <a:pt x="26086" y="5576"/>
                    </a:moveTo>
                    <a:cubicBezTo>
                      <a:pt x="25442" y="5576"/>
                      <a:pt x="24798" y="5910"/>
                      <a:pt x="24468" y="6597"/>
                    </a:cubicBezTo>
                    <a:cubicBezTo>
                      <a:pt x="24283" y="6483"/>
                      <a:pt x="24095" y="6432"/>
                      <a:pt x="23916" y="6432"/>
                    </a:cubicBezTo>
                    <a:cubicBezTo>
                      <a:pt x="23130" y="6432"/>
                      <a:pt x="22525" y="7405"/>
                      <a:pt x="23146" y="8133"/>
                    </a:cubicBezTo>
                    <a:cubicBezTo>
                      <a:pt x="22277" y="8550"/>
                      <a:pt x="21944" y="9621"/>
                      <a:pt x="22432" y="10467"/>
                    </a:cubicBezTo>
                    <a:cubicBezTo>
                      <a:pt x="22744" y="10999"/>
                      <a:pt x="23304" y="11294"/>
                      <a:pt x="23876" y="11294"/>
                    </a:cubicBezTo>
                    <a:cubicBezTo>
                      <a:pt x="24199" y="11294"/>
                      <a:pt x="24525" y="11200"/>
                      <a:pt x="24813" y="11002"/>
                    </a:cubicBezTo>
                    <a:cubicBezTo>
                      <a:pt x="25076" y="11197"/>
                      <a:pt x="25395" y="11304"/>
                      <a:pt x="25724" y="11304"/>
                    </a:cubicBezTo>
                    <a:cubicBezTo>
                      <a:pt x="25797" y="11304"/>
                      <a:pt x="25870" y="11299"/>
                      <a:pt x="25944" y="11288"/>
                    </a:cubicBezTo>
                    <a:lnTo>
                      <a:pt x="25944" y="14312"/>
                    </a:lnTo>
                    <a:cubicBezTo>
                      <a:pt x="25944" y="14426"/>
                      <a:pt x="26028" y="14482"/>
                      <a:pt x="26111" y="14482"/>
                    </a:cubicBezTo>
                    <a:cubicBezTo>
                      <a:pt x="26194" y="14482"/>
                      <a:pt x="26278" y="14426"/>
                      <a:pt x="26278" y="14312"/>
                    </a:cubicBezTo>
                    <a:lnTo>
                      <a:pt x="26278" y="11181"/>
                    </a:lnTo>
                    <a:cubicBezTo>
                      <a:pt x="26456" y="11110"/>
                      <a:pt x="26623" y="11002"/>
                      <a:pt x="26754" y="10860"/>
                    </a:cubicBezTo>
                    <a:cubicBezTo>
                      <a:pt x="27159" y="11145"/>
                      <a:pt x="27606" y="11274"/>
                      <a:pt x="28040" y="11274"/>
                    </a:cubicBezTo>
                    <a:cubicBezTo>
                      <a:pt x="29201" y="11274"/>
                      <a:pt x="30278" y="10355"/>
                      <a:pt x="30278" y="9038"/>
                    </a:cubicBezTo>
                    <a:cubicBezTo>
                      <a:pt x="30278" y="7807"/>
                      <a:pt x="29290" y="6811"/>
                      <a:pt x="28062" y="6811"/>
                    </a:cubicBezTo>
                    <a:cubicBezTo>
                      <a:pt x="28054" y="6811"/>
                      <a:pt x="28047" y="6811"/>
                      <a:pt x="28040" y="6811"/>
                    </a:cubicBezTo>
                    <a:cubicBezTo>
                      <a:pt x="27956" y="6811"/>
                      <a:pt x="27885" y="6823"/>
                      <a:pt x="27813" y="6823"/>
                    </a:cubicBezTo>
                    <a:cubicBezTo>
                      <a:pt x="27542" y="6002"/>
                      <a:pt x="26814" y="5576"/>
                      <a:pt x="26086" y="5576"/>
                    </a:cubicBezTo>
                    <a:close/>
                    <a:moveTo>
                      <a:pt x="5724" y="0"/>
                    </a:moveTo>
                    <a:cubicBezTo>
                      <a:pt x="4927" y="0"/>
                      <a:pt x="4108" y="261"/>
                      <a:pt x="3382" y="846"/>
                    </a:cubicBezTo>
                    <a:cubicBezTo>
                      <a:pt x="727" y="2990"/>
                      <a:pt x="2072" y="7276"/>
                      <a:pt x="5477" y="7514"/>
                    </a:cubicBezTo>
                    <a:lnTo>
                      <a:pt x="5477" y="10443"/>
                    </a:lnTo>
                    <a:lnTo>
                      <a:pt x="3918" y="9467"/>
                    </a:lnTo>
                    <a:cubicBezTo>
                      <a:pt x="4322" y="8550"/>
                      <a:pt x="3941" y="7466"/>
                      <a:pt x="3048" y="7014"/>
                    </a:cubicBezTo>
                    <a:cubicBezTo>
                      <a:pt x="2764" y="6866"/>
                      <a:pt x="2460" y="6796"/>
                      <a:pt x="2160" y="6796"/>
                    </a:cubicBezTo>
                    <a:cubicBezTo>
                      <a:pt x="1516" y="6796"/>
                      <a:pt x="893" y="7120"/>
                      <a:pt x="536" y="7704"/>
                    </a:cubicBezTo>
                    <a:cubicBezTo>
                      <a:pt x="0" y="8562"/>
                      <a:pt x="227" y="9681"/>
                      <a:pt x="1048" y="10264"/>
                    </a:cubicBezTo>
                    <a:cubicBezTo>
                      <a:pt x="1387" y="10505"/>
                      <a:pt x="1779" y="10622"/>
                      <a:pt x="2168" y="10622"/>
                    </a:cubicBezTo>
                    <a:cubicBezTo>
                      <a:pt x="2720" y="10622"/>
                      <a:pt x="3266" y="10385"/>
                      <a:pt x="3644" y="9931"/>
                    </a:cubicBezTo>
                    <a:lnTo>
                      <a:pt x="5477" y="11074"/>
                    </a:lnTo>
                    <a:lnTo>
                      <a:pt x="5477" y="14527"/>
                    </a:lnTo>
                    <a:cubicBezTo>
                      <a:pt x="5489" y="14693"/>
                      <a:pt x="5617" y="14777"/>
                      <a:pt x="5745" y="14777"/>
                    </a:cubicBezTo>
                    <a:cubicBezTo>
                      <a:pt x="5873" y="14777"/>
                      <a:pt x="6001" y="14693"/>
                      <a:pt x="6013" y="14527"/>
                    </a:cubicBezTo>
                    <a:lnTo>
                      <a:pt x="6013" y="9502"/>
                    </a:lnTo>
                    <a:lnTo>
                      <a:pt x="8168" y="8133"/>
                    </a:lnTo>
                    <a:cubicBezTo>
                      <a:pt x="8654" y="8739"/>
                      <a:pt x="9343" y="9028"/>
                      <a:pt x="10028" y="9028"/>
                    </a:cubicBezTo>
                    <a:cubicBezTo>
                      <a:pt x="10905" y="9028"/>
                      <a:pt x="11776" y="8553"/>
                      <a:pt x="12204" y="7657"/>
                    </a:cubicBezTo>
                    <a:cubicBezTo>
                      <a:pt x="12966" y="6061"/>
                      <a:pt x="11800" y="4228"/>
                      <a:pt x="10037" y="4228"/>
                    </a:cubicBezTo>
                    <a:cubicBezTo>
                      <a:pt x="10005" y="4226"/>
                      <a:pt x="9972" y="4225"/>
                      <a:pt x="9939" y="4225"/>
                    </a:cubicBezTo>
                    <a:cubicBezTo>
                      <a:pt x="9782" y="4225"/>
                      <a:pt x="9624" y="4248"/>
                      <a:pt x="9466" y="4287"/>
                    </a:cubicBezTo>
                    <a:cubicBezTo>
                      <a:pt x="9812" y="1839"/>
                      <a:pt x="7845" y="0"/>
                      <a:pt x="5724" y="0"/>
                    </a:cubicBezTo>
                    <a:close/>
                    <a:moveTo>
                      <a:pt x="37266" y="13"/>
                    </a:moveTo>
                    <a:cubicBezTo>
                      <a:pt x="35241" y="13"/>
                      <a:pt x="33503" y="1450"/>
                      <a:pt x="33100" y="3442"/>
                    </a:cubicBezTo>
                    <a:cubicBezTo>
                      <a:pt x="31600" y="4097"/>
                      <a:pt x="30766" y="5716"/>
                      <a:pt x="31100" y="7323"/>
                    </a:cubicBezTo>
                    <a:cubicBezTo>
                      <a:pt x="31433" y="8931"/>
                      <a:pt x="32850" y="10086"/>
                      <a:pt x="34493" y="10086"/>
                    </a:cubicBezTo>
                    <a:lnTo>
                      <a:pt x="34731" y="10086"/>
                    </a:lnTo>
                    <a:lnTo>
                      <a:pt x="36981" y="12015"/>
                    </a:lnTo>
                    <a:lnTo>
                      <a:pt x="36981" y="14515"/>
                    </a:lnTo>
                    <a:cubicBezTo>
                      <a:pt x="36981" y="14699"/>
                      <a:pt x="37121" y="14792"/>
                      <a:pt x="37261" y="14792"/>
                    </a:cubicBezTo>
                    <a:cubicBezTo>
                      <a:pt x="37401" y="14792"/>
                      <a:pt x="37541" y="14699"/>
                      <a:pt x="37541" y="14515"/>
                    </a:cubicBezTo>
                    <a:lnTo>
                      <a:pt x="37541" y="12050"/>
                    </a:lnTo>
                    <a:lnTo>
                      <a:pt x="39647" y="10248"/>
                    </a:lnTo>
                    <a:lnTo>
                      <a:pt x="39647" y="10248"/>
                    </a:lnTo>
                    <a:cubicBezTo>
                      <a:pt x="39791" y="10966"/>
                      <a:pt x="40474" y="11472"/>
                      <a:pt x="41182" y="11472"/>
                    </a:cubicBezTo>
                    <a:cubicBezTo>
                      <a:pt x="41592" y="11472"/>
                      <a:pt x="42011" y="11303"/>
                      <a:pt x="42339" y="10907"/>
                    </a:cubicBezTo>
                    <a:lnTo>
                      <a:pt x="43804" y="11824"/>
                    </a:lnTo>
                    <a:lnTo>
                      <a:pt x="43804" y="14586"/>
                    </a:lnTo>
                    <a:cubicBezTo>
                      <a:pt x="43815" y="14717"/>
                      <a:pt x="43920" y="14783"/>
                      <a:pt x="44024" y="14783"/>
                    </a:cubicBezTo>
                    <a:cubicBezTo>
                      <a:pt x="44128" y="14783"/>
                      <a:pt x="44232" y="14717"/>
                      <a:pt x="44244" y="14586"/>
                    </a:cubicBezTo>
                    <a:lnTo>
                      <a:pt x="44244" y="10574"/>
                    </a:lnTo>
                    <a:lnTo>
                      <a:pt x="45959" y="9478"/>
                    </a:lnTo>
                    <a:cubicBezTo>
                      <a:pt x="46351" y="9965"/>
                      <a:pt x="46907" y="10199"/>
                      <a:pt x="47458" y="10199"/>
                    </a:cubicBezTo>
                    <a:cubicBezTo>
                      <a:pt x="48161" y="10199"/>
                      <a:pt x="48857" y="9818"/>
                      <a:pt x="49197" y="9097"/>
                    </a:cubicBezTo>
                    <a:cubicBezTo>
                      <a:pt x="49802" y="7829"/>
                      <a:pt x="48871" y="6347"/>
                      <a:pt x="47464" y="6347"/>
                    </a:cubicBezTo>
                    <a:cubicBezTo>
                      <a:pt x="47458" y="6347"/>
                      <a:pt x="47453" y="6347"/>
                      <a:pt x="47447" y="6347"/>
                    </a:cubicBezTo>
                    <a:lnTo>
                      <a:pt x="47459" y="6335"/>
                    </a:lnTo>
                    <a:cubicBezTo>
                      <a:pt x="47304" y="6335"/>
                      <a:pt x="47149" y="6347"/>
                      <a:pt x="47006" y="6395"/>
                    </a:cubicBezTo>
                    <a:cubicBezTo>
                      <a:pt x="47018" y="6252"/>
                      <a:pt x="47030" y="6109"/>
                      <a:pt x="47030" y="5966"/>
                    </a:cubicBezTo>
                    <a:cubicBezTo>
                      <a:pt x="47030" y="4159"/>
                      <a:pt x="45553" y="2953"/>
                      <a:pt x="44004" y="2953"/>
                    </a:cubicBezTo>
                    <a:cubicBezTo>
                      <a:pt x="43308" y="2953"/>
                      <a:pt x="42597" y="3196"/>
                      <a:pt x="41999" y="3737"/>
                    </a:cubicBezTo>
                    <a:lnTo>
                      <a:pt x="41999" y="3737"/>
                    </a:lnTo>
                    <a:cubicBezTo>
                      <a:pt x="41834" y="3625"/>
                      <a:pt x="41657" y="3526"/>
                      <a:pt x="41470" y="3442"/>
                    </a:cubicBezTo>
                    <a:lnTo>
                      <a:pt x="41470" y="3454"/>
                    </a:lnTo>
                    <a:cubicBezTo>
                      <a:pt x="41077" y="1454"/>
                      <a:pt x="39327" y="13"/>
                      <a:pt x="37291" y="13"/>
                    </a:cubicBezTo>
                    <a:cubicBezTo>
                      <a:pt x="37282" y="13"/>
                      <a:pt x="37274" y="13"/>
                      <a:pt x="37266" y="13"/>
                    </a:cubicBezTo>
                    <a:close/>
                    <a:moveTo>
                      <a:pt x="137159" y="13"/>
                    </a:moveTo>
                    <a:cubicBezTo>
                      <a:pt x="135134" y="13"/>
                      <a:pt x="133396" y="1450"/>
                      <a:pt x="133005" y="3442"/>
                    </a:cubicBezTo>
                    <a:cubicBezTo>
                      <a:pt x="131493" y="4097"/>
                      <a:pt x="130660" y="5716"/>
                      <a:pt x="130993" y="7323"/>
                    </a:cubicBezTo>
                    <a:cubicBezTo>
                      <a:pt x="131337" y="8923"/>
                      <a:pt x="132741" y="10074"/>
                      <a:pt x="134373" y="10074"/>
                    </a:cubicBezTo>
                    <a:cubicBezTo>
                      <a:pt x="134381" y="10074"/>
                      <a:pt x="134390" y="10074"/>
                      <a:pt x="134398" y="10074"/>
                    </a:cubicBezTo>
                    <a:lnTo>
                      <a:pt x="134624" y="10074"/>
                    </a:lnTo>
                    <a:lnTo>
                      <a:pt x="136887" y="12015"/>
                    </a:lnTo>
                    <a:lnTo>
                      <a:pt x="136887" y="14515"/>
                    </a:lnTo>
                    <a:cubicBezTo>
                      <a:pt x="136887" y="14699"/>
                      <a:pt x="137024" y="14792"/>
                      <a:pt x="137160" y="14792"/>
                    </a:cubicBezTo>
                    <a:cubicBezTo>
                      <a:pt x="137297" y="14792"/>
                      <a:pt x="137434" y="14699"/>
                      <a:pt x="137434" y="14515"/>
                    </a:cubicBezTo>
                    <a:lnTo>
                      <a:pt x="137434" y="12050"/>
                    </a:lnTo>
                    <a:lnTo>
                      <a:pt x="139744" y="10074"/>
                    </a:lnTo>
                    <a:lnTo>
                      <a:pt x="139958" y="10074"/>
                    </a:lnTo>
                    <a:cubicBezTo>
                      <a:pt x="141590" y="10074"/>
                      <a:pt x="143006" y="8931"/>
                      <a:pt x="143340" y="7335"/>
                    </a:cubicBezTo>
                    <a:cubicBezTo>
                      <a:pt x="143685" y="5728"/>
                      <a:pt x="142864" y="4109"/>
                      <a:pt x="141363" y="3442"/>
                    </a:cubicBezTo>
                    <a:lnTo>
                      <a:pt x="141363" y="3454"/>
                    </a:lnTo>
                    <a:cubicBezTo>
                      <a:pt x="140970" y="1454"/>
                      <a:pt x="139220" y="13"/>
                      <a:pt x="137184" y="13"/>
                    </a:cubicBezTo>
                    <a:cubicBezTo>
                      <a:pt x="137176" y="13"/>
                      <a:pt x="137168" y="13"/>
                      <a:pt x="137159" y="1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2428445" y="5032866"/>
                <a:ext cx="6715624" cy="106282"/>
              </a:xfrm>
              <a:custGeom>
                <a:avLst/>
                <a:gdLst/>
                <a:ahLst/>
                <a:cxnLst/>
                <a:rect l="l" t="t" r="r" b="b"/>
                <a:pathLst>
                  <a:path w="145770" h="2775" extrusionOk="0">
                    <a:moveTo>
                      <a:pt x="1" y="1"/>
                    </a:moveTo>
                    <a:lnTo>
                      <a:pt x="1" y="2775"/>
                    </a:lnTo>
                    <a:lnTo>
                      <a:pt x="145769" y="2775"/>
                    </a:lnTo>
                    <a:lnTo>
                      <a:pt x="1457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3674538" y="4484745"/>
                <a:ext cx="5448098" cy="567338"/>
              </a:xfrm>
              <a:custGeom>
                <a:avLst/>
                <a:gdLst/>
                <a:ahLst/>
                <a:cxnLst/>
                <a:rect l="l" t="t" r="r" b="b"/>
                <a:pathLst>
                  <a:path w="142248" h="14813" extrusionOk="0">
                    <a:moveTo>
                      <a:pt x="102326" y="7002"/>
                    </a:moveTo>
                    <a:cubicBezTo>
                      <a:pt x="102362" y="7240"/>
                      <a:pt x="102433" y="7478"/>
                      <a:pt x="102540" y="7693"/>
                    </a:cubicBezTo>
                    <a:lnTo>
                      <a:pt x="100671" y="8871"/>
                    </a:lnTo>
                    <a:lnTo>
                      <a:pt x="100671" y="7526"/>
                    </a:lnTo>
                    <a:cubicBezTo>
                      <a:pt x="101254" y="7478"/>
                      <a:pt x="101826" y="7300"/>
                      <a:pt x="102326" y="7002"/>
                    </a:cubicBezTo>
                    <a:close/>
                    <a:moveTo>
                      <a:pt x="3909" y="8443"/>
                    </a:moveTo>
                    <a:cubicBezTo>
                      <a:pt x="4314" y="8681"/>
                      <a:pt x="4778" y="8824"/>
                      <a:pt x="5254" y="8859"/>
                    </a:cubicBezTo>
                    <a:lnTo>
                      <a:pt x="5254" y="9967"/>
                    </a:lnTo>
                    <a:lnTo>
                      <a:pt x="3730" y="9002"/>
                    </a:lnTo>
                    <a:cubicBezTo>
                      <a:pt x="3825" y="8824"/>
                      <a:pt x="3885" y="8633"/>
                      <a:pt x="3909" y="8443"/>
                    </a:cubicBezTo>
                    <a:close/>
                    <a:moveTo>
                      <a:pt x="118518" y="8443"/>
                    </a:moveTo>
                    <a:cubicBezTo>
                      <a:pt x="118923" y="8681"/>
                      <a:pt x="119388" y="8824"/>
                      <a:pt x="119864" y="8859"/>
                    </a:cubicBezTo>
                    <a:lnTo>
                      <a:pt x="119864" y="9967"/>
                    </a:lnTo>
                    <a:lnTo>
                      <a:pt x="118352" y="9002"/>
                    </a:lnTo>
                    <a:cubicBezTo>
                      <a:pt x="118435" y="8824"/>
                      <a:pt x="118495" y="8633"/>
                      <a:pt x="118518" y="8443"/>
                    </a:cubicBezTo>
                    <a:close/>
                    <a:moveTo>
                      <a:pt x="138056" y="5590"/>
                    </a:moveTo>
                    <a:cubicBezTo>
                      <a:pt x="137412" y="5590"/>
                      <a:pt x="136766" y="5923"/>
                      <a:pt x="136437" y="6609"/>
                    </a:cubicBezTo>
                    <a:cubicBezTo>
                      <a:pt x="136251" y="6492"/>
                      <a:pt x="136061" y="6440"/>
                      <a:pt x="135881" y="6440"/>
                    </a:cubicBezTo>
                    <a:cubicBezTo>
                      <a:pt x="135094" y="6440"/>
                      <a:pt x="134486" y="7419"/>
                      <a:pt x="135116" y="8145"/>
                    </a:cubicBezTo>
                    <a:cubicBezTo>
                      <a:pt x="134247" y="8562"/>
                      <a:pt x="133913" y="9645"/>
                      <a:pt x="134401" y="10479"/>
                    </a:cubicBezTo>
                    <a:cubicBezTo>
                      <a:pt x="134712" y="11017"/>
                      <a:pt x="135269" y="11309"/>
                      <a:pt x="135841" y="11309"/>
                    </a:cubicBezTo>
                    <a:cubicBezTo>
                      <a:pt x="136168" y="11309"/>
                      <a:pt x="136500" y="11214"/>
                      <a:pt x="136794" y="11014"/>
                    </a:cubicBezTo>
                    <a:cubicBezTo>
                      <a:pt x="137045" y="11205"/>
                      <a:pt x="137354" y="11312"/>
                      <a:pt x="137687" y="11312"/>
                    </a:cubicBezTo>
                    <a:cubicBezTo>
                      <a:pt x="137759" y="11312"/>
                      <a:pt x="137830" y="11312"/>
                      <a:pt x="137914" y="11300"/>
                    </a:cubicBezTo>
                    <a:lnTo>
                      <a:pt x="137914" y="14324"/>
                    </a:lnTo>
                    <a:cubicBezTo>
                      <a:pt x="137914" y="14432"/>
                      <a:pt x="137997" y="14485"/>
                      <a:pt x="138080" y="14485"/>
                    </a:cubicBezTo>
                    <a:cubicBezTo>
                      <a:pt x="138164" y="14485"/>
                      <a:pt x="138247" y="14432"/>
                      <a:pt x="138247" y="14324"/>
                    </a:cubicBezTo>
                    <a:lnTo>
                      <a:pt x="138247" y="11193"/>
                    </a:lnTo>
                    <a:cubicBezTo>
                      <a:pt x="138426" y="11122"/>
                      <a:pt x="138592" y="11003"/>
                      <a:pt x="138723" y="10872"/>
                    </a:cubicBezTo>
                    <a:cubicBezTo>
                      <a:pt x="139128" y="11153"/>
                      <a:pt x="139574" y="11281"/>
                      <a:pt x="140007" y="11281"/>
                    </a:cubicBezTo>
                    <a:cubicBezTo>
                      <a:pt x="141169" y="11281"/>
                      <a:pt x="142248" y="10367"/>
                      <a:pt x="142248" y="9050"/>
                    </a:cubicBezTo>
                    <a:cubicBezTo>
                      <a:pt x="142236" y="7824"/>
                      <a:pt x="141247" y="6835"/>
                      <a:pt x="140021" y="6835"/>
                    </a:cubicBezTo>
                    <a:cubicBezTo>
                      <a:pt x="139938" y="6835"/>
                      <a:pt x="139866" y="6847"/>
                      <a:pt x="139783" y="6847"/>
                    </a:cubicBezTo>
                    <a:cubicBezTo>
                      <a:pt x="139517" y="6018"/>
                      <a:pt x="138787" y="5590"/>
                      <a:pt x="138056" y="5590"/>
                    </a:cubicBezTo>
                    <a:close/>
                    <a:moveTo>
                      <a:pt x="36796" y="4629"/>
                    </a:moveTo>
                    <a:cubicBezTo>
                      <a:pt x="36081" y="4629"/>
                      <a:pt x="35365" y="4999"/>
                      <a:pt x="34996" y="5764"/>
                    </a:cubicBezTo>
                    <a:cubicBezTo>
                      <a:pt x="34790" y="5632"/>
                      <a:pt x="34580" y="5574"/>
                      <a:pt x="34381" y="5574"/>
                    </a:cubicBezTo>
                    <a:cubicBezTo>
                      <a:pt x="33518" y="5574"/>
                      <a:pt x="32847" y="6652"/>
                      <a:pt x="33543" y="7455"/>
                    </a:cubicBezTo>
                    <a:cubicBezTo>
                      <a:pt x="32579" y="7919"/>
                      <a:pt x="32222" y="9109"/>
                      <a:pt x="32758" y="10038"/>
                    </a:cubicBezTo>
                    <a:cubicBezTo>
                      <a:pt x="33100" y="10631"/>
                      <a:pt x="33719" y="10957"/>
                      <a:pt x="34351" y="10957"/>
                    </a:cubicBezTo>
                    <a:cubicBezTo>
                      <a:pt x="34709" y="10957"/>
                      <a:pt x="35071" y="10853"/>
                      <a:pt x="35389" y="10633"/>
                    </a:cubicBezTo>
                    <a:cubicBezTo>
                      <a:pt x="35675" y="10848"/>
                      <a:pt x="36020" y="10967"/>
                      <a:pt x="36377" y="10967"/>
                    </a:cubicBezTo>
                    <a:cubicBezTo>
                      <a:pt x="36472" y="10967"/>
                      <a:pt x="36556" y="10955"/>
                      <a:pt x="36639" y="10943"/>
                    </a:cubicBezTo>
                    <a:lnTo>
                      <a:pt x="36639" y="14313"/>
                    </a:lnTo>
                    <a:cubicBezTo>
                      <a:pt x="36639" y="14438"/>
                      <a:pt x="36731" y="14500"/>
                      <a:pt x="36824" y="14500"/>
                    </a:cubicBezTo>
                    <a:cubicBezTo>
                      <a:pt x="36916" y="14500"/>
                      <a:pt x="37008" y="14438"/>
                      <a:pt x="37008" y="14313"/>
                    </a:cubicBezTo>
                    <a:lnTo>
                      <a:pt x="37008" y="10848"/>
                    </a:lnTo>
                    <a:cubicBezTo>
                      <a:pt x="37211" y="10764"/>
                      <a:pt x="37389" y="10633"/>
                      <a:pt x="37544" y="10479"/>
                    </a:cubicBezTo>
                    <a:cubicBezTo>
                      <a:pt x="37992" y="10793"/>
                      <a:pt x="38485" y="10936"/>
                      <a:pt x="38965" y="10936"/>
                    </a:cubicBezTo>
                    <a:cubicBezTo>
                      <a:pt x="40246" y="10936"/>
                      <a:pt x="41437" y="9922"/>
                      <a:pt x="41437" y="8467"/>
                    </a:cubicBezTo>
                    <a:cubicBezTo>
                      <a:pt x="41437" y="7097"/>
                      <a:pt x="40330" y="6002"/>
                      <a:pt x="38961" y="6002"/>
                    </a:cubicBezTo>
                    <a:cubicBezTo>
                      <a:pt x="38877" y="6002"/>
                      <a:pt x="38794" y="6002"/>
                      <a:pt x="38711" y="6014"/>
                    </a:cubicBezTo>
                    <a:cubicBezTo>
                      <a:pt x="38414" y="5103"/>
                      <a:pt x="37606" y="4629"/>
                      <a:pt x="36796" y="4629"/>
                    </a:cubicBezTo>
                    <a:close/>
                    <a:moveTo>
                      <a:pt x="100381" y="1"/>
                    </a:moveTo>
                    <a:cubicBezTo>
                      <a:pt x="99584" y="1"/>
                      <a:pt x="98765" y="261"/>
                      <a:pt x="98040" y="847"/>
                    </a:cubicBezTo>
                    <a:cubicBezTo>
                      <a:pt x="95385" y="3002"/>
                      <a:pt x="96730" y="7276"/>
                      <a:pt x="100135" y="7526"/>
                    </a:cubicBezTo>
                    <a:lnTo>
                      <a:pt x="100135" y="10455"/>
                    </a:lnTo>
                    <a:lnTo>
                      <a:pt x="98575" y="9479"/>
                    </a:lnTo>
                    <a:cubicBezTo>
                      <a:pt x="98968" y="8550"/>
                      <a:pt x="98587" y="7478"/>
                      <a:pt x="97694" y="7014"/>
                    </a:cubicBezTo>
                    <a:cubicBezTo>
                      <a:pt x="97414" y="6868"/>
                      <a:pt x="97113" y="6798"/>
                      <a:pt x="96816" y="6798"/>
                    </a:cubicBezTo>
                    <a:cubicBezTo>
                      <a:pt x="96169" y="6798"/>
                      <a:pt x="95541" y="7129"/>
                      <a:pt x="95182" y="7716"/>
                    </a:cubicBezTo>
                    <a:cubicBezTo>
                      <a:pt x="94658" y="8574"/>
                      <a:pt x="94884" y="9693"/>
                      <a:pt x="95706" y="10276"/>
                    </a:cubicBezTo>
                    <a:cubicBezTo>
                      <a:pt x="96044" y="10516"/>
                      <a:pt x="96434" y="10633"/>
                      <a:pt x="96821" y="10633"/>
                    </a:cubicBezTo>
                    <a:cubicBezTo>
                      <a:pt x="97375" y="10633"/>
                      <a:pt x="97923" y="10394"/>
                      <a:pt x="98302" y="9931"/>
                    </a:cubicBezTo>
                    <a:lnTo>
                      <a:pt x="100135" y="11086"/>
                    </a:lnTo>
                    <a:lnTo>
                      <a:pt x="100135" y="14539"/>
                    </a:lnTo>
                    <a:cubicBezTo>
                      <a:pt x="100147" y="14705"/>
                      <a:pt x="100275" y="14789"/>
                      <a:pt x="100403" y="14789"/>
                    </a:cubicBezTo>
                    <a:cubicBezTo>
                      <a:pt x="100531" y="14789"/>
                      <a:pt x="100659" y="14705"/>
                      <a:pt x="100671" y="14539"/>
                    </a:cubicBezTo>
                    <a:lnTo>
                      <a:pt x="100671" y="9514"/>
                    </a:lnTo>
                    <a:lnTo>
                      <a:pt x="102826" y="8145"/>
                    </a:lnTo>
                    <a:cubicBezTo>
                      <a:pt x="103311" y="8751"/>
                      <a:pt x="104000" y="9040"/>
                      <a:pt x="104686" y="9040"/>
                    </a:cubicBezTo>
                    <a:cubicBezTo>
                      <a:pt x="105563" y="9040"/>
                      <a:pt x="106434" y="8565"/>
                      <a:pt x="106862" y="7669"/>
                    </a:cubicBezTo>
                    <a:cubicBezTo>
                      <a:pt x="107622" y="6079"/>
                      <a:pt x="106465" y="4240"/>
                      <a:pt x="104712" y="4240"/>
                    </a:cubicBezTo>
                    <a:cubicBezTo>
                      <a:pt x="104707" y="4240"/>
                      <a:pt x="104701" y="4240"/>
                      <a:pt x="104695" y="4240"/>
                    </a:cubicBezTo>
                    <a:lnTo>
                      <a:pt x="104695" y="4228"/>
                    </a:lnTo>
                    <a:cubicBezTo>
                      <a:pt x="104505" y="4228"/>
                      <a:pt x="104314" y="4252"/>
                      <a:pt x="104124" y="4299"/>
                    </a:cubicBezTo>
                    <a:cubicBezTo>
                      <a:pt x="104470" y="1842"/>
                      <a:pt x="102502" y="1"/>
                      <a:pt x="100381" y="1"/>
                    </a:cubicBezTo>
                    <a:close/>
                    <a:moveTo>
                      <a:pt x="5517" y="2719"/>
                    </a:moveTo>
                    <a:cubicBezTo>
                      <a:pt x="3933" y="2719"/>
                      <a:pt x="2421" y="3959"/>
                      <a:pt x="2421" y="5800"/>
                    </a:cubicBezTo>
                    <a:cubicBezTo>
                      <a:pt x="2421" y="5942"/>
                      <a:pt x="2432" y="6085"/>
                      <a:pt x="2456" y="6228"/>
                    </a:cubicBezTo>
                    <a:cubicBezTo>
                      <a:pt x="2301" y="6192"/>
                      <a:pt x="2147" y="6169"/>
                      <a:pt x="1992" y="6169"/>
                    </a:cubicBezTo>
                    <a:cubicBezTo>
                      <a:pt x="897" y="6169"/>
                      <a:pt x="15" y="7050"/>
                      <a:pt x="15" y="8133"/>
                    </a:cubicBezTo>
                    <a:cubicBezTo>
                      <a:pt x="0" y="9343"/>
                      <a:pt x="987" y="10119"/>
                      <a:pt x="1998" y="10119"/>
                    </a:cubicBezTo>
                    <a:cubicBezTo>
                      <a:pt x="2550" y="10119"/>
                      <a:pt x="3108" y="9888"/>
                      <a:pt x="3516" y="9371"/>
                    </a:cubicBezTo>
                    <a:lnTo>
                      <a:pt x="5278" y="10491"/>
                    </a:lnTo>
                    <a:lnTo>
                      <a:pt x="5278" y="14598"/>
                    </a:lnTo>
                    <a:cubicBezTo>
                      <a:pt x="5278" y="14741"/>
                      <a:pt x="5388" y="14813"/>
                      <a:pt x="5498" y="14813"/>
                    </a:cubicBezTo>
                    <a:cubicBezTo>
                      <a:pt x="5608" y="14813"/>
                      <a:pt x="5719" y="14741"/>
                      <a:pt x="5719" y="14598"/>
                    </a:cubicBezTo>
                    <a:lnTo>
                      <a:pt x="5719" y="11765"/>
                    </a:lnTo>
                    <a:lnTo>
                      <a:pt x="7219" y="10824"/>
                    </a:lnTo>
                    <a:cubicBezTo>
                      <a:pt x="7530" y="11207"/>
                      <a:pt x="7985" y="11408"/>
                      <a:pt x="8443" y="11408"/>
                    </a:cubicBezTo>
                    <a:cubicBezTo>
                      <a:pt x="8755" y="11408"/>
                      <a:pt x="9068" y="11315"/>
                      <a:pt x="9338" y="11122"/>
                    </a:cubicBezTo>
                    <a:cubicBezTo>
                      <a:pt x="10017" y="10633"/>
                      <a:pt x="10207" y="9717"/>
                      <a:pt x="9779" y="9014"/>
                    </a:cubicBezTo>
                    <a:cubicBezTo>
                      <a:pt x="9484" y="8531"/>
                      <a:pt x="8963" y="8256"/>
                      <a:pt x="8430" y="8256"/>
                    </a:cubicBezTo>
                    <a:cubicBezTo>
                      <a:pt x="8189" y="8256"/>
                      <a:pt x="7945" y="8312"/>
                      <a:pt x="7719" y="8431"/>
                    </a:cubicBezTo>
                    <a:cubicBezTo>
                      <a:pt x="6981" y="8812"/>
                      <a:pt x="6659" y="9693"/>
                      <a:pt x="6993" y="10455"/>
                    </a:cubicBezTo>
                    <a:lnTo>
                      <a:pt x="5719" y="11253"/>
                    </a:lnTo>
                    <a:lnTo>
                      <a:pt x="5719" y="8859"/>
                    </a:lnTo>
                    <a:cubicBezTo>
                      <a:pt x="8386" y="8669"/>
                      <a:pt x="9552" y="5383"/>
                      <a:pt x="7588" y="3549"/>
                    </a:cubicBezTo>
                    <a:cubicBezTo>
                      <a:pt x="6973" y="2976"/>
                      <a:pt x="6238" y="2719"/>
                      <a:pt x="5517" y="2719"/>
                    </a:cubicBezTo>
                    <a:close/>
                    <a:moveTo>
                      <a:pt x="127676" y="195"/>
                    </a:moveTo>
                    <a:cubicBezTo>
                      <a:pt x="126644" y="195"/>
                      <a:pt x="125609" y="730"/>
                      <a:pt x="125079" y="1835"/>
                    </a:cubicBezTo>
                    <a:cubicBezTo>
                      <a:pt x="124786" y="1656"/>
                      <a:pt x="124489" y="1577"/>
                      <a:pt x="124206" y="1577"/>
                    </a:cubicBezTo>
                    <a:cubicBezTo>
                      <a:pt x="122948" y="1577"/>
                      <a:pt x="121978" y="3131"/>
                      <a:pt x="122959" y="4287"/>
                    </a:cubicBezTo>
                    <a:cubicBezTo>
                      <a:pt x="122914" y="4310"/>
                      <a:pt x="122869" y="4333"/>
                      <a:pt x="122825" y="4358"/>
                    </a:cubicBezTo>
                    <a:lnTo>
                      <a:pt x="122825" y="4358"/>
                    </a:lnTo>
                    <a:cubicBezTo>
                      <a:pt x="123545" y="5699"/>
                      <a:pt x="123123" y="7370"/>
                      <a:pt x="121957" y="8254"/>
                    </a:cubicBezTo>
                    <a:lnTo>
                      <a:pt x="121957" y="8254"/>
                    </a:lnTo>
                    <a:cubicBezTo>
                      <a:pt x="121907" y="8185"/>
                      <a:pt x="121860" y="8113"/>
                      <a:pt x="121816" y="8038"/>
                    </a:cubicBezTo>
                    <a:cubicBezTo>
                      <a:pt x="121056" y="6737"/>
                      <a:pt x="121533" y="5079"/>
                      <a:pt x="122825" y="4358"/>
                    </a:cubicBezTo>
                    <a:lnTo>
                      <a:pt x="122825" y="4358"/>
                    </a:lnTo>
                    <a:cubicBezTo>
                      <a:pt x="122670" y="4069"/>
                      <a:pt x="122462" y="3796"/>
                      <a:pt x="122197" y="3549"/>
                    </a:cubicBezTo>
                    <a:cubicBezTo>
                      <a:pt x="121583" y="2976"/>
                      <a:pt x="120847" y="2719"/>
                      <a:pt x="120127" y="2719"/>
                    </a:cubicBezTo>
                    <a:cubicBezTo>
                      <a:pt x="118543" y="2719"/>
                      <a:pt x="117030" y="3959"/>
                      <a:pt x="117030" y="5800"/>
                    </a:cubicBezTo>
                    <a:cubicBezTo>
                      <a:pt x="117030" y="5942"/>
                      <a:pt x="117042" y="6085"/>
                      <a:pt x="117066" y="6228"/>
                    </a:cubicBezTo>
                    <a:cubicBezTo>
                      <a:pt x="116911" y="6192"/>
                      <a:pt x="116756" y="6169"/>
                      <a:pt x="116601" y="6169"/>
                    </a:cubicBezTo>
                    <a:cubicBezTo>
                      <a:pt x="115506" y="6169"/>
                      <a:pt x="114625" y="7050"/>
                      <a:pt x="114625" y="8133"/>
                    </a:cubicBezTo>
                    <a:cubicBezTo>
                      <a:pt x="114625" y="9331"/>
                      <a:pt x="115603" y="10097"/>
                      <a:pt x="116608" y="10097"/>
                    </a:cubicBezTo>
                    <a:cubicBezTo>
                      <a:pt x="117152" y="10097"/>
                      <a:pt x="117704" y="9873"/>
                      <a:pt x="118114" y="9371"/>
                    </a:cubicBezTo>
                    <a:lnTo>
                      <a:pt x="119876" y="10491"/>
                    </a:lnTo>
                    <a:lnTo>
                      <a:pt x="119876" y="14598"/>
                    </a:lnTo>
                    <a:cubicBezTo>
                      <a:pt x="119876" y="14741"/>
                      <a:pt x="119986" y="14813"/>
                      <a:pt x="120096" y="14813"/>
                    </a:cubicBezTo>
                    <a:cubicBezTo>
                      <a:pt x="120206" y="14813"/>
                      <a:pt x="120316" y="14741"/>
                      <a:pt x="120316" y="14598"/>
                    </a:cubicBezTo>
                    <a:lnTo>
                      <a:pt x="120316" y="11765"/>
                    </a:lnTo>
                    <a:lnTo>
                      <a:pt x="121828" y="10824"/>
                    </a:lnTo>
                    <a:cubicBezTo>
                      <a:pt x="122129" y="11195"/>
                      <a:pt x="122571" y="11389"/>
                      <a:pt x="123018" y="11389"/>
                    </a:cubicBezTo>
                    <a:cubicBezTo>
                      <a:pt x="123332" y="11389"/>
                      <a:pt x="123649" y="11294"/>
                      <a:pt x="123924" y="11098"/>
                    </a:cubicBezTo>
                    <a:cubicBezTo>
                      <a:pt x="124484" y="10701"/>
                      <a:pt x="124704" y="9982"/>
                      <a:pt x="124488" y="9342"/>
                    </a:cubicBezTo>
                    <a:lnTo>
                      <a:pt x="124488" y="9342"/>
                    </a:lnTo>
                    <a:cubicBezTo>
                      <a:pt x="124369" y="9358"/>
                      <a:pt x="124250" y="9366"/>
                      <a:pt x="124131" y="9366"/>
                    </a:cubicBezTo>
                    <a:cubicBezTo>
                      <a:pt x="123408" y="9366"/>
                      <a:pt x="122696" y="9073"/>
                      <a:pt x="122181" y="8527"/>
                    </a:cubicBezTo>
                    <a:lnTo>
                      <a:pt x="122181" y="8527"/>
                    </a:lnTo>
                    <a:cubicBezTo>
                      <a:pt x="121544" y="8937"/>
                      <a:pt x="121288" y="9749"/>
                      <a:pt x="121590" y="10455"/>
                    </a:cubicBezTo>
                    <a:lnTo>
                      <a:pt x="120316" y="11253"/>
                    </a:lnTo>
                    <a:lnTo>
                      <a:pt x="120316" y="8859"/>
                    </a:lnTo>
                    <a:cubicBezTo>
                      <a:pt x="120957" y="8814"/>
                      <a:pt x="121511" y="8591"/>
                      <a:pt x="121957" y="8254"/>
                    </a:cubicBezTo>
                    <a:lnTo>
                      <a:pt x="121957" y="8254"/>
                    </a:lnTo>
                    <a:cubicBezTo>
                      <a:pt x="122026" y="8351"/>
                      <a:pt x="122101" y="8442"/>
                      <a:pt x="122181" y="8527"/>
                    </a:cubicBezTo>
                    <a:lnTo>
                      <a:pt x="122181" y="8527"/>
                    </a:lnTo>
                    <a:cubicBezTo>
                      <a:pt x="122221" y="8501"/>
                      <a:pt x="122262" y="8477"/>
                      <a:pt x="122305" y="8455"/>
                    </a:cubicBezTo>
                    <a:cubicBezTo>
                      <a:pt x="122531" y="8339"/>
                      <a:pt x="122774" y="8285"/>
                      <a:pt x="123014" y="8285"/>
                    </a:cubicBezTo>
                    <a:cubicBezTo>
                      <a:pt x="123542" y="8285"/>
                      <a:pt x="124054" y="8551"/>
                      <a:pt x="124341" y="9026"/>
                    </a:cubicBezTo>
                    <a:cubicBezTo>
                      <a:pt x="124403" y="9128"/>
                      <a:pt x="124452" y="9234"/>
                      <a:pt x="124488" y="9342"/>
                    </a:cubicBezTo>
                    <a:lnTo>
                      <a:pt x="124488" y="9342"/>
                    </a:lnTo>
                    <a:cubicBezTo>
                      <a:pt x="124888" y="9288"/>
                      <a:pt x="125282" y="9141"/>
                      <a:pt x="125638" y="8895"/>
                    </a:cubicBezTo>
                    <a:cubicBezTo>
                      <a:pt x="126055" y="9205"/>
                      <a:pt x="126555" y="9383"/>
                      <a:pt x="127079" y="9383"/>
                    </a:cubicBezTo>
                    <a:cubicBezTo>
                      <a:pt x="127198" y="9383"/>
                      <a:pt x="127329" y="9371"/>
                      <a:pt x="127448" y="9348"/>
                    </a:cubicBezTo>
                    <a:lnTo>
                      <a:pt x="127448" y="14229"/>
                    </a:lnTo>
                    <a:cubicBezTo>
                      <a:pt x="127460" y="14390"/>
                      <a:pt x="127585" y="14470"/>
                      <a:pt x="127710" y="14470"/>
                    </a:cubicBezTo>
                    <a:cubicBezTo>
                      <a:pt x="127835" y="14470"/>
                      <a:pt x="127960" y="14390"/>
                      <a:pt x="127972" y="14229"/>
                    </a:cubicBezTo>
                    <a:lnTo>
                      <a:pt x="127972" y="9205"/>
                    </a:lnTo>
                    <a:cubicBezTo>
                      <a:pt x="128270" y="9074"/>
                      <a:pt x="128532" y="8907"/>
                      <a:pt x="128758" y="8681"/>
                    </a:cubicBezTo>
                    <a:cubicBezTo>
                      <a:pt x="129405" y="9143"/>
                      <a:pt x="130121" y="9351"/>
                      <a:pt x="130819" y="9351"/>
                    </a:cubicBezTo>
                    <a:cubicBezTo>
                      <a:pt x="132677" y="9351"/>
                      <a:pt x="134410" y="7875"/>
                      <a:pt x="134401" y="5764"/>
                    </a:cubicBezTo>
                    <a:cubicBezTo>
                      <a:pt x="134401" y="3795"/>
                      <a:pt x="132806" y="2192"/>
                      <a:pt x="130839" y="2192"/>
                    </a:cubicBezTo>
                    <a:cubicBezTo>
                      <a:pt x="130832" y="2192"/>
                      <a:pt x="130825" y="2192"/>
                      <a:pt x="130818" y="2192"/>
                    </a:cubicBezTo>
                    <a:cubicBezTo>
                      <a:pt x="130698" y="2192"/>
                      <a:pt x="130568" y="2192"/>
                      <a:pt x="130437" y="2204"/>
                    </a:cubicBezTo>
                    <a:cubicBezTo>
                      <a:pt x="130013" y="882"/>
                      <a:pt x="128846" y="195"/>
                      <a:pt x="127676" y="1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grpSp>
        <p:nvGrpSpPr>
          <p:cNvPr id="935" name="Google Shape;935;p40"/>
          <p:cNvGrpSpPr/>
          <p:nvPr/>
        </p:nvGrpSpPr>
        <p:grpSpPr>
          <a:xfrm rot="-5400000">
            <a:off x="1400880" y="1756221"/>
            <a:ext cx="2024159" cy="2024159"/>
            <a:chOff x="1763646" y="2122200"/>
            <a:chExt cx="1119000" cy="1119000"/>
          </a:xfrm>
        </p:grpSpPr>
        <p:sp>
          <p:nvSpPr>
            <p:cNvPr id="936" name="Google Shape;936;p40"/>
            <p:cNvSpPr/>
            <p:nvPr/>
          </p:nvSpPr>
          <p:spPr>
            <a:xfrm rot="-2700000">
              <a:off x="1927519" y="2286074"/>
              <a:ext cx="791252" cy="791252"/>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2022150" y="2380700"/>
              <a:ext cx="602100" cy="60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8" name="Google Shape;938;p40"/>
          <p:cNvSpPr/>
          <p:nvPr/>
        </p:nvSpPr>
        <p:spPr>
          <a:xfrm>
            <a:off x="1541313" y="1896675"/>
            <a:ext cx="1743300" cy="1743300"/>
          </a:xfrm>
          <a:prstGeom prst="arc">
            <a:avLst>
              <a:gd name="adj1" fmla="val 16200000"/>
              <a:gd name="adj2" fmla="val 5565342"/>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flipH="1">
            <a:off x="2711047" y="1617563"/>
            <a:ext cx="814800" cy="202900"/>
          </a:xfrm>
          <a:custGeom>
            <a:avLst/>
            <a:gdLst/>
            <a:ahLst/>
            <a:cxnLst/>
            <a:rect l="l" t="t" r="r" b="b"/>
            <a:pathLst>
              <a:path w="44367" h="8116" extrusionOk="0">
                <a:moveTo>
                  <a:pt x="44367" y="8116"/>
                </a:moveTo>
                <a:lnTo>
                  <a:pt x="36251" y="0"/>
                </a:lnTo>
                <a:lnTo>
                  <a:pt x="0" y="0"/>
                </a:lnTo>
              </a:path>
            </a:pathLst>
          </a:custGeom>
          <a:noFill/>
          <a:ln w="19050" cap="flat" cmpd="sng">
            <a:solidFill>
              <a:schemeClr val="accent1"/>
            </a:solidFill>
            <a:prstDash val="solid"/>
            <a:round/>
            <a:headEnd type="none" w="med" len="med"/>
            <a:tailEnd type="none" w="med" len="med"/>
          </a:ln>
        </p:spPr>
      </p:sp>
      <p:sp>
        <p:nvSpPr>
          <p:cNvPr id="940" name="Google Shape;940;p40"/>
          <p:cNvSpPr/>
          <p:nvPr/>
        </p:nvSpPr>
        <p:spPr>
          <a:xfrm rot="10800000">
            <a:off x="2711047" y="3716163"/>
            <a:ext cx="814800" cy="202900"/>
          </a:xfrm>
          <a:custGeom>
            <a:avLst/>
            <a:gdLst/>
            <a:ahLst/>
            <a:cxnLst/>
            <a:rect l="l" t="t" r="r" b="b"/>
            <a:pathLst>
              <a:path w="44367" h="8116" extrusionOk="0">
                <a:moveTo>
                  <a:pt x="44367" y="8116"/>
                </a:moveTo>
                <a:lnTo>
                  <a:pt x="36251" y="0"/>
                </a:lnTo>
                <a:lnTo>
                  <a:pt x="0" y="0"/>
                </a:lnTo>
              </a:path>
            </a:pathLst>
          </a:custGeom>
          <a:noFill/>
          <a:ln w="19050" cap="flat" cmpd="sng">
            <a:solidFill>
              <a:schemeClr val="accent1"/>
            </a:solidFill>
            <a:prstDash val="solid"/>
            <a:round/>
            <a:headEnd type="none" w="med" len="med"/>
            <a:tailEnd type="none" w="med" len="med"/>
          </a:ln>
        </p:spPr>
      </p:sp>
      <p:sp>
        <p:nvSpPr>
          <p:cNvPr id="941" name="Google Shape;941;p40"/>
          <p:cNvSpPr/>
          <p:nvPr/>
        </p:nvSpPr>
        <p:spPr>
          <a:xfrm>
            <a:off x="3319776" y="3091550"/>
            <a:ext cx="855850" cy="60350"/>
          </a:xfrm>
          <a:custGeom>
            <a:avLst/>
            <a:gdLst/>
            <a:ahLst/>
            <a:cxnLst/>
            <a:rect l="l" t="t" r="r" b="b"/>
            <a:pathLst>
              <a:path w="34234" h="2414" extrusionOk="0">
                <a:moveTo>
                  <a:pt x="0" y="0"/>
                </a:moveTo>
                <a:lnTo>
                  <a:pt x="7604" y="2414"/>
                </a:lnTo>
                <a:lnTo>
                  <a:pt x="34234" y="2414"/>
                </a:lnTo>
              </a:path>
            </a:pathLst>
          </a:custGeom>
          <a:noFill/>
          <a:ln w="19050" cap="flat" cmpd="sng">
            <a:solidFill>
              <a:schemeClr val="accent1"/>
            </a:solidFill>
            <a:prstDash val="solid"/>
            <a:round/>
            <a:headEnd type="none" w="med" len="med"/>
            <a:tailEnd type="none" w="med" len="med"/>
          </a:ln>
        </p:spPr>
      </p:sp>
      <p:sp>
        <p:nvSpPr>
          <p:cNvPr id="942" name="Google Shape;942;p40"/>
          <p:cNvSpPr txBox="1"/>
          <p:nvPr/>
        </p:nvSpPr>
        <p:spPr>
          <a:xfrm>
            <a:off x="3714676" y="1304275"/>
            <a:ext cx="12288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dirty="0">
                <a:solidFill>
                  <a:srgbClr val="D19B75"/>
                </a:solidFill>
                <a:latin typeface="Bebas Neue"/>
                <a:ea typeface="Bebas Neue"/>
                <a:cs typeface="Bebas Neue"/>
                <a:sym typeface="Bebas Neue"/>
              </a:rPr>
              <a:t>Source</a:t>
            </a:r>
            <a:endParaRPr sz="2500" b="1" dirty="0">
              <a:solidFill>
                <a:srgbClr val="D19B75"/>
              </a:solidFill>
              <a:latin typeface="Bebas Neue"/>
              <a:ea typeface="Bebas Neue"/>
              <a:cs typeface="Bebas Neue"/>
              <a:sym typeface="Bebas Neue"/>
            </a:endParaRPr>
          </a:p>
        </p:txBody>
      </p:sp>
      <p:sp>
        <p:nvSpPr>
          <p:cNvPr id="943" name="Google Shape;943;p40"/>
          <p:cNvSpPr txBox="1"/>
          <p:nvPr/>
        </p:nvSpPr>
        <p:spPr>
          <a:xfrm>
            <a:off x="4943476" y="1304275"/>
            <a:ext cx="21351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2E2345"/>
                </a:solidFill>
                <a:latin typeface="Bitter"/>
                <a:ea typeface="Bitter"/>
                <a:cs typeface="Bitter"/>
                <a:sym typeface="Bitter"/>
              </a:rPr>
              <a:t>From kaggle</a:t>
            </a:r>
            <a:endParaRPr dirty="0">
              <a:solidFill>
                <a:srgbClr val="2E2345"/>
              </a:solidFill>
              <a:latin typeface="Bitter"/>
              <a:ea typeface="Bitter"/>
              <a:cs typeface="Bitter"/>
              <a:sym typeface="Bitter"/>
            </a:endParaRPr>
          </a:p>
        </p:txBody>
      </p:sp>
      <p:sp>
        <p:nvSpPr>
          <p:cNvPr id="944" name="Google Shape;944;p40"/>
          <p:cNvSpPr/>
          <p:nvPr/>
        </p:nvSpPr>
        <p:spPr>
          <a:xfrm>
            <a:off x="3449651" y="1536175"/>
            <a:ext cx="157800" cy="157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txBox="1"/>
          <p:nvPr/>
        </p:nvSpPr>
        <p:spPr>
          <a:xfrm>
            <a:off x="3714676" y="3606773"/>
            <a:ext cx="12288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dirty="0">
                <a:solidFill>
                  <a:srgbClr val="D19B75"/>
                </a:solidFill>
                <a:latin typeface="Bebas Neue"/>
                <a:ea typeface="Bebas Neue"/>
                <a:cs typeface="Bebas Neue"/>
                <a:sym typeface="Bebas Neue"/>
              </a:rPr>
              <a:t>size</a:t>
            </a:r>
            <a:endParaRPr sz="2500" b="1" dirty="0">
              <a:solidFill>
                <a:srgbClr val="D19B75"/>
              </a:solidFill>
              <a:latin typeface="Bebas Neue"/>
              <a:ea typeface="Bebas Neue"/>
              <a:cs typeface="Bebas Neue"/>
              <a:sym typeface="Bebas Neue"/>
            </a:endParaRPr>
          </a:p>
        </p:txBody>
      </p:sp>
      <p:sp>
        <p:nvSpPr>
          <p:cNvPr id="946" name="Google Shape;946;p40"/>
          <p:cNvSpPr txBox="1"/>
          <p:nvPr/>
        </p:nvSpPr>
        <p:spPr>
          <a:xfrm>
            <a:off x="4943476" y="3606764"/>
            <a:ext cx="21351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2E2345"/>
                </a:solidFill>
                <a:latin typeface="Bitter"/>
                <a:ea typeface="Bitter"/>
                <a:cs typeface="Bitter"/>
                <a:sym typeface="Bitter"/>
              </a:rPr>
              <a:t>726.21 KB</a:t>
            </a:r>
            <a:endParaRPr dirty="0">
              <a:solidFill>
                <a:srgbClr val="2E2345"/>
              </a:solidFill>
              <a:latin typeface="Bitter"/>
              <a:ea typeface="Bitter"/>
              <a:cs typeface="Bitter"/>
              <a:sym typeface="Bitter"/>
            </a:endParaRPr>
          </a:p>
        </p:txBody>
      </p:sp>
      <p:sp>
        <p:nvSpPr>
          <p:cNvPr id="947" name="Google Shape;947;p40"/>
          <p:cNvSpPr txBox="1"/>
          <p:nvPr/>
        </p:nvSpPr>
        <p:spPr>
          <a:xfrm>
            <a:off x="4328026" y="2838668"/>
            <a:ext cx="12288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dirty="0">
                <a:solidFill>
                  <a:srgbClr val="D19B75"/>
                </a:solidFill>
                <a:latin typeface="Bebas Neue"/>
                <a:ea typeface="Bebas Neue"/>
                <a:cs typeface="Bebas Neue"/>
                <a:sym typeface="Bebas Neue"/>
              </a:rPr>
              <a:t>columns</a:t>
            </a:r>
            <a:endParaRPr sz="2500" b="1" dirty="0">
              <a:solidFill>
                <a:srgbClr val="D19B75"/>
              </a:solidFill>
              <a:latin typeface="Bebas Neue"/>
              <a:ea typeface="Bebas Neue"/>
              <a:cs typeface="Bebas Neue"/>
              <a:sym typeface="Bebas Neue"/>
            </a:endParaRPr>
          </a:p>
        </p:txBody>
      </p:sp>
      <p:sp>
        <p:nvSpPr>
          <p:cNvPr id="948" name="Google Shape;948;p40"/>
          <p:cNvSpPr txBox="1"/>
          <p:nvPr/>
        </p:nvSpPr>
        <p:spPr>
          <a:xfrm>
            <a:off x="5556826" y="2838670"/>
            <a:ext cx="21351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2E2345"/>
                </a:solidFill>
                <a:latin typeface="Bitter"/>
                <a:ea typeface="Bitter"/>
                <a:cs typeface="Bitter"/>
                <a:sym typeface="Bitter"/>
              </a:rPr>
              <a:t>C</a:t>
            </a:r>
            <a:r>
              <a:rPr lang="en" dirty="0">
                <a:solidFill>
                  <a:srgbClr val="2E2345"/>
                </a:solidFill>
                <a:latin typeface="Bitter"/>
                <a:ea typeface="Bitter"/>
                <a:cs typeface="Bitter"/>
                <a:sym typeface="Bitter"/>
              </a:rPr>
              <a:t>onsists of 7 columns</a:t>
            </a:r>
            <a:endParaRPr dirty="0">
              <a:solidFill>
                <a:srgbClr val="2E2345"/>
              </a:solidFill>
              <a:latin typeface="Bitter"/>
              <a:ea typeface="Bitter"/>
              <a:cs typeface="Bitter"/>
              <a:sym typeface="Bitter"/>
            </a:endParaRPr>
          </a:p>
        </p:txBody>
      </p:sp>
      <p:sp>
        <p:nvSpPr>
          <p:cNvPr id="949" name="Google Shape;949;p40"/>
          <p:cNvSpPr txBox="1"/>
          <p:nvPr/>
        </p:nvSpPr>
        <p:spPr>
          <a:xfrm>
            <a:off x="4328026" y="2072725"/>
            <a:ext cx="12288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dirty="0">
                <a:solidFill>
                  <a:srgbClr val="D19B75"/>
                </a:solidFill>
                <a:latin typeface="Bebas Neue"/>
                <a:ea typeface="Bebas Neue"/>
                <a:cs typeface="Bebas Neue"/>
                <a:sym typeface="Bebas Neue"/>
              </a:rPr>
              <a:t>Rows </a:t>
            </a:r>
            <a:endParaRPr sz="2500" b="1" dirty="0">
              <a:solidFill>
                <a:srgbClr val="D19B75"/>
              </a:solidFill>
              <a:latin typeface="Bebas Neue"/>
              <a:ea typeface="Bebas Neue"/>
              <a:cs typeface="Bebas Neue"/>
              <a:sym typeface="Bebas Neue"/>
            </a:endParaRPr>
          </a:p>
        </p:txBody>
      </p:sp>
      <p:sp>
        <p:nvSpPr>
          <p:cNvPr id="950" name="Google Shape;950;p40"/>
          <p:cNvSpPr txBox="1"/>
          <p:nvPr/>
        </p:nvSpPr>
        <p:spPr>
          <a:xfrm>
            <a:off x="5556826" y="2072735"/>
            <a:ext cx="21351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2E2345"/>
                </a:solidFill>
                <a:latin typeface="Bitter"/>
                <a:ea typeface="Bitter"/>
                <a:cs typeface="Bitter"/>
                <a:sym typeface="Bitter"/>
              </a:rPr>
              <a:t>C</a:t>
            </a:r>
            <a:r>
              <a:rPr lang="en" dirty="0">
                <a:solidFill>
                  <a:srgbClr val="2E2345"/>
                </a:solidFill>
                <a:latin typeface="Bitter"/>
                <a:ea typeface="Bitter"/>
                <a:cs typeface="Bitter"/>
                <a:sym typeface="Bitter"/>
              </a:rPr>
              <a:t>onsists of 5000 rows</a:t>
            </a:r>
            <a:endParaRPr dirty="0">
              <a:solidFill>
                <a:srgbClr val="2E2345"/>
              </a:solidFill>
              <a:latin typeface="Bitter"/>
              <a:ea typeface="Bitter"/>
              <a:cs typeface="Bitter"/>
              <a:sym typeface="Bitter"/>
            </a:endParaRPr>
          </a:p>
        </p:txBody>
      </p:sp>
      <p:sp>
        <p:nvSpPr>
          <p:cNvPr id="951" name="Google Shape;951;p40"/>
          <p:cNvSpPr/>
          <p:nvPr/>
        </p:nvSpPr>
        <p:spPr>
          <a:xfrm rot="10800000" flipH="1">
            <a:off x="3319776" y="2384780"/>
            <a:ext cx="855850" cy="60350"/>
          </a:xfrm>
          <a:custGeom>
            <a:avLst/>
            <a:gdLst/>
            <a:ahLst/>
            <a:cxnLst/>
            <a:rect l="l" t="t" r="r" b="b"/>
            <a:pathLst>
              <a:path w="34234" h="2414" extrusionOk="0">
                <a:moveTo>
                  <a:pt x="0" y="0"/>
                </a:moveTo>
                <a:lnTo>
                  <a:pt x="7604" y="2414"/>
                </a:lnTo>
                <a:lnTo>
                  <a:pt x="34234" y="2414"/>
                </a:lnTo>
              </a:path>
            </a:pathLst>
          </a:custGeom>
          <a:noFill/>
          <a:ln w="19050" cap="flat" cmpd="sng">
            <a:solidFill>
              <a:schemeClr val="accent1"/>
            </a:solidFill>
            <a:prstDash val="solid"/>
            <a:round/>
            <a:headEnd type="none" w="med" len="med"/>
            <a:tailEnd type="none" w="med" len="med"/>
          </a:ln>
        </p:spPr>
      </p:sp>
      <p:sp>
        <p:nvSpPr>
          <p:cNvPr id="952" name="Google Shape;952;p40"/>
          <p:cNvSpPr/>
          <p:nvPr/>
        </p:nvSpPr>
        <p:spPr>
          <a:xfrm>
            <a:off x="4099426" y="2303375"/>
            <a:ext cx="157800" cy="15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4099426" y="3071650"/>
            <a:ext cx="157800" cy="157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3449651" y="3838675"/>
            <a:ext cx="157800" cy="157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5" name="Google Shape;955;p40"/>
          <p:cNvGrpSpPr/>
          <p:nvPr/>
        </p:nvGrpSpPr>
        <p:grpSpPr>
          <a:xfrm>
            <a:off x="2187110" y="2482092"/>
            <a:ext cx="451775" cy="572546"/>
            <a:chOff x="1741075" y="238125"/>
            <a:chExt cx="4118275" cy="5219200"/>
          </a:xfrm>
        </p:grpSpPr>
        <p:sp>
          <p:nvSpPr>
            <p:cNvPr id="956" name="Google Shape;956;p40"/>
            <p:cNvSpPr/>
            <p:nvPr/>
          </p:nvSpPr>
          <p:spPr>
            <a:xfrm>
              <a:off x="1741075" y="238125"/>
              <a:ext cx="4118275" cy="5219200"/>
            </a:xfrm>
            <a:custGeom>
              <a:avLst/>
              <a:gdLst/>
              <a:ahLst/>
              <a:cxnLst/>
              <a:rect l="l" t="t" r="r" b="b"/>
              <a:pathLst>
                <a:path w="164731" h="208768" extrusionOk="0">
                  <a:moveTo>
                    <a:pt x="130088" y="21268"/>
                  </a:moveTo>
                  <a:lnTo>
                    <a:pt x="130088" y="69219"/>
                  </a:lnTo>
                  <a:lnTo>
                    <a:pt x="117040" y="49354"/>
                  </a:lnTo>
                  <a:lnTo>
                    <a:pt x="117040" y="21268"/>
                  </a:lnTo>
                  <a:close/>
                  <a:moveTo>
                    <a:pt x="82366" y="11515"/>
                  </a:moveTo>
                  <a:lnTo>
                    <a:pt x="94598" y="30108"/>
                  </a:lnTo>
                  <a:lnTo>
                    <a:pt x="94598" y="76657"/>
                  </a:lnTo>
                  <a:lnTo>
                    <a:pt x="70133" y="76657"/>
                  </a:lnTo>
                  <a:lnTo>
                    <a:pt x="70133" y="30108"/>
                  </a:lnTo>
                  <a:lnTo>
                    <a:pt x="82366" y="11515"/>
                  </a:lnTo>
                  <a:close/>
                  <a:moveTo>
                    <a:pt x="102753" y="42504"/>
                  </a:moveTo>
                  <a:lnTo>
                    <a:pt x="125195" y="76657"/>
                  </a:lnTo>
                  <a:lnTo>
                    <a:pt x="102753" y="76657"/>
                  </a:lnTo>
                  <a:lnTo>
                    <a:pt x="102753" y="42504"/>
                  </a:lnTo>
                  <a:close/>
                  <a:moveTo>
                    <a:pt x="130349" y="84812"/>
                  </a:moveTo>
                  <a:lnTo>
                    <a:pt x="102753" y="112408"/>
                  </a:lnTo>
                  <a:lnTo>
                    <a:pt x="102753" y="84812"/>
                  </a:lnTo>
                  <a:close/>
                  <a:moveTo>
                    <a:pt x="29717" y="91597"/>
                  </a:moveTo>
                  <a:lnTo>
                    <a:pt x="57183" y="119063"/>
                  </a:lnTo>
                  <a:lnTo>
                    <a:pt x="11646" y="119063"/>
                  </a:lnTo>
                  <a:lnTo>
                    <a:pt x="29717" y="91597"/>
                  </a:lnTo>
                  <a:close/>
                  <a:moveTo>
                    <a:pt x="94598" y="84812"/>
                  </a:moveTo>
                  <a:lnTo>
                    <a:pt x="94598" y="119063"/>
                  </a:lnTo>
                  <a:lnTo>
                    <a:pt x="70133" y="119063"/>
                  </a:lnTo>
                  <a:lnTo>
                    <a:pt x="70133" y="84812"/>
                  </a:lnTo>
                  <a:close/>
                  <a:moveTo>
                    <a:pt x="135047" y="91629"/>
                  </a:moveTo>
                  <a:lnTo>
                    <a:pt x="153085" y="119063"/>
                  </a:lnTo>
                  <a:lnTo>
                    <a:pt x="107646" y="119063"/>
                  </a:lnTo>
                  <a:lnTo>
                    <a:pt x="135047" y="91629"/>
                  </a:lnTo>
                  <a:close/>
                  <a:moveTo>
                    <a:pt x="156576" y="127217"/>
                  </a:moveTo>
                  <a:lnTo>
                    <a:pt x="156576" y="154683"/>
                  </a:lnTo>
                  <a:lnTo>
                    <a:pt x="129110" y="127217"/>
                  </a:lnTo>
                  <a:close/>
                  <a:moveTo>
                    <a:pt x="78288" y="150051"/>
                  </a:moveTo>
                  <a:lnTo>
                    <a:pt x="78288" y="158206"/>
                  </a:lnTo>
                  <a:lnTo>
                    <a:pt x="70133" y="158206"/>
                  </a:lnTo>
                  <a:lnTo>
                    <a:pt x="70133" y="150051"/>
                  </a:lnTo>
                  <a:close/>
                  <a:moveTo>
                    <a:pt x="94598" y="150051"/>
                  </a:moveTo>
                  <a:lnTo>
                    <a:pt x="94598" y="158206"/>
                  </a:lnTo>
                  <a:lnTo>
                    <a:pt x="86443" y="158206"/>
                  </a:lnTo>
                  <a:lnTo>
                    <a:pt x="86443" y="150051"/>
                  </a:lnTo>
                  <a:close/>
                  <a:moveTo>
                    <a:pt x="19572" y="127217"/>
                  </a:moveTo>
                  <a:lnTo>
                    <a:pt x="19572" y="160457"/>
                  </a:lnTo>
                  <a:lnTo>
                    <a:pt x="8155" y="160457"/>
                  </a:lnTo>
                  <a:lnTo>
                    <a:pt x="8155" y="127217"/>
                  </a:lnTo>
                  <a:close/>
                  <a:moveTo>
                    <a:pt x="39144" y="127217"/>
                  </a:moveTo>
                  <a:lnTo>
                    <a:pt x="39144" y="160457"/>
                  </a:lnTo>
                  <a:lnTo>
                    <a:pt x="27727" y="160457"/>
                  </a:lnTo>
                  <a:lnTo>
                    <a:pt x="27727" y="127217"/>
                  </a:lnTo>
                  <a:close/>
                  <a:moveTo>
                    <a:pt x="125587" y="135242"/>
                  </a:moveTo>
                  <a:lnTo>
                    <a:pt x="150802" y="160457"/>
                  </a:lnTo>
                  <a:lnTo>
                    <a:pt x="125587" y="160457"/>
                  </a:lnTo>
                  <a:lnTo>
                    <a:pt x="125587" y="135242"/>
                  </a:lnTo>
                  <a:close/>
                  <a:moveTo>
                    <a:pt x="78288" y="166361"/>
                  </a:moveTo>
                  <a:lnTo>
                    <a:pt x="78288" y="174516"/>
                  </a:lnTo>
                  <a:lnTo>
                    <a:pt x="70133" y="174516"/>
                  </a:lnTo>
                  <a:lnTo>
                    <a:pt x="70133" y="166361"/>
                  </a:lnTo>
                  <a:close/>
                  <a:moveTo>
                    <a:pt x="94598" y="166361"/>
                  </a:moveTo>
                  <a:lnTo>
                    <a:pt x="94598" y="174516"/>
                  </a:lnTo>
                  <a:lnTo>
                    <a:pt x="86443" y="174516"/>
                  </a:lnTo>
                  <a:lnTo>
                    <a:pt x="86443" y="166361"/>
                  </a:lnTo>
                  <a:close/>
                  <a:moveTo>
                    <a:pt x="39144" y="168612"/>
                  </a:moveTo>
                  <a:lnTo>
                    <a:pt x="39144" y="193827"/>
                  </a:lnTo>
                  <a:lnTo>
                    <a:pt x="13929" y="168612"/>
                  </a:lnTo>
                  <a:close/>
                  <a:moveTo>
                    <a:pt x="8155" y="174386"/>
                  </a:moveTo>
                  <a:lnTo>
                    <a:pt x="34382" y="200612"/>
                  </a:lnTo>
                  <a:lnTo>
                    <a:pt x="8155" y="200612"/>
                  </a:lnTo>
                  <a:lnTo>
                    <a:pt x="8155" y="174386"/>
                  </a:lnTo>
                  <a:close/>
                  <a:moveTo>
                    <a:pt x="94598" y="182671"/>
                  </a:moveTo>
                  <a:lnTo>
                    <a:pt x="94598" y="200612"/>
                  </a:lnTo>
                  <a:lnTo>
                    <a:pt x="70133" y="200612"/>
                  </a:lnTo>
                  <a:lnTo>
                    <a:pt x="70133" y="182671"/>
                  </a:lnTo>
                  <a:close/>
                  <a:moveTo>
                    <a:pt x="117432" y="127217"/>
                  </a:moveTo>
                  <a:lnTo>
                    <a:pt x="117432" y="200612"/>
                  </a:lnTo>
                  <a:lnTo>
                    <a:pt x="102753" y="200612"/>
                  </a:lnTo>
                  <a:lnTo>
                    <a:pt x="102753" y="145974"/>
                  </a:lnTo>
                  <a:cubicBezTo>
                    <a:pt x="102753" y="143723"/>
                    <a:pt x="100926" y="141896"/>
                    <a:pt x="98676" y="141896"/>
                  </a:cubicBezTo>
                  <a:lnTo>
                    <a:pt x="66056" y="141896"/>
                  </a:lnTo>
                  <a:cubicBezTo>
                    <a:pt x="63805" y="141896"/>
                    <a:pt x="61978" y="143723"/>
                    <a:pt x="61978" y="145974"/>
                  </a:cubicBezTo>
                  <a:lnTo>
                    <a:pt x="61978" y="200612"/>
                  </a:lnTo>
                  <a:lnTo>
                    <a:pt x="47299" y="200612"/>
                  </a:lnTo>
                  <a:lnTo>
                    <a:pt x="47299" y="127217"/>
                  </a:lnTo>
                  <a:close/>
                  <a:moveTo>
                    <a:pt x="137004" y="168612"/>
                  </a:moveTo>
                  <a:lnTo>
                    <a:pt x="137004" y="200612"/>
                  </a:lnTo>
                  <a:lnTo>
                    <a:pt x="125587" y="200612"/>
                  </a:lnTo>
                  <a:lnTo>
                    <a:pt x="125587" y="168612"/>
                  </a:lnTo>
                  <a:close/>
                  <a:moveTo>
                    <a:pt x="156576" y="168612"/>
                  </a:moveTo>
                  <a:lnTo>
                    <a:pt x="156576" y="200612"/>
                  </a:lnTo>
                  <a:lnTo>
                    <a:pt x="145159" y="200612"/>
                  </a:lnTo>
                  <a:lnTo>
                    <a:pt x="145159" y="168612"/>
                  </a:lnTo>
                  <a:close/>
                  <a:moveTo>
                    <a:pt x="82366" y="0"/>
                  </a:moveTo>
                  <a:cubicBezTo>
                    <a:pt x="80996" y="0"/>
                    <a:pt x="79723" y="685"/>
                    <a:pt x="78973" y="1827"/>
                  </a:cubicBezTo>
                  <a:lnTo>
                    <a:pt x="51377" y="43776"/>
                  </a:lnTo>
                  <a:cubicBezTo>
                    <a:pt x="50170" y="45635"/>
                    <a:pt x="50692" y="48180"/>
                    <a:pt x="52551" y="49419"/>
                  </a:cubicBezTo>
                  <a:cubicBezTo>
                    <a:pt x="53245" y="49874"/>
                    <a:pt x="54022" y="50091"/>
                    <a:pt x="54790" y="50091"/>
                  </a:cubicBezTo>
                  <a:cubicBezTo>
                    <a:pt x="56114" y="50091"/>
                    <a:pt x="57409" y="49443"/>
                    <a:pt x="58194" y="48245"/>
                  </a:cubicBezTo>
                  <a:lnTo>
                    <a:pt x="61978" y="42504"/>
                  </a:lnTo>
                  <a:lnTo>
                    <a:pt x="61978" y="112310"/>
                  </a:lnTo>
                  <a:lnTo>
                    <a:pt x="34284" y="84616"/>
                  </a:lnTo>
                  <a:lnTo>
                    <a:pt x="38035" y="78907"/>
                  </a:lnTo>
                  <a:cubicBezTo>
                    <a:pt x="39275" y="77016"/>
                    <a:pt x="38753" y="74504"/>
                    <a:pt x="36861" y="73264"/>
                  </a:cubicBezTo>
                  <a:cubicBezTo>
                    <a:pt x="36179" y="72810"/>
                    <a:pt x="35405" y="72592"/>
                    <a:pt x="34637" y="72592"/>
                  </a:cubicBezTo>
                  <a:cubicBezTo>
                    <a:pt x="33311" y="72592"/>
                    <a:pt x="32003" y="73241"/>
                    <a:pt x="31218" y="74439"/>
                  </a:cubicBezTo>
                  <a:lnTo>
                    <a:pt x="685" y="120889"/>
                  </a:lnTo>
                  <a:cubicBezTo>
                    <a:pt x="229" y="121574"/>
                    <a:pt x="0" y="122357"/>
                    <a:pt x="0" y="123140"/>
                  </a:cubicBezTo>
                  <a:lnTo>
                    <a:pt x="0" y="204690"/>
                  </a:lnTo>
                  <a:cubicBezTo>
                    <a:pt x="0" y="206940"/>
                    <a:pt x="1827" y="208767"/>
                    <a:pt x="4078" y="208767"/>
                  </a:cubicBezTo>
                  <a:lnTo>
                    <a:pt x="160653" y="208767"/>
                  </a:lnTo>
                  <a:cubicBezTo>
                    <a:pt x="162904" y="208767"/>
                    <a:pt x="164731" y="206940"/>
                    <a:pt x="164731" y="204690"/>
                  </a:cubicBezTo>
                  <a:lnTo>
                    <a:pt x="164731" y="123140"/>
                  </a:lnTo>
                  <a:cubicBezTo>
                    <a:pt x="164731" y="122357"/>
                    <a:pt x="164502" y="121574"/>
                    <a:pt x="164046" y="120889"/>
                  </a:cubicBezTo>
                  <a:lnTo>
                    <a:pt x="138243" y="81615"/>
                  </a:lnTo>
                  <a:lnTo>
                    <a:pt x="138243" y="21072"/>
                  </a:lnTo>
                  <a:cubicBezTo>
                    <a:pt x="139874" y="20551"/>
                    <a:pt x="141049" y="19017"/>
                    <a:pt x="141049" y="17191"/>
                  </a:cubicBezTo>
                  <a:cubicBezTo>
                    <a:pt x="141049" y="14940"/>
                    <a:pt x="139222" y="13113"/>
                    <a:pt x="136971" y="13113"/>
                  </a:cubicBezTo>
                  <a:lnTo>
                    <a:pt x="110125" y="13113"/>
                  </a:lnTo>
                  <a:cubicBezTo>
                    <a:pt x="107874" y="13113"/>
                    <a:pt x="106048" y="14940"/>
                    <a:pt x="106048" y="17191"/>
                  </a:cubicBezTo>
                  <a:cubicBezTo>
                    <a:pt x="106048" y="19017"/>
                    <a:pt x="107222" y="20551"/>
                    <a:pt x="108853" y="21072"/>
                  </a:cubicBezTo>
                  <a:lnTo>
                    <a:pt x="108853" y="36958"/>
                  </a:lnTo>
                  <a:lnTo>
                    <a:pt x="85758" y="1827"/>
                  </a:lnTo>
                  <a:cubicBezTo>
                    <a:pt x="85008" y="685"/>
                    <a:pt x="83736" y="0"/>
                    <a:pt x="823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2757175" y="1669300"/>
              <a:ext cx="203900" cy="203900"/>
            </a:xfrm>
            <a:custGeom>
              <a:avLst/>
              <a:gdLst/>
              <a:ahLst/>
              <a:cxnLst/>
              <a:rect l="l" t="t" r="r" b="b"/>
              <a:pathLst>
                <a:path w="8156" h="8156" extrusionOk="0">
                  <a:moveTo>
                    <a:pt x="4078" y="1"/>
                  </a:moveTo>
                  <a:cubicBezTo>
                    <a:pt x="3002" y="1"/>
                    <a:pt x="1958" y="458"/>
                    <a:pt x="1208" y="1208"/>
                  </a:cubicBezTo>
                  <a:cubicBezTo>
                    <a:pt x="425" y="1958"/>
                    <a:pt x="1" y="3002"/>
                    <a:pt x="1" y="4078"/>
                  </a:cubicBezTo>
                  <a:cubicBezTo>
                    <a:pt x="1" y="5155"/>
                    <a:pt x="425" y="6199"/>
                    <a:pt x="1208" y="6982"/>
                  </a:cubicBezTo>
                  <a:cubicBezTo>
                    <a:pt x="1958" y="7732"/>
                    <a:pt x="3002" y="8156"/>
                    <a:pt x="4078" y="8156"/>
                  </a:cubicBezTo>
                  <a:cubicBezTo>
                    <a:pt x="5155" y="8156"/>
                    <a:pt x="6199" y="7732"/>
                    <a:pt x="6949" y="6982"/>
                  </a:cubicBezTo>
                  <a:cubicBezTo>
                    <a:pt x="7699" y="6199"/>
                    <a:pt x="8156" y="5155"/>
                    <a:pt x="8156" y="4078"/>
                  </a:cubicBezTo>
                  <a:cubicBezTo>
                    <a:pt x="8156" y="3002"/>
                    <a:pt x="7732" y="1958"/>
                    <a:pt x="6949" y="1208"/>
                  </a:cubicBezTo>
                  <a:cubicBezTo>
                    <a:pt x="6199" y="458"/>
                    <a:pt x="5155" y="1"/>
                    <a:pt x="40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752;p34">
            <a:extLst>
              <a:ext uri="{FF2B5EF4-FFF2-40B4-BE49-F238E27FC236}">
                <a16:creationId xmlns:a16="http://schemas.microsoft.com/office/drawing/2014/main" id="{A2D1D6E3-771D-4C2B-A8C1-66244BA142C5}"/>
              </a:ext>
            </a:extLst>
          </p:cNvPr>
          <p:cNvSpPr txBox="1">
            <a:spLocks noGrp="1"/>
          </p:cNvSpPr>
          <p:nvPr>
            <p:ph type="title"/>
          </p:nvPr>
        </p:nvSpPr>
        <p:spPr>
          <a:xfrm>
            <a:off x="1042388" y="217748"/>
            <a:ext cx="2622385" cy="92657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dirty="0">
                <a:latin typeface="Bebas Neue" panose="020B0604020202020204" charset="0"/>
              </a:rPr>
              <a:t>Dataset</a:t>
            </a:r>
            <a:endParaRPr sz="3500" dirty="0">
              <a:latin typeface="Bebas Neue" panose="020B0604020202020204" charset="0"/>
            </a:endParaRPr>
          </a:p>
        </p:txBody>
      </p:sp>
      <p:grpSp>
        <p:nvGrpSpPr>
          <p:cNvPr id="29" name="Google Shape;755;p34">
            <a:extLst>
              <a:ext uri="{FF2B5EF4-FFF2-40B4-BE49-F238E27FC236}">
                <a16:creationId xmlns:a16="http://schemas.microsoft.com/office/drawing/2014/main" id="{490D0D2C-0F7A-4327-9DF5-4AC47992B2B4}"/>
              </a:ext>
            </a:extLst>
          </p:cNvPr>
          <p:cNvGrpSpPr/>
          <p:nvPr/>
        </p:nvGrpSpPr>
        <p:grpSpPr>
          <a:xfrm>
            <a:off x="7335284" y="3639975"/>
            <a:ext cx="1627370" cy="1233430"/>
            <a:chOff x="7032675" y="3217855"/>
            <a:chExt cx="1637852" cy="1241375"/>
          </a:xfrm>
        </p:grpSpPr>
        <p:sp>
          <p:nvSpPr>
            <p:cNvPr id="30" name="Google Shape;756;p34">
              <a:extLst>
                <a:ext uri="{FF2B5EF4-FFF2-40B4-BE49-F238E27FC236}">
                  <a16:creationId xmlns:a16="http://schemas.microsoft.com/office/drawing/2014/main" id="{090D96F9-88E9-41F3-AE9B-05A720E08FA1}"/>
                </a:ext>
              </a:extLst>
            </p:cNvPr>
            <p:cNvSpPr/>
            <p:nvPr/>
          </p:nvSpPr>
          <p:spPr>
            <a:xfrm>
              <a:off x="7111327" y="3419586"/>
              <a:ext cx="1559200" cy="1039626"/>
            </a:xfrm>
            <a:custGeom>
              <a:avLst/>
              <a:gdLst/>
              <a:ahLst/>
              <a:cxnLst/>
              <a:rect l="l" t="t" r="r" b="b"/>
              <a:pathLst>
                <a:path w="45554" h="30374" extrusionOk="0">
                  <a:moveTo>
                    <a:pt x="10764" y="0"/>
                  </a:moveTo>
                  <a:lnTo>
                    <a:pt x="1" y="15740"/>
                  </a:lnTo>
                  <a:lnTo>
                    <a:pt x="1" y="30373"/>
                  </a:lnTo>
                  <a:lnTo>
                    <a:pt x="45554" y="30373"/>
                  </a:lnTo>
                  <a:lnTo>
                    <a:pt x="45554" y="10121"/>
                  </a:lnTo>
                  <a:lnTo>
                    <a:pt x="107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57;p34">
              <a:extLst>
                <a:ext uri="{FF2B5EF4-FFF2-40B4-BE49-F238E27FC236}">
                  <a16:creationId xmlns:a16="http://schemas.microsoft.com/office/drawing/2014/main" id="{78647FA7-5F70-462A-98CA-2D5EF902C4D8}"/>
                </a:ext>
              </a:extLst>
            </p:cNvPr>
            <p:cNvSpPr/>
            <p:nvPr/>
          </p:nvSpPr>
          <p:spPr>
            <a:xfrm>
              <a:off x="8253075" y="4273151"/>
              <a:ext cx="415849" cy="26900"/>
            </a:xfrm>
            <a:custGeom>
              <a:avLst/>
              <a:gdLst/>
              <a:ahLst/>
              <a:cxnLst/>
              <a:rect l="l" t="t" r="r" b="b"/>
              <a:pathLst>
                <a:path w="9942" h="632" extrusionOk="0">
                  <a:moveTo>
                    <a:pt x="0" y="1"/>
                  </a:moveTo>
                  <a:lnTo>
                    <a:pt x="0" y="632"/>
                  </a:lnTo>
                  <a:lnTo>
                    <a:pt x="9942" y="632"/>
                  </a:lnTo>
                  <a:lnTo>
                    <a:pt x="99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58;p34">
              <a:extLst>
                <a:ext uri="{FF2B5EF4-FFF2-40B4-BE49-F238E27FC236}">
                  <a16:creationId xmlns:a16="http://schemas.microsoft.com/office/drawing/2014/main" id="{D4308F5E-1D8F-4930-8BE0-3475C6C7E469}"/>
                </a:ext>
              </a:extLst>
            </p:cNvPr>
            <p:cNvSpPr/>
            <p:nvPr/>
          </p:nvSpPr>
          <p:spPr>
            <a:xfrm>
              <a:off x="8253075" y="4065475"/>
              <a:ext cx="415849" cy="21625"/>
            </a:xfrm>
            <a:custGeom>
              <a:avLst/>
              <a:gdLst/>
              <a:ahLst/>
              <a:cxnLst/>
              <a:rect l="l" t="t" r="r" b="b"/>
              <a:pathLst>
                <a:path w="9942" h="632" extrusionOk="0">
                  <a:moveTo>
                    <a:pt x="0" y="1"/>
                  </a:moveTo>
                  <a:lnTo>
                    <a:pt x="0" y="632"/>
                  </a:lnTo>
                  <a:lnTo>
                    <a:pt x="9942" y="632"/>
                  </a:lnTo>
                  <a:lnTo>
                    <a:pt x="99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59;p34">
              <a:extLst>
                <a:ext uri="{FF2B5EF4-FFF2-40B4-BE49-F238E27FC236}">
                  <a16:creationId xmlns:a16="http://schemas.microsoft.com/office/drawing/2014/main" id="{ED4BDACB-E3B6-4BEE-B57F-ABC88B3A746C}"/>
                </a:ext>
              </a:extLst>
            </p:cNvPr>
            <p:cNvSpPr/>
            <p:nvPr/>
          </p:nvSpPr>
          <p:spPr>
            <a:xfrm>
              <a:off x="7095251" y="3511550"/>
              <a:ext cx="1493285" cy="947680"/>
            </a:xfrm>
            <a:custGeom>
              <a:avLst/>
              <a:gdLst/>
              <a:ahLst/>
              <a:cxnLst/>
              <a:rect l="l" t="t" r="r" b="b"/>
              <a:pathLst>
                <a:path w="45852" h="27291" extrusionOk="0">
                  <a:moveTo>
                    <a:pt x="9288" y="10824"/>
                  </a:moveTo>
                  <a:lnTo>
                    <a:pt x="9288" y="13598"/>
                  </a:lnTo>
                  <a:lnTo>
                    <a:pt x="5144" y="10824"/>
                  </a:lnTo>
                  <a:close/>
                  <a:moveTo>
                    <a:pt x="20980" y="10824"/>
                  </a:moveTo>
                  <a:lnTo>
                    <a:pt x="15360" y="13681"/>
                  </a:lnTo>
                  <a:lnTo>
                    <a:pt x="15360" y="10824"/>
                  </a:lnTo>
                  <a:close/>
                  <a:moveTo>
                    <a:pt x="4287" y="11086"/>
                  </a:moveTo>
                  <a:lnTo>
                    <a:pt x="8514" y="13907"/>
                  </a:lnTo>
                  <a:lnTo>
                    <a:pt x="4287" y="13907"/>
                  </a:lnTo>
                  <a:lnTo>
                    <a:pt x="4287" y="11086"/>
                  </a:lnTo>
                  <a:close/>
                  <a:moveTo>
                    <a:pt x="14729" y="10824"/>
                  </a:moveTo>
                  <a:lnTo>
                    <a:pt x="14729" y="13907"/>
                  </a:lnTo>
                  <a:lnTo>
                    <a:pt x="9931" y="13907"/>
                  </a:lnTo>
                  <a:lnTo>
                    <a:pt x="9931" y="10824"/>
                  </a:lnTo>
                  <a:close/>
                  <a:moveTo>
                    <a:pt x="3656" y="14550"/>
                  </a:moveTo>
                  <a:lnTo>
                    <a:pt x="3656" y="20825"/>
                  </a:lnTo>
                  <a:lnTo>
                    <a:pt x="834" y="14550"/>
                  </a:lnTo>
                  <a:close/>
                  <a:moveTo>
                    <a:pt x="9288" y="14550"/>
                  </a:moveTo>
                  <a:lnTo>
                    <a:pt x="9288" y="22063"/>
                  </a:lnTo>
                  <a:lnTo>
                    <a:pt x="4287" y="22063"/>
                  </a:lnTo>
                  <a:lnTo>
                    <a:pt x="4287" y="14550"/>
                  </a:lnTo>
                  <a:close/>
                  <a:moveTo>
                    <a:pt x="14729" y="14550"/>
                  </a:moveTo>
                  <a:lnTo>
                    <a:pt x="14729" y="22063"/>
                  </a:lnTo>
                  <a:lnTo>
                    <a:pt x="9931" y="22063"/>
                  </a:lnTo>
                  <a:lnTo>
                    <a:pt x="9931" y="14550"/>
                  </a:lnTo>
                  <a:close/>
                  <a:moveTo>
                    <a:pt x="25599" y="14550"/>
                  </a:moveTo>
                  <a:lnTo>
                    <a:pt x="20480" y="22063"/>
                  </a:lnTo>
                  <a:lnTo>
                    <a:pt x="15360" y="22063"/>
                  </a:lnTo>
                  <a:lnTo>
                    <a:pt x="15360" y="14550"/>
                  </a:lnTo>
                  <a:close/>
                  <a:moveTo>
                    <a:pt x="26266" y="14777"/>
                  </a:moveTo>
                  <a:lnTo>
                    <a:pt x="26266" y="22063"/>
                  </a:lnTo>
                  <a:lnTo>
                    <a:pt x="21313" y="22063"/>
                  </a:lnTo>
                  <a:lnTo>
                    <a:pt x="26266" y="14777"/>
                  </a:lnTo>
                  <a:close/>
                  <a:moveTo>
                    <a:pt x="9288" y="1"/>
                  </a:moveTo>
                  <a:lnTo>
                    <a:pt x="9288" y="9478"/>
                  </a:lnTo>
                  <a:lnTo>
                    <a:pt x="6168" y="5454"/>
                  </a:lnTo>
                  <a:lnTo>
                    <a:pt x="5621" y="5871"/>
                  </a:lnTo>
                  <a:lnTo>
                    <a:pt x="8966" y="10181"/>
                  </a:lnTo>
                  <a:lnTo>
                    <a:pt x="4287" y="10181"/>
                  </a:lnTo>
                  <a:lnTo>
                    <a:pt x="4287" y="8895"/>
                  </a:lnTo>
                  <a:lnTo>
                    <a:pt x="3656" y="8895"/>
                  </a:lnTo>
                  <a:lnTo>
                    <a:pt x="3656" y="10181"/>
                  </a:lnTo>
                  <a:lnTo>
                    <a:pt x="2704" y="10181"/>
                  </a:lnTo>
                  <a:lnTo>
                    <a:pt x="2704" y="10812"/>
                  </a:lnTo>
                  <a:lnTo>
                    <a:pt x="3656" y="10812"/>
                  </a:lnTo>
                  <a:lnTo>
                    <a:pt x="3656" y="13907"/>
                  </a:lnTo>
                  <a:lnTo>
                    <a:pt x="311" y="13907"/>
                  </a:lnTo>
                  <a:lnTo>
                    <a:pt x="311" y="14229"/>
                  </a:lnTo>
                  <a:lnTo>
                    <a:pt x="1" y="14372"/>
                  </a:lnTo>
                  <a:lnTo>
                    <a:pt x="3454" y="22063"/>
                  </a:lnTo>
                  <a:lnTo>
                    <a:pt x="311" y="22063"/>
                  </a:lnTo>
                  <a:lnTo>
                    <a:pt x="311" y="22694"/>
                  </a:lnTo>
                  <a:lnTo>
                    <a:pt x="3656" y="22694"/>
                  </a:lnTo>
                  <a:lnTo>
                    <a:pt x="3656" y="27290"/>
                  </a:lnTo>
                  <a:lnTo>
                    <a:pt x="4287" y="27290"/>
                  </a:lnTo>
                  <a:lnTo>
                    <a:pt x="4287" y="22694"/>
                  </a:lnTo>
                  <a:lnTo>
                    <a:pt x="9288" y="22694"/>
                  </a:lnTo>
                  <a:lnTo>
                    <a:pt x="9288" y="27290"/>
                  </a:lnTo>
                  <a:lnTo>
                    <a:pt x="9931" y="27290"/>
                  </a:lnTo>
                  <a:lnTo>
                    <a:pt x="9931" y="22694"/>
                  </a:lnTo>
                  <a:lnTo>
                    <a:pt x="14729" y="22694"/>
                  </a:lnTo>
                  <a:lnTo>
                    <a:pt x="14729" y="27290"/>
                  </a:lnTo>
                  <a:lnTo>
                    <a:pt x="15360" y="27290"/>
                  </a:lnTo>
                  <a:lnTo>
                    <a:pt x="15360" y="22694"/>
                  </a:lnTo>
                  <a:lnTo>
                    <a:pt x="26266" y="22694"/>
                  </a:lnTo>
                  <a:lnTo>
                    <a:pt x="26266" y="27290"/>
                  </a:lnTo>
                  <a:lnTo>
                    <a:pt x="26897" y="27290"/>
                  </a:lnTo>
                  <a:lnTo>
                    <a:pt x="26897" y="22694"/>
                  </a:lnTo>
                  <a:lnTo>
                    <a:pt x="45852" y="22694"/>
                  </a:lnTo>
                  <a:lnTo>
                    <a:pt x="45852" y="22063"/>
                  </a:lnTo>
                  <a:lnTo>
                    <a:pt x="26909" y="22063"/>
                  </a:lnTo>
                  <a:lnTo>
                    <a:pt x="26909" y="13181"/>
                  </a:lnTo>
                  <a:lnTo>
                    <a:pt x="26278" y="13181"/>
                  </a:lnTo>
                  <a:lnTo>
                    <a:pt x="26278" y="13907"/>
                  </a:lnTo>
                  <a:lnTo>
                    <a:pt x="16420" y="13907"/>
                  </a:lnTo>
                  <a:lnTo>
                    <a:pt x="22492" y="10824"/>
                  </a:lnTo>
                  <a:lnTo>
                    <a:pt x="22670" y="10824"/>
                  </a:lnTo>
                  <a:lnTo>
                    <a:pt x="22670" y="10181"/>
                  </a:lnTo>
                  <a:lnTo>
                    <a:pt x="15682" y="10181"/>
                  </a:lnTo>
                  <a:lnTo>
                    <a:pt x="18491" y="6264"/>
                  </a:lnTo>
                  <a:lnTo>
                    <a:pt x="17979" y="5883"/>
                  </a:lnTo>
                  <a:lnTo>
                    <a:pt x="15360" y="9526"/>
                  </a:lnTo>
                  <a:lnTo>
                    <a:pt x="15360" y="1954"/>
                  </a:lnTo>
                  <a:lnTo>
                    <a:pt x="14729" y="1954"/>
                  </a:lnTo>
                  <a:lnTo>
                    <a:pt x="14729" y="10181"/>
                  </a:lnTo>
                  <a:lnTo>
                    <a:pt x="9931" y="10181"/>
                  </a:lnTo>
                  <a:lnTo>
                    <a:pt x="99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60;p34">
              <a:extLst>
                <a:ext uri="{FF2B5EF4-FFF2-40B4-BE49-F238E27FC236}">
                  <a16:creationId xmlns:a16="http://schemas.microsoft.com/office/drawing/2014/main" id="{DE8A49AD-350F-47DA-BDDD-4E3B2BF16B82}"/>
                </a:ext>
              </a:extLst>
            </p:cNvPr>
            <p:cNvSpPr/>
            <p:nvPr/>
          </p:nvSpPr>
          <p:spPr>
            <a:xfrm>
              <a:off x="7032675" y="3378411"/>
              <a:ext cx="1636246" cy="617430"/>
            </a:xfrm>
            <a:custGeom>
              <a:avLst/>
              <a:gdLst/>
              <a:ahLst/>
              <a:cxnLst/>
              <a:rect l="l" t="t" r="r" b="b"/>
              <a:pathLst>
                <a:path w="47805" h="18039" extrusionOk="0">
                  <a:moveTo>
                    <a:pt x="11824" y="1"/>
                  </a:moveTo>
                  <a:lnTo>
                    <a:pt x="1" y="18039"/>
                  </a:lnTo>
                  <a:lnTo>
                    <a:pt x="2906" y="18039"/>
                  </a:lnTo>
                  <a:lnTo>
                    <a:pt x="12729" y="3108"/>
                  </a:lnTo>
                  <a:lnTo>
                    <a:pt x="26052" y="18039"/>
                  </a:lnTo>
                  <a:lnTo>
                    <a:pt x="27516" y="18039"/>
                  </a:lnTo>
                  <a:cubicBezTo>
                    <a:pt x="28350" y="15693"/>
                    <a:pt x="30576" y="14133"/>
                    <a:pt x="33064" y="14133"/>
                  </a:cubicBezTo>
                  <a:cubicBezTo>
                    <a:pt x="35565" y="14133"/>
                    <a:pt x="37779" y="15693"/>
                    <a:pt x="38625" y="18039"/>
                  </a:cubicBezTo>
                  <a:lnTo>
                    <a:pt x="47804" y="18039"/>
                  </a:lnTo>
                  <a:lnTo>
                    <a:pt x="478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61;p34">
              <a:extLst>
                <a:ext uri="{FF2B5EF4-FFF2-40B4-BE49-F238E27FC236}">
                  <a16:creationId xmlns:a16="http://schemas.microsoft.com/office/drawing/2014/main" id="{ACFB2197-A21E-475E-B9A2-04F0EF8C3C6F}"/>
                </a:ext>
              </a:extLst>
            </p:cNvPr>
            <p:cNvSpPr/>
            <p:nvPr/>
          </p:nvSpPr>
          <p:spPr>
            <a:xfrm>
              <a:off x="8273966" y="3286718"/>
              <a:ext cx="160185" cy="327283"/>
            </a:xfrm>
            <a:custGeom>
              <a:avLst/>
              <a:gdLst/>
              <a:ahLst/>
              <a:cxnLst/>
              <a:rect l="l" t="t" r="r" b="b"/>
              <a:pathLst>
                <a:path w="4680" h="9562" extrusionOk="0">
                  <a:moveTo>
                    <a:pt x="0" y="1"/>
                  </a:moveTo>
                  <a:lnTo>
                    <a:pt x="0" y="9562"/>
                  </a:lnTo>
                  <a:lnTo>
                    <a:pt x="4679" y="9562"/>
                  </a:lnTo>
                  <a:lnTo>
                    <a:pt x="46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62;p34">
              <a:extLst>
                <a:ext uri="{FF2B5EF4-FFF2-40B4-BE49-F238E27FC236}">
                  <a16:creationId xmlns:a16="http://schemas.microsoft.com/office/drawing/2014/main" id="{EA41E55E-B3B9-4C37-B8FB-7294A0F53C43}"/>
                </a:ext>
              </a:extLst>
            </p:cNvPr>
            <p:cNvSpPr/>
            <p:nvPr/>
          </p:nvSpPr>
          <p:spPr>
            <a:xfrm>
              <a:off x="8239739" y="3217855"/>
              <a:ext cx="228229" cy="92551"/>
            </a:xfrm>
            <a:custGeom>
              <a:avLst/>
              <a:gdLst/>
              <a:ahLst/>
              <a:cxnLst/>
              <a:rect l="l" t="t" r="r" b="b"/>
              <a:pathLst>
                <a:path w="6668" h="2704" extrusionOk="0">
                  <a:moveTo>
                    <a:pt x="0" y="1"/>
                  </a:moveTo>
                  <a:lnTo>
                    <a:pt x="0" y="2703"/>
                  </a:lnTo>
                  <a:lnTo>
                    <a:pt x="6668" y="2703"/>
                  </a:lnTo>
                  <a:lnTo>
                    <a:pt x="66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63;p34">
              <a:extLst>
                <a:ext uri="{FF2B5EF4-FFF2-40B4-BE49-F238E27FC236}">
                  <a16:creationId xmlns:a16="http://schemas.microsoft.com/office/drawing/2014/main" id="{91A23451-BD92-4503-A898-1DD4B6125C95}"/>
                </a:ext>
              </a:extLst>
            </p:cNvPr>
            <p:cNvSpPr/>
            <p:nvPr/>
          </p:nvSpPr>
          <p:spPr>
            <a:xfrm>
              <a:off x="8036776" y="3985623"/>
              <a:ext cx="243734" cy="473161"/>
            </a:xfrm>
            <a:custGeom>
              <a:avLst/>
              <a:gdLst/>
              <a:ahLst/>
              <a:cxnLst/>
              <a:rect l="l" t="t" r="r" b="b"/>
              <a:pathLst>
                <a:path w="7121" h="13824" extrusionOk="0">
                  <a:moveTo>
                    <a:pt x="3561" y="0"/>
                  </a:moveTo>
                  <a:cubicBezTo>
                    <a:pt x="1596" y="0"/>
                    <a:pt x="1" y="1595"/>
                    <a:pt x="1" y="3560"/>
                  </a:cubicBezTo>
                  <a:lnTo>
                    <a:pt x="1" y="13823"/>
                  </a:lnTo>
                  <a:lnTo>
                    <a:pt x="7121" y="13823"/>
                  </a:lnTo>
                  <a:lnTo>
                    <a:pt x="7121" y="3560"/>
                  </a:lnTo>
                  <a:cubicBezTo>
                    <a:pt x="7121" y="1595"/>
                    <a:pt x="5525" y="0"/>
                    <a:pt x="3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64;p34">
              <a:extLst>
                <a:ext uri="{FF2B5EF4-FFF2-40B4-BE49-F238E27FC236}">
                  <a16:creationId xmlns:a16="http://schemas.microsoft.com/office/drawing/2014/main" id="{2F357A68-516D-491F-814F-9778FDF03E68}"/>
                </a:ext>
              </a:extLst>
            </p:cNvPr>
            <p:cNvSpPr/>
            <p:nvPr/>
          </p:nvSpPr>
          <p:spPr>
            <a:xfrm>
              <a:off x="7223196" y="4013346"/>
              <a:ext cx="61575" cy="89300"/>
            </a:xfrm>
            <a:custGeom>
              <a:avLst/>
              <a:gdLst/>
              <a:ahLst/>
              <a:cxnLst/>
              <a:rect l="l" t="t" r="r" b="b"/>
              <a:pathLst>
                <a:path w="1799" h="2609" extrusionOk="0">
                  <a:moveTo>
                    <a:pt x="1" y="1"/>
                  </a:moveTo>
                  <a:lnTo>
                    <a:pt x="1" y="2608"/>
                  </a:lnTo>
                  <a:lnTo>
                    <a:pt x="1799" y="2608"/>
                  </a:lnTo>
                  <a:lnTo>
                    <a:pt x="17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65;p34">
              <a:extLst>
                <a:ext uri="{FF2B5EF4-FFF2-40B4-BE49-F238E27FC236}">
                  <a16:creationId xmlns:a16="http://schemas.microsoft.com/office/drawing/2014/main" id="{3F5BF21E-5D1B-4296-9BDE-6527CB233B38}"/>
                </a:ext>
              </a:extLst>
            </p:cNvPr>
            <p:cNvSpPr/>
            <p:nvPr/>
          </p:nvSpPr>
          <p:spPr>
            <a:xfrm>
              <a:off x="7214640" y="4005200"/>
              <a:ext cx="78278" cy="106003"/>
            </a:xfrm>
            <a:custGeom>
              <a:avLst/>
              <a:gdLst/>
              <a:ahLst/>
              <a:cxnLst/>
              <a:rect l="l" t="t" r="r" b="b"/>
              <a:pathLst>
                <a:path w="2287" h="3097" extrusionOk="0">
                  <a:moveTo>
                    <a:pt x="1811" y="489"/>
                  </a:moveTo>
                  <a:lnTo>
                    <a:pt x="1811" y="2608"/>
                  </a:lnTo>
                  <a:lnTo>
                    <a:pt x="489" y="2608"/>
                  </a:lnTo>
                  <a:lnTo>
                    <a:pt x="489" y="489"/>
                  </a:lnTo>
                  <a:close/>
                  <a:moveTo>
                    <a:pt x="251" y="1"/>
                  </a:moveTo>
                  <a:cubicBezTo>
                    <a:pt x="108" y="1"/>
                    <a:pt x="1" y="108"/>
                    <a:pt x="1" y="239"/>
                  </a:cubicBezTo>
                  <a:lnTo>
                    <a:pt x="1" y="2846"/>
                  </a:lnTo>
                  <a:cubicBezTo>
                    <a:pt x="1" y="2989"/>
                    <a:pt x="108" y="3096"/>
                    <a:pt x="251" y="3096"/>
                  </a:cubicBezTo>
                  <a:lnTo>
                    <a:pt x="2049" y="3096"/>
                  </a:lnTo>
                  <a:cubicBezTo>
                    <a:pt x="2180" y="3096"/>
                    <a:pt x="2287" y="2989"/>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66;p34">
              <a:extLst>
                <a:ext uri="{FF2B5EF4-FFF2-40B4-BE49-F238E27FC236}">
                  <a16:creationId xmlns:a16="http://schemas.microsoft.com/office/drawing/2014/main" id="{E0EA8C52-18FA-43DC-A9A5-DAB630F7475D}"/>
                </a:ext>
              </a:extLst>
            </p:cNvPr>
            <p:cNvSpPr/>
            <p:nvPr/>
          </p:nvSpPr>
          <p:spPr>
            <a:xfrm>
              <a:off x="7284735" y="4013346"/>
              <a:ext cx="61986" cy="89300"/>
            </a:xfrm>
            <a:custGeom>
              <a:avLst/>
              <a:gdLst/>
              <a:ahLst/>
              <a:cxnLst/>
              <a:rect l="l" t="t" r="r" b="b"/>
              <a:pathLst>
                <a:path w="1811" h="2609" extrusionOk="0">
                  <a:moveTo>
                    <a:pt x="1" y="1"/>
                  </a:moveTo>
                  <a:lnTo>
                    <a:pt x="1" y="2608"/>
                  </a:lnTo>
                  <a:lnTo>
                    <a:pt x="1811" y="2608"/>
                  </a:lnTo>
                  <a:lnTo>
                    <a:pt x="18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67;p34">
              <a:extLst>
                <a:ext uri="{FF2B5EF4-FFF2-40B4-BE49-F238E27FC236}">
                  <a16:creationId xmlns:a16="http://schemas.microsoft.com/office/drawing/2014/main" id="{E3DCBD05-36CB-445C-B6EC-BE4FB14E76D5}"/>
                </a:ext>
              </a:extLst>
            </p:cNvPr>
            <p:cNvSpPr/>
            <p:nvPr/>
          </p:nvSpPr>
          <p:spPr>
            <a:xfrm>
              <a:off x="7276590" y="4005200"/>
              <a:ext cx="78278" cy="106003"/>
            </a:xfrm>
            <a:custGeom>
              <a:avLst/>
              <a:gdLst/>
              <a:ahLst/>
              <a:cxnLst/>
              <a:rect l="l" t="t" r="r" b="b"/>
              <a:pathLst>
                <a:path w="2287" h="3097" extrusionOk="0">
                  <a:moveTo>
                    <a:pt x="1810" y="489"/>
                  </a:moveTo>
                  <a:lnTo>
                    <a:pt x="1810" y="2608"/>
                  </a:lnTo>
                  <a:lnTo>
                    <a:pt x="489" y="2608"/>
                  </a:lnTo>
                  <a:lnTo>
                    <a:pt x="489" y="489"/>
                  </a:lnTo>
                  <a:close/>
                  <a:moveTo>
                    <a:pt x="239" y="1"/>
                  </a:moveTo>
                  <a:cubicBezTo>
                    <a:pt x="108" y="1"/>
                    <a:pt x="1" y="108"/>
                    <a:pt x="1" y="239"/>
                  </a:cubicBezTo>
                  <a:lnTo>
                    <a:pt x="1" y="2846"/>
                  </a:lnTo>
                  <a:cubicBezTo>
                    <a:pt x="1" y="2977"/>
                    <a:pt x="108" y="3096"/>
                    <a:pt x="239"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68;p34">
              <a:extLst>
                <a:ext uri="{FF2B5EF4-FFF2-40B4-BE49-F238E27FC236}">
                  <a16:creationId xmlns:a16="http://schemas.microsoft.com/office/drawing/2014/main" id="{B65AFFE2-C4D8-4ADB-A217-FA1E432FD72D}"/>
                </a:ext>
              </a:extLst>
            </p:cNvPr>
            <p:cNvSpPr/>
            <p:nvPr/>
          </p:nvSpPr>
          <p:spPr>
            <a:xfrm>
              <a:off x="7346685" y="4013346"/>
              <a:ext cx="61575" cy="89300"/>
            </a:xfrm>
            <a:custGeom>
              <a:avLst/>
              <a:gdLst/>
              <a:ahLst/>
              <a:cxnLst/>
              <a:rect l="l" t="t" r="r" b="b"/>
              <a:pathLst>
                <a:path w="1799" h="2609" extrusionOk="0">
                  <a:moveTo>
                    <a:pt x="1" y="1"/>
                  </a:moveTo>
                  <a:lnTo>
                    <a:pt x="1" y="2608"/>
                  </a:lnTo>
                  <a:lnTo>
                    <a:pt x="1798" y="2608"/>
                  </a:lnTo>
                  <a:lnTo>
                    <a:pt x="17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69;p34">
              <a:extLst>
                <a:ext uri="{FF2B5EF4-FFF2-40B4-BE49-F238E27FC236}">
                  <a16:creationId xmlns:a16="http://schemas.microsoft.com/office/drawing/2014/main" id="{9F2CAD64-026C-4530-932D-CCE7BF6EC4D8}"/>
                </a:ext>
              </a:extLst>
            </p:cNvPr>
            <p:cNvSpPr/>
            <p:nvPr/>
          </p:nvSpPr>
          <p:spPr>
            <a:xfrm>
              <a:off x="7338539" y="4005200"/>
              <a:ext cx="78278" cy="106003"/>
            </a:xfrm>
            <a:custGeom>
              <a:avLst/>
              <a:gdLst/>
              <a:ahLst/>
              <a:cxnLst/>
              <a:rect l="l" t="t" r="r" b="b"/>
              <a:pathLst>
                <a:path w="2287" h="3097" extrusionOk="0">
                  <a:moveTo>
                    <a:pt x="1798" y="489"/>
                  </a:moveTo>
                  <a:lnTo>
                    <a:pt x="1798" y="2608"/>
                  </a:lnTo>
                  <a:lnTo>
                    <a:pt x="477" y="2608"/>
                  </a:lnTo>
                  <a:lnTo>
                    <a:pt x="477" y="489"/>
                  </a:lnTo>
                  <a:close/>
                  <a:moveTo>
                    <a:pt x="239" y="1"/>
                  </a:moveTo>
                  <a:cubicBezTo>
                    <a:pt x="108" y="1"/>
                    <a:pt x="0" y="108"/>
                    <a:pt x="0" y="239"/>
                  </a:cubicBezTo>
                  <a:lnTo>
                    <a:pt x="0" y="2846"/>
                  </a:lnTo>
                  <a:cubicBezTo>
                    <a:pt x="0" y="2989"/>
                    <a:pt x="108" y="3096"/>
                    <a:pt x="239" y="3096"/>
                  </a:cubicBezTo>
                  <a:lnTo>
                    <a:pt x="2036" y="3096"/>
                  </a:lnTo>
                  <a:cubicBezTo>
                    <a:pt x="2179" y="3096"/>
                    <a:pt x="2286" y="2989"/>
                    <a:pt x="2286" y="2846"/>
                  </a:cubicBezTo>
                  <a:lnTo>
                    <a:pt x="2286" y="239"/>
                  </a:lnTo>
                  <a:cubicBezTo>
                    <a:pt x="2286" y="108"/>
                    <a:pt x="2179" y="1"/>
                    <a:pt x="2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70;p34">
              <a:extLst>
                <a:ext uri="{FF2B5EF4-FFF2-40B4-BE49-F238E27FC236}">
                  <a16:creationId xmlns:a16="http://schemas.microsoft.com/office/drawing/2014/main" id="{E181CBC7-E2D7-434C-A354-791B3927C7D9}"/>
                </a:ext>
              </a:extLst>
            </p:cNvPr>
            <p:cNvSpPr/>
            <p:nvPr/>
          </p:nvSpPr>
          <p:spPr>
            <a:xfrm>
              <a:off x="7223196" y="4102608"/>
              <a:ext cx="61575" cy="89265"/>
            </a:xfrm>
            <a:custGeom>
              <a:avLst/>
              <a:gdLst/>
              <a:ahLst/>
              <a:cxnLst/>
              <a:rect l="l" t="t" r="r" b="b"/>
              <a:pathLst>
                <a:path w="1799" h="2608" extrusionOk="0">
                  <a:moveTo>
                    <a:pt x="1" y="0"/>
                  </a:moveTo>
                  <a:lnTo>
                    <a:pt x="1" y="2608"/>
                  </a:lnTo>
                  <a:lnTo>
                    <a:pt x="1799" y="2608"/>
                  </a:lnTo>
                  <a:lnTo>
                    <a:pt x="17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71;p34">
              <a:extLst>
                <a:ext uri="{FF2B5EF4-FFF2-40B4-BE49-F238E27FC236}">
                  <a16:creationId xmlns:a16="http://schemas.microsoft.com/office/drawing/2014/main" id="{8F713FE0-AB5F-49C2-A545-CAA811C8FE07}"/>
                </a:ext>
              </a:extLst>
            </p:cNvPr>
            <p:cNvSpPr/>
            <p:nvPr/>
          </p:nvSpPr>
          <p:spPr>
            <a:xfrm>
              <a:off x="7214640" y="4094462"/>
              <a:ext cx="78689" cy="105968"/>
            </a:xfrm>
            <a:custGeom>
              <a:avLst/>
              <a:gdLst/>
              <a:ahLst/>
              <a:cxnLst/>
              <a:rect l="l" t="t" r="r" b="b"/>
              <a:pathLst>
                <a:path w="2299" h="3096" extrusionOk="0">
                  <a:moveTo>
                    <a:pt x="1811" y="488"/>
                  </a:moveTo>
                  <a:lnTo>
                    <a:pt x="1811" y="2608"/>
                  </a:lnTo>
                  <a:lnTo>
                    <a:pt x="489" y="2608"/>
                  </a:lnTo>
                  <a:lnTo>
                    <a:pt x="489" y="488"/>
                  </a:lnTo>
                  <a:close/>
                  <a:moveTo>
                    <a:pt x="251" y="0"/>
                  </a:moveTo>
                  <a:cubicBezTo>
                    <a:pt x="108" y="0"/>
                    <a:pt x="1" y="107"/>
                    <a:pt x="1" y="238"/>
                  </a:cubicBezTo>
                  <a:lnTo>
                    <a:pt x="1" y="2858"/>
                  </a:lnTo>
                  <a:cubicBezTo>
                    <a:pt x="1" y="2989"/>
                    <a:pt x="108" y="3096"/>
                    <a:pt x="251" y="3096"/>
                  </a:cubicBezTo>
                  <a:lnTo>
                    <a:pt x="2049" y="3096"/>
                  </a:lnTo>
                  <a:cubicBezTo>
                    <a:pt x="2180" y="3096"/>
                    <a:pt x="2299" y="2989"/>
                    <a:pt x="2287" y="2846"/>
                  </a:cubicBezTo>
                  <a:lnTo>
                    <a:pt x="2287" y="238"/>
                  </a:lnTo>
                  <a:cubicBezTo>
                    <a:pt x="2287" y="107"/>
                    <a:pt x="2180"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72;p34">
              <a:extLst>
                <a:ext uri="{FF2B5EF4-FFF2-40B4-BE49-F238E27FC236}">
                  <a16:creationId xmlns:a16="http://schemas.microsoft.com/office/drawing/2014/main" id="{2AC03493-0B75-4BE3-9489-8AF9FD6F3A19}"/>
                </a:ext>
              </a:extLst>
            </p:cNvPr>
            <p:cNvSpPr/>
            <p:nvPr/>
          </p:nvSpPr>
          <p:spPr>
            <a:xfrm>
              <a:off x="7284735" y="4102608"/>
              <a:ext cx="61986" cy="89265"/>
            </a:xfrm>
            <a:custGeom>
              <a:avLst/>
              <a:gdLst/>
              <a:ahLst/>
              <a:cxnLst/>
              <a:rect l="l" t="t" r="r" b="b"/>
              <a:pathLst>
                <a:path w="1811" h="2608" extrusionOk="0">
                  <a:moveTo>
                    <a:pt x="1" y="0"/>
                  </a:moveTo>
                  <a:lnTo>
                    <a:pt x="1" y="2608"/>
                  </a:lnTo>
                  <a:lnTo>
                    <a:pt x="1811" y="2608"/>
                  </a:lnTo>
                  <a:lnTo>
                    <a:pt x="1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73;p34">
              <a:extLst>
                <a:ext uri="{FF2B5EF4-FFF2-40B4-BE49-F238E27FC236}">
                  <a16:creationId xmlns:a16="http://schemas.microsoft.com/office/drawing/2014/main" id="{5E66769E-6173-46D5-866C-A6EFB73D7D65}"/>
                </a:ext>
              </a:extLst>
            </p:cNvPr>
            <p:cNvSpPr/>
            <p:nvPr/>
          </p:nvSpPr>
          <p:spPr>
            <a:xfrm>
              <a:off x="7276590" y="4094462"/>
              <a:ext cx="78278" cy="105968"/>
            </a:xfrm>
            <a:custGeom>
              <a:avLst/>
              <a:gdLst/>
              <a:ahLst/>
              <a:cxnLst/>
              <a:rect l="l" t="t" r="r" b="b"/>
              <a:pathLst>
                <a:path w="2287" h="3096" extrusionOk="0">
                  <a:moveTo>
                    <a:pt x="1810" y="488"/>
                  </a:moveTo>
                  <a:lnTo>
                    <a:pt x="1810" y="2608"/>
                  </a:lnTo>
                  <a:lnTo>
                    <a:pt x="489" y="2608"/>
                  </a:lnTo>
                  <a:lnTo>
                    <a:pt x="489" y="488"/>
                  </a:lnTo>
                  <a:close/>
                  <a:moveTo>
                    <a:pt x="239" y="0"/>
                  </a:moveTo>
                  <a:cubicBezTo>
                    <a:pt x="108" y="0"/>
                    <a:pt x="1" y="107"/>
                    <a:pt x="1" y="238"/>
                  </a:cubicBezTo>
                  <a:lnTo>
                    <a:pt x="1" y="2858"/>
                  </a:lnTo>
                  <a:cubicBezTo>
                    <a:pt x="1" y="2989"/>
                    <a:pt x="108" y="3096"/>
                    <a:pt x="239" y="3096"/>
                  </a:cubicBezTo>
                  <a:lnTo>
                    <a:pt x="2049" y="3096"/>
                  </a:lnTo>
                  <a:cubicBezTo>
                    <a:pt x="2180" y="3096"/>
                    <a:pt x="2287" y="2977"/>
                    <a:pt x="2287" y="2846"/>
                  </a:cubicBezTo>
                  <a:lnTo>
                    <a:pt x="2287" y="238"/>
                  </a:lnTo>
                  <a:cubicBezTo>
                    <a:pt x="2287" y="107"/>
                    <a:pt x="2180"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74;p34">
              <a:extLst>
                <a:ext uri="{FF2B5EF4-FFF2-40B4-BE49-F238E27FC236}">
                  <a16:creationId xmlns:a16="http://schemas.microsoft.com/office/drawing/2014/main" id="{6594F7D9-A5C2-47C0-9E4C-CFC06DDDC76B}"/>
                </a:ext>
              </a:extLst>
            </p:cNvPr>
            <p:cNvSpPr/>
            <p:nvPr/>
          </p:nvSpPr>
          <p:spPr>
            <a:xfrm>
              <a:off x="7346685" y="4102608"/>
              <a:ext cx="61575" cy="89265"/>
            </a:xfrm>
            <a:custGeom>
              <a:avLst/>
              <a:gdLst/>
              <a:ahLst/>
              <a:cxnLst/>
              <a:rect l="l" t="t" r="r" b="b"/>
              <a:pathLst>
                <a:path w="1799" h="2608" extrusionOk="0">
                  <a:moveTo>
                    <a:pt x="1" y="0"/>
                  </a:moveTo>
                  <a:lnTo>
                    <a:pt x="1" y="2608"/>
                  </a:lnTo>
                  <a:lnTo>
                    <a:pt x="1798" y="2608"/>
                  </a:lnTo>
                  <a:lnTo>
                    <a:pt x="17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75;p34">
              <a:extLst>
                <a:ext uri="{FF2B5EF4-FFF2-40B4-BE49-F238E27FC236}">
                  <a16:creationId xmlns:a16="http://schemas.microsoft.com/office/drawing/2014/main" id="{3E4E5F8D-5E43-4512-871D-1870C83F924E}"/>
                </a:ext>
              </a:extLst>
            </p:cNvPr>
            <p:cNvSpPr/>
            <p:nvPr/>
          </p:nvSpPr>
          <p:spPr>
            <a:xfrm>
              <a:off x="7338129" y="4094462"/>
              <a:ext cx="78689" cy="105968"/>
            </a:xfrm>
            <a:custGeom>
              <a:avLst/>
              <a:gdLst/>
              <a:ahLst/>
              <a:cxnLst/>
              <a:rect l="l" t="t" r="r" b="b"/>
              <a:pathLst>
                <a:path w="2299" h="3096" extrusionOk="0">
                  <a:moveTo>
                    <a:pt x="1810" y="488"/>
                  </a:moveTo>
                  <a:lnTo>
                    <a:pt x="1810" y="2608"/>
                  </a:lnTo>
                  <a:lnTo>
                    <a:pt x="489" y="2608"/>
                  </a:lnTo>
                  <a:lnTo>
                    <a:pt x="489" y="488"/>
                  </a:lnTo>
                  <a:close/>
                  <a:moveTo>
                    <a:pt x="251" y="0"/>
                  </a:moveTo>
                  <a:cubicBezTo>
                    <a:pt x="120" y="0"/>
                    <a:pt x="12" y="107"/>
                    <a:pt x="12" y="238"/>
                  </a:cubicBezTo>
                  <a:lnTo>
                    <a:pt x="12" y="2858"/>
                  </a:lnTo>
                  <a:cubicBezTo>
                    <a:pt x="1" y="2989"/>
                    <a:pt x="120" y="3096"/>
                    <a:pt x="251" y="3096"/>
                  </a:cubicBezTo>
                  <a:lnTo>
                    <a:pt x="2048" y="3096"/>
                  </a:lnTo>
                  <a:cubicBezTo>
                    <a:pt x="2191" y="3096"/>
                    <a:pt x="2298" y="2989"/>
                    <a:pt x="2298" y="2846"/>
                  </a:cubicBezTo>
                  <a:lnTo>
                    <a:pt x="2298" y="238"/>
                  </a:lnTo>
                  <a:cubicBezTo>
                    <a:pt x="2298" y="107"/>
                    <a:pt x="2191" y="0"/>
                    <a:pt x="2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76;p34">
              <a:extLst>
                <a:ext uri="{FF2B5EF4-FFF2-40B4-BE49-F238E27FC236}">
                  <a16:creationId xmlns:a16="http://schemas.microsoft.com/office/drawing/2014/main" id="{FC2A5809-E34C-46C4-B049-8F19AD8A5EC6}"/>
                </a:ext>
              </a:extLst>
            </p:cNvPr>
            <p:cNvSpPr/>
            <p:nvPr/>
          </p:nvSpPr>
          <p:spPr>
            <a:xfrm>
              <a:off x="7223196" y="4191837"/>
              <a:ext cx="61575" cy="89300"/>
            </a:xfrm>
            <a:custGeom>
              <a:avLst/>
              <a:gdLst/>
              <a:ahLst/>
              <a:cxnLst/>
              <a:rect l="l" t="t" r="r" b="b"/>
              <a:pathLst>
                <a:path w="1799" h="2609" extrusionOk="0">
                  <a:moveTo>
                    <a:pt x="1" y="1"/>
                  </a:moveTo>
                  <a:lnTo>
                    <a:pt x="1" y="2608"/>
                  </a:lnTo>
                  <a:lnTo>
                    <a:pt x="1799" y="2608"/>
                  </a:lnTo>
                  <a:lnTo>
                    <a:pt x="17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77;p34">
              <a:extLst>
                <a:ext uri="{FF2B5EF4-FFF2-40B4-BE49-F238E27FC236}">
                  <a16:creationId xmlns:a16="http://schemas.microsoft.com/office/drawing/2014/main" id="{4D0E8C3F-4985-4E03-8235-D34319F2AE6E}"/>
                </a:ext>
              </a:extLst>
            </p:cNvPr>
            <p:cNvSpPr/>
            <p:nvPr/>
          </p:nvSpPr>
          <p:spPr>
            <a:xfrm>
              <a:off x="7214640" y="4183691"/>
              <a:ext cx="78278" cy="106003"/>
            </a:xfrm>
            <a:custGeom>
              <a:avLst/>
              <a:gdLst/>
              <a:ahLst/>
              <a:cxnLst/>
              <a:rect l="l" t="t" r="r" b="b"/>
              <a:pathLst>
                <a:path w="2287" h="3097" extrusionOk="0">
                  <a:moveTo>
                    <a:pt x="1811" y="489"/>
                  </a:moveTo>
                  <a:lnTo>
                    <a:pt x="1811" y="2608"/>
                  </a:lnTo>
                  <a:lnTo>
                    <a:pt x="489" y="2608"/>
                  </a:lnTo>
                  <a:lnTo>
                    <a:pt x="489" y="489"/>
                  </a:lnTo>
                  <a:close/>
                  <a:moveTo>
                    <a:pt x="251" y="1"/>
                  </a:moveTo>
                  <a:cubicBezTo>
                    <a:pt x="108" y="1"/>
                    <a:pt x="1" y="108"/>
                    <a:pt x="1" y="239"/>
                  </a:cubicBezTo>
                  <a:lnTo>
                    <a:pt x="1" y="2846"/>
                  </a:lnTo>
                  <a:cubicBezTo>
                    <a:pt x="1" y="2977"/>
                    <a:pt x="108" y="3084"/>
                    <a:pt x="251"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78;p34">
              <a:extLst>
                <a:ext uri="{FF2B5EF4-FFF2-40B4-BE49-F238E27FC236}">
                  <a16:creationId xmlns:a16="http://schemas.microsoft.com/office/drawing/2014/main" id="{FF458678-C03E-4362-BB10-A0FA65CABE43}"/>
                </a:ext>
              </a:extLst>
            </p:cNvPr>
            <p:cNvSpPr/>
            <p:nvPr/>
          </p:nvSpPr>
          <p:spPr>
            <a:xfrm>
              <a:off x="7284735" y="4191837"/>
              <a:ext cx="61986" cy="89300"/>
            </a:xfrm>
            <a:custGeom>
              <a:avLst/>
              <a:gdLst/>
              <a:ahLst/>
              <a:cxnLst/>
              <a:rect l="l" t="t" r="r" b="b"/>
              <a:pathLst>
                <a:path w="1811" h="2609" extrusionOk="0">
                  <a:moveTo>
                    <a:pt x="1" y="1"/>
                  </a:moveTo>
                  <a:lnTo>
                    <a:pt x="1" y="2608"/>
                  </a:lnTo>
                  <a:lnTo>
                    <a:pt x="1811" y="2608"/>
                  </a:lnTo>
                  <a:lnTo>
                    <a:pt x="18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79;p34">
              <a:extLst>
                <a:ext uri="{FF2B5EF4-FFF2-40B4-BE49-F238E27FC236}">
                  <a16:creationId xmlns:a16="http://schemas.microsoft.com/office/drawing/2014/main" id="{37475A64-0BC2-42D6-8B78-83CAEEBC758D}"/>
                </a:ext>
              </a:extLst>
            </p:cNvPr>
            <p:cNvSpPr/>
            <p:nvPr/>
          </p:nvSpPr>
          <p:spPr>
            <a:xfrm>
              <a:off x="7276590" y="4183691"/>
              <a:ext cx="78278" cy="106003"/>
            </a:xfrm>
            <a:custGeom>
              <a:avLst/>
              <a:gdLst/>
              <a:ahLst/>
              <a:cxnLst/>
              <a:rect l="l" t="t" r="r" b="b"/>
              <a:pathLst>
                <a:path w="2287" h="3097" extrusionOk="0">
                  <a:moveTo>
                    <a:pt x="1810" y="489"/>
                  </a:moveTo>
                  <a:lnTo>
                    <a:pt x="1810" y="2608"/>
                  </a:lnTo>
                  <a:lnTo>
                    <a:pt x="489" y="2608"/>
                  </a:lnTo>
                  <a:lnTo>
                    <a:pt x="489" y="489"/>
                  </a:lnTo>
                  <a:close/>
                  <a:moveTo>
                    <a:pt x="239" y="1"/>
                  </a:moveTo>
                  <a:cubicBezTo>
                    <a:pt x="108" y="1"/>
                    <a:pt x="1" y="108"/>
                    <a:pt x="1" y="239"/>
                  </a:cubicBezTo>
                  <a:lnTo>
                    <a:pt x="1" y="2846"/>
                  </a:lnTo>
                  <a:cubicBezTo>
                    <a:pt x="1" y="2977"/>
                    <a:pt x="108" y="3084"/>
                    <a:pt x="239"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80;p34">
              <a:extLst>
                <a:ext uri="{FF2B5EF4-FFF2-40B4-BE49-F238E27FC236}">
                  <a16:creationId xmlns:a16="http://schemas.microsoft.com/office/drawing/2014/main" id="{F1C6E669-C5B8-41C3-A80A-37DEDB238F04}"/>
                </a:ext>
              </a:extLst>
            </p:cNvPr>
            <p:cNvSpPr/>
            <p:nvPr/>
          </p:nvSpPr>
          <p:spPr>
            <a:xfrm>
              <a:off x="7346685" y="4191837"/>
              <a:ext cx="61575" cy="89300"/>
            </a:xfrm>
            <a:custGeom>
              <a:avLst/>
              <a:gdLst/>
              <a:ahLst/>
              <a:cxnLst/>
              <a:rect l="l" t="t" r="r" b="b"/>
              <a:pathLst>
                <a:path w="1799" h="2609" extrusionOk="0">
                  <a:moveTo>
                    <a:pt x="1" y="1"/>
                  </a:moveTo>
                  <a:lnTo>
                    <a:pt x="1" y="2608"/>
                  </a:lnTo>
                  <a:lnTo>
                    <a:pt x="1798" y="2608"/>
                  </a:lnTo>
                  <a:lnTo>
                    <a:pt x="17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81;p34">
              <a:extLst>
                <a:ext uri="{FF2B5EF4-FFF2-40B4-BE49-F238E27FC236}">
                  <a16:creationId xmlns:a16="http://schemas.microsoft.com/office/drawing/2014/main" id="{9E5B5677-7A6D-4540-9A36-D3160A9FABF9}"/>
                </a:ext>
              </a:extLst>
            </p:cNvPr>
            <p:cNvSpPr/>
            <p:nvPr/>
          </p:nvSpPr>
          <p:spPr>
            <a:xfrm>
              <a:off x="7338129" y="4183691"/>
              <a:ext cx="78689" cy="106003"/>
            </a:xfrm>
            <a:custGeom>
              <a:avLst/>
              <a:gdLst/>
              <a:ahLst/>
              <a:cxnLst/>
              <a:rect l="l" t="t" r="r" b="b"/>
              <a:pathLst>
                <a:path w="2299" h="3097" extrusionOk="0">
                  <a:moveTo>
                    <a:pt x="1810" y="489"/>
                  </a:moveTo>
                  <a:lnTo>
                    <a:pt x="1810" y="2608"/>
                  </a:lnTo>
                  <a:lnTo>
                    <a:pt x="489" y="2608"/>
                  </a:lnTo>
                  <a:lnTo>
                    <a:pt x="489" y="489"/>
                  </a:lnTo>
                  <a:close/>
                  <a:moveTo>
                    <a:pt x="251" y="1"/>
                  </a:moveTo>
                  <a:cubicBezTo>
                    <a:pt x="120" y="1"/>
                    <a:pt x="12" y="108"/>
                    <a:pt x="12" y="239"/>
                  </a:cubicBezTo>
                  <a:lnTo>
                    <a:pt x="12" y="2846"/>
                  </a:lnTo>
                  <a:cubicBezTo>
                    <a:pt x="1" y="2977"/>
                    <a:pt x="120" y="3084"/>
                    <a:pt x="251" y="3096"/>
                  </a:cubicBezTo>
                  <a:lnTo>
                    <a:pt x="2048" y="3096"/>
                  </a:lnTo>
                  <a:cubicBezTo>
                    <a:pt x="2191" y="3084"/>
                    <a:pt x="2298" y="2977"/>
                    <a:pt x="2298" y="2846"/>
                  </a:cubicBezTo>
                  <a:lnTo>
                    <a:pt x="2298" y="239"/>
                  </a:lnTo>
                  <a:cubicBezTo>
                    <a:pt x="2298" y="108"/>
                    <a:pt x="2191"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82;p34">
              <a:extLst>
                <a:ext uri="{FF2B5EF4-FFF2-40B4-BE49-F238E27FC236}">
                  <a16:creationId xmlns:a16="http://schemas.microsoft.com/office/drawing/2014/main" id="{8BE5061E-8D21-4DF2-8F62-11696F2253E1}"/>
                </a:ext>
              </a:extLst>
            </p:cNvPr>
            <p:cNvSpPr/>
            <p:nvPr/>
          </p:nvSpPr>
          <p:spPr>
            <a:xfrm>
              <a:off x="7582891" y="4013346"/>
              <a:ext cx="61986" cy="89300"/>
            </a:xfrm>
            <a:custGeom>
              <a:avLst/>
              <a:gdLst/>
              <a:ahLst/>
              <a:cxnLst/>
              <a:rect l="l" t="t" r="r" b="b"/>
              <a:pathLst>
                <a:path w="1811" h="2609" extrusionOk="0">
                  <a:moveTo>
                    <a:pt x="1" y="1"/>
                  </a:moveTo>
                  <a:lnTo>
                    <a:pt x="1" y="2608"/>
                  </a:lnTo>
                  <a:lnTo>
                    <a:pt x="1811" y="2608"/>
                  </a:lnTo>
                  <a:lnTo>
                    <a:pt x="18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83;p34">
              <a:extLst>
                <a:ext uri="{FF2B5EF4-FFF2-40B4-BE49-F238E27FC236}">
                  <a16:creationId xmlns:a16="http://schemas.microsoft.com/office/drawing/2014/main" id="{4EEA4D53-755B-4D60-B2E5-94A1D1930D1A}"/>
                </a:ext>
              </a:extLst>
            </p:cNvPr>
            <p:cNvSpPr/>
            <p:nvPr/>
          </p:nvSpPr>
          <p:spPr>
            <a:xfrm>
              <a:off x="7574745" y="4005200"/>
              <a:ext cx="78278" cy="106003"/>
            </a:xfrm>
            <a:custGeom>
              <a:avLst/>
              <a:gdLst/>
              <a:ahLst/>
              <a:cxnLst/>
              <a:rect l="l" t="t" r="r" b="b"/>
              <a:pathLst>
                <a:path w="2287" h="3097" extrusionOk="0">
                  <a:moveTo>
                    <a:pt x="1811" y="489"/>
                  </a:moveTo>
                  <a:lnTo>
                    <a:pt x="1811" y="2608"/>
                  </a:lnTo>
                  <a:lnTo>
                    <a:pt x="489" y="2608"/>
                  </a:lnTo>
                  <a:lnTo>
                    <a:pt x="489" y="489"/>
                  </a:lnTo>
                  <a:close/>
                  <a:moveTo>
                    <a:pt x="239" y="1"/>
                  </a:moveTo>
                  <a:cubicBezTo>
                    <a:pt x="108" y="1"/>
                    <a:pt x="1" y="108"/>
                    <a:pt x="1" y="239"/>
                  </a:cubicBezTo>
                  <a:lnTo>
                    <a:pt x="1" y="2846"/>
                  </a:lnTo>
                  <a:cubicBezTo>
                    <a:pt x="1" y="2989"/>
                    <a:pt x="108" y="3096"/>
                    <a:pt x="239" y="3096"/>
                  </a:cubicBezTo>
                  <a:lnTo>
                    <a:pt x="2049" y="3096"/>
                  </a:lnTo>
                  <a:cubicBezTo>
                    <a:pt x="2180" y="3096"/>
                    <a:pt x="2287" y="2989"/>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84;p34">
              <a:extLst>
                <a:ext uri="{FF2B5EF4-FFF2-40B4-BE49-F238E27FC236}">
                  <a16:creationId xmlns:a16="http://schemas.microsoft.com/office/drawing/2014/main" id="{3263218F-D2BF-4F22-990A-498569DC2EF1}"/>
                </a:ext>
              </a:extLst>
            </p:cNvPr>
            <p:cNvSpPr/>
            <p:nvPr/>
          </p:nvSpPr>
          <p:spPr>
            <a:xfrm>
              <a:off x="7644841" y="4013346"/>
              <a:ext cx="61575" cy="89300"/>
            </a:xfrm>
            <a:custGeom>
              <a:avLst/>
              <a:gdLst/>
              <a:ahLst/>
              <a:cxnLst/>
              <a:rect l="l" t="t" r="r" b="b"/>
              <a:pathLst>
                <a:path w="1799" h="2609" extrusionOk="0">
                  <a:moveTo>
                    <a:pt x="1" y="1"/>
                  </a:moveTo>
                  <a:lnTo>
                    <a:pt x="1" y="2608"/>
                  </a:lnTo>
                  <a:lnTo>
                    <a:pt x="1799" y="2608"/>
                  </a:lnTo>
                  <a:lnTo>
                    <a:pt x="17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85;p34">
              <a:extLst>
                <a:ext uri="{FF2B5EF4-FFF2-40B4-BE49-F238E27FC236}">
                  <a16:creationId xmlns:a16="http://schemas.microsoft.com/office/drawing/2014/main" id="{A3A5D888-7864-47B2-89A4-6D68AD29D835}"/>
                </a:ext>
              </a:extLst>
            </p:cNvPr>
            <p:cNvSpPr/>
            <p:nvPr/>
          </p:nvSpPr>
          <p:spPr>
            <a:xfrm>
              <a:off x="7636284" y="4005200"/>
              <a:ext cx="78689" cy="106003"/>
            </a:xfrm>
            <a:custGeom>
              <a:avLst/>
              <a:gdLst/>
              <a:ahLst/>
              <a:cxnLst/>
              <a:rect l="l" t="t" r="r" b="b"/>
              <a:pathLst>
                <a:path w="2299" h="3097" extrusionOk="0">
                  <a:moveTo>
                    <a:pt x="1810" y="489"/>
                  </a:moveTo>
                  <a:lnTo>
                    <a:pt x="1810" y="2608"/>
                  </a:lnTo>
                  <a:lnTo>
                    <a:pt x="489" y="2608"/>
                  </a:lnTo>
                  <a:lnTo>
                    <a:pt x="489" y="489"/>
                  </a:lnTo>
                  <a:close/>
                  <a:moveTo>
                    <a:pt x="251" y="1"/>
                  </a:moveTo>
                  <a:cubicBezTo>
                    <a:pt x="108" y="1"/>
                    <a:pt x="1" y="108"/>
                    <a:pt x="1" y="239"/>
                  </a:cubicBezTo>
                  <a:lnTo>
                    <a:pt x="1" y="2846"/>
                  </a:lnTo>
                  <a:cubicBezTo>
                    <a:pt x="1" y="2989"/>
                    <a:pt x="108" y="3096"/>
                    <a:pt x="251" y="3096"/>
                  </a:cubicBezTo>
                  <a:lnTo>
                    <a:pt x="2049" y="3096"/>
                  </a:lnTo>
                  <a:cubicBezTo>
                    <a:pt x="2179" y="3096"/>
                    <a:pt x="2299" y="2989"/>
                    <a:pt x="2299" y="2846"/>
                  </a:cubicBezTo>
                  <a:lnTo>
                    <a:pt x="2299" y="239"/>
                  </a:lnTo>
                  <a:cubicBezTo>
                    <a:pt x="2299" y="108"/>
                    <a:pt x="2179"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86;p34">
              <a:extLst>
                <a:ext uri="{FF2B5EF4-FFF2-40B4-BE49-F238E27FC236}">
                  <a16:creationId xmlns:a16="http://schemas.microsoft.com/office/drawing/2014/main" id="{6C7F2AA0-EF1F-4BFF-AEA4-9A40FB894967}"/>
                </a:ext>
              </a:extLst>
            </p:cNvPr>
            <p:cNvSpPr/>
            <p:nvPr/>
          </p:nvSpPr>
          <p:spPr>
            <a:xfrm>
              <a:off x="7706380" y="4013346"/>
              <a:ext cx="61986" cy="89300"/>
            </a:xfrm>
            <a:custGeom>
              <a:avLst/>
              <a:gdLst/>
              <a:ahLst/>
              <a:cxnLst/>
              <a:rect l="l" t="t" r="r" b="b"/>
              <a:pathLst>
                <a:path w="1811" h="2609" extrusionOk="0">
                  <a:moveTo>
                    <a:pt x="1" y="1"/>
                  </a:moveTo>
                  <a:lnTo>
                    <a:pt x="1" y="2608"/>
                  </a:lnTo>
                  <a:lnTo>
                    <a:pt x="1810" y="2608"/>
                  </a:lnTo>
                  <a:lnTo>
                    <a:pt x="18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87;p34">
              <a:extLst>
                <a:ext uri="{FF2B5EF4-FFF2-40B4-BE49-F238E27FC236}">
                  <a16:creationId xmlns:a16="http://schemas.microsoft.com/office/drawing/2014/main" id="{C8185B28-BC38-4225-A440-9359BA4C9CFA}"/>
                </a:ext>
              </a:extLst>
            </p:cNvPr>
            <p:cNvSpPr/>
            <p:nvPr/>
          </p:nvSpPr>
          <p:spPr>
            <a:xfrm>
              <a:off x="7698234" y="4005200"/>
              <a:ext cx="78278" cy="106003"/>
            </a:xfrm>
            <a:custGeom>
              <a:avLst/>
              <a:gdLst/>
              <a:ahLst/>
              <a:cxnLst/>
              <a:rect l="l" t="t" r="r" b="b"/>
              <a:pathLst>
                <a:path w="2287" h="3097" extrusionOk="0">
                  <a:moveTo>
                    <a:pt x="1798" y="489"/>
                  </a:moveTo>
                  <a:lnTo>
                    <a:pt x="1798" y="2608"/>
                  </a:lnTo>
                  <a:lnTo>
                    <a:pt x="489" y="2608"/>
                  </a:lnTo>
                  <a:lnTo>
                    <a:pt x="489" y="489"/>
                  </a:lnTo>
                  <a:close/>
                  <a:moveTo>
                    <a:pt x="239" y="1"/>
                  </a:moveTo>
                  <a:cubicBezTo>
                    <a:pt x="108" y="1"/>
                    <a:pt x="0" y="108"/>
                    <a:pt x="0" y="239"/>
                  </a:cubicBezTo>
                  <a:lnTo>
                    <a:pt x="0" y="2846"/>
                  </a:lnTo>
                  <a:cubicBezTo>
                    <a:pt x="0" y="2989"/>
                    <a:pt x="108" y="3096"/>
                    <a:pt x="239" y="3096"/>
                  </a:cubicBezTo>
                  <a:lnTo>
                    <a:pt x="2048" y="3096"/>
                  </a:lnTo>
                  <a:cubicBezTo>
                    <a:pt x="2179" y="3096"/>
                    <a:pt x="2286" y="2989"/>
                    <a:pt x="2286" y="2846"/>
                  </a:cubicBezTo>
                  <a:lnTo>
                    <a:pt x="2286" y="239"/>
                  </a:lnTo>
                  <a:cubicBezTo>
                    <a:pt x="2286" y="108"/>
                    <a:pt x="2179"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88;p34">
              <a:extLst>
                <a:ext uri="{FF2B5EF4-FFF2-40B4-BE49-F238E27FC236}">
                  <a16:creationId xmlns:a16="http://schemas.microsoft.com/office/drawing/2014/main" id="{B3EFCD6D-FE1B-456F-892B-7B55C0DE9AD7}"/>
                </a:ext>
              </a:extLst>
            </p:cNvPr>
            <p:cNvSpPr/>
            <p:nvPr/>
          </p:nvSpPr>
          <p:spPr>
            <a:xfrm>
              <a:off x="7582891" y="4102608"/>
              <a:ext cx="61986" cy="89265"/>
            </a:xfrm>
            <a:custGeom>
              <a:avLst/>
              <a:gdLst/>
              <a:ahLst/>
              <a:cxnLst/>
              <a:rect l="l" t="t" r="r" b="b"/>
              <a:pathLst>
                <a:path w="1811" h="2608" extrusionOk="0">
                  <a:moveTo>
                    <a:pt x="1" y="0"/>
                  </a:moveTo>
                  <a:lnTo>
                    <a:pt x="1" y="2608"/>
                  </a:lnTo>
                  <a:lnTo>
                    <a:pt x="1811" y="2608"/>
                  </a:lnTo>
                  <a:lnTo>
                    <a:pt x="1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89;p34">
              <a:extLst>
                <a:ext uri="{FF2B5EF4-FFF2-40B4-BE49-F238E27FC236}">
                  <a16:creationId xmlns:a16="http://schemas.microsoft.com/office/drawing/2014/main" id="{8FCCE8B0-113D-4F16-AFA8-B1545FB95A7D}"/>
                </a:ext>
              </a:extLst>
            </p:cNvPr>
            <p:cNvSpPr/>
            <p:nvPr/>
          </p:nvSpPr>
          <p:spPr>
            <a:xfrm>
              <a:off x="7574745" y="4094462"/>
              <a:ext cx="78278" cy="105968"/>
            </a:xfrm>
            <a:custGeom>
              <a:avLst/>
              <a:gdLst/>
              <a:ahLst/>
              <a:cxnLst/>
              <a:rect l="l" t="t" r="r" b="b"/>
              <a:pathLst>
                <a:path w="2287" h="3096" extrusionOk="0">
                  <a:moveTo>
                    <a:pt x="1811" y="488"/>
                  </a:moveTo>
                  <a:lnTo>
                    <a:pt x="1811" y="2608"/>
                  </a:lnTo>
                  <a:lnTo>
                    <a:pt x="489" y="2608"/>
                  </a:lnTo>
                  <a:lnTo>
                    <a:pt x="489" y="488"/>
                  </a:lnTo>
                  <a:close/>
                  <a:moveTo>
                    <a:pt x="239" y="0"/>
                  </a:moveTo>
                  <a:cubicBezTo>
                    <a:pt x="108" y="0"/>
                    <a:pt x="1" y="107"/>
                    <a:pt x="1" y="238"/>
                  </a:cubicBezTo>
                  <a:lnTo>
                    <a:pt x="1" y="2858"/>
                  </a:lnTo>
                  <a:cubicBezTo>
                    <a:pt x="1" y="2989"/>
                    <a:pt x="108" y="3096"/>
                    <a:pt x="239" y="3096"/>
                  </a:cubicBezTo>
                  <a:lnTo>
                    <a:pt x="2049" y="3096"/>
                  </a:lnTo>
                  <a:cubicBezTo>
                    <a:pt x="2180" y="3096"/>
                    <a:pt x="2287" y="2989"/>
                    <a:pt x="2287" y="2846"/>
                  </a:cubicBezTo>
                  <a:lnTo>
                    <a:pt x="2287" y="238"/>
                  </a:lnTo>
                  <a:cubicBezTo>
                    <a:pt x="2287" y="107"/>
                    <a:pt x="2180"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90;p34">
              <a:extLst>
                <a:ext uri="{FF2B5EF4-FFF2-40B4-BE49-F238E27FC236}">
                  <a16:creationId xmlns:a16="http://schemas.microsoft.com/office/drawing/2014/main" id="{E5E456F2-DC1C-4895-B1A9-067E44F33CEF}"/>
                </a:ext>
              </a:extLst>
            </p:cNvPr>
            <p:cNvSpPr/>
            <p:nvPr/>
          </p:nvSpPr>
          <p:spPr>
            <a:xfrm>
              <a:off x="7644841" y="4102608"/>
              <a:ext cx="61575" cy="89265"/>
            </a:xfrm>
            <a:custGeom>
              <a:avLst/>
              <a:gdLst/>
              <a:ahLst/>
              <a:cxnLst/>
              <a:rect l="l" t="t" r="r" b="b"/>
              <a:pathLst>
                <a:path w="1799" h="2608" extrusionOk="0">
                  <a:moveTo>
                    <a:pt x="1" y="0"/>
                  </a:moveTo>
                  <a:lnTo>
                    <a:pt x="1" y="2608"/>
                  </a:lnTo>
                  <a:lnTo>
                    <a:pt x="1799" y="2608"/>
                  </a:lnTo>
                  <a:lnTo>
                    <a:pt x="17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91;p34">
              <a:extLst>
                <a:ext uri="{FF2B5EF4-FFF2-40B4-BE49-F238E27FC236}">
                  <a16:creationId xmlns:a16="http://schemas.microsoft.com/office/drawing/2014/main" id="{BF4235E5-3849-40C5-A95C-32176D53CEEB}"/>
                </a:ext>
              </a:extLst>
            </p:cNvPr>
            <p:cNvSpPr/>
            <p:nvPr/>
          </p:nvSpPr>
          <p:spPr>
            <a:xfrm>
              <a:off x="7636284" y="4094462"/>
              <a:ext cx="78689" cy="105968"/>
            </a:xfrm>
            <a:custGeom>
              <a:avLst/>
              <a:gdLst/>
              <a:ahLst/>
              <a:cxnLst/>
              <a:rect l="l" t="t" r="r" b="b"/>
              <a:pathLst>
                <a:path w="2299" h="3096" extrusionOk="0">
                  <a:moveTo>
                    <a:pt x="1810" y="488"/>
                  </a:moveTo>
                  <a:lnTo>
                    <a:pt x="1810" y="2608"/>
                  </a:lnTo>
                  <a:lnTo>
                    <a:pt x="489" y="2608"/>
                  </a:lnTo>
                  <a:lnTo>
                    <a:pt x="489" y="488"/>
                  </a:lnTo>
                  <a:close/>
                  <a:moveTo>
                    <a:pt x="251" y="0"/>
                  </a:moveTo>
                  <a:cubicBezTo>
                    <a:pt x="108" y="0"/>
                    <a:pt x="1" y="107"/>
                    <a:pt x="1" y="238"/>
                  </a:cubicBezTo>
                  <a:lnTo>
                    <a:pt x="1" y="2858"/>
                  </a:lnTo>
                  <a:cubicBezTo>
                    <a:pt x="1" y="2989"/>
                    <a:pt x="108" y="3096"/>
                    <a:pt x="251" y="3096"/>
                  </a:cubicBezTo>
                  <a:lnTo>
                    <a:pt x="2049" y="3096"/>
                  </a:lnTo>
                  <a:cubicBezTo>
                    <a:pt x="2191" y="3096"/>
                    <a:pt x="2299" y="2989"/>
                    <a:pt x="2299" y="2846"/>
                  </a:cubicBezTo>
                  <a:lnTo>
                    <a:pt x="2299" y="238"/>
                  </a:lnTo>
                  <a:cubicBezTo>
                    <a:pt x="2299" y="107"/>
                    <a:pt x="2179"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92;p34">
              <a:extLst>
                <a:ext uri="{FF2B5EF4-FFF2-40B4-BE49-F238E27FC236}">
                  <a16:creationId xmlns:a16="http://schemas.microsoft.com/office/drawing/2014/main" id="{E5F0E30D-4A6B-4AFB-8830-C894DC60BB10}"/>
                </a:ext>
              </a:extLst>
            </p:cNvPr>
            <p:cNvSpPr/>
            <p:nvPr/>
          </p:nvSpPr>
          <p:spPr>
            <a:xfrm>
              <a:off x="7706380" y="4102608"/>
              <a:ext cx="61986" cy="89265"/>
            </a:xfrm>
            <a:custGeom>
              <a:avLst/>
              <a:gdLst/>
              <a:ahLst/>
              <a:cxnLst/>
              <a:rect l="l" t="t" r="r" b="b"/>
              <a:pathLst>
                <a:path w="1811" h="2608" extrusionOk="0">
                  <a:moveTo>
                    <a:pt x="1" y="0"/>
                  </a:moveTo>
                  <a:lnTo>
                    <a:pt x="1" y="2608"/>
                  </a:lnTo>
                  <a:lnTo>
                    <a:pt x="1810" y="2608"/>
                  </a:lnTo>
                  <a:lnTo>
                    <a:pt x="18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93;p34">
              <a:extLst>
                <a:ext uri="{FF2B5EF4-FFF2-40B4-BE49-F238E27FC236}">
                  <a16:creationId xmlns:a16="http://schemas.microsoft.com/office/drawing/2014/main" id="{A9E666DE-A9F4-4350-AE61-C3AFEF352C11}"/>
                </a:ext>
              </a:extLst>
            </p:cNvPr>
            <p:cNvSpPr/>
            <p:nvPr/>
          </p:nvSpPr>
          <p:spPr>
            <a:xfrm>
              <a:off x="7698234" y="4094462"/>
              <a:ext cx="78278" cy="105968"/>
            </a:xfrm>
            <a:custGeom>
              <a:avLst/>
              <a:gdLst/>
              <a:ahLst/>
              <a:cxnLst/>
              <a:rect l="l" t="t" r="r" b="b"/>
              <a:pathLst>
                <a:path w="2287" h="3096" extrusionOk="0">
                  <a:moveTo>
                    <a:pt x="1798" y="488"/>
                  </a:moveTo>
                  <a:lnTo>
                    <a:pt x="1798" y="2608"/>
                  </a:lnTo>
                  <a:lnTo>
                    <a:pt x="489" y="2608"/>
                  </a:lnTo>
                  <a:lnTo>
                    <a:pt x="489" y="488"/>
                  </a:lnTo>
                  <a:close/>
                  <a:moveTo>
                    <a:pt x="239" y="0"/>
                  </a:moveTo>
                  <a:cubicBezTo>
                    <a:pt x="108" y="0"/>
                    <a:pt x="0" y="107"/>
                    <a:pt x="0" y="238"/>
                  </a:cubicBezTo>
                  <a:lnTo>
                    <a:pt x="0" y="2858"/>
                  </a:lnTo>
                  <a:cubicBezTo>
                    <a:pt x="0" y="2989"/>
                    <a:pt x="108" y="3096"/>
                    <a:pt x="239" y="3096"/>
                  </a:cubicBezTo>
                  <a:lnTo>
                    <a:pt x="2048" y="3096"/>
                  </a:lnTo>
                  <a:cubicBezTo>
                    <a:pt x="2179" y="3096"/>
                    <a:pt x="2286" y="2989"/>
                    <a:pt x="2286" y="2846"/>
                  </a:cubicBezTo>
                  <a:lnTo>
                    <a:pt x="2286" y="238"/>
                  </a:lnTo>
                  <a:cubicBezTo>
                    <a:pt x="2286" y="107"/>
                    <a:pt x="2179" y="0"/>
                    <a:pt x="2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94;p34">
              <a:extLst>
                <a:ext uri="{FF2B5EF4-FFF2-40B4-BE49-F238E27FC236}">
                  <a16:creationId xmlns:a16="http://schemas.microsoft.com/office/drawing/2014/main" id="{AEF45175-4D7D-4F60-A370-ED09E5383C38}"/>
                </a:ext>
              </a:extLst>
            </p:cNvPr>
            <p:cNvSpPr/>
            <p:nvPr/>
          </p:nvSpPr>
          <p:spPr>
            <a:xfrm>
              <a:off x="7582891" y="4191837"/>
              <a:ext cx="61986" cy="89300"/>
            </a:xfrm>
            <a:custGeom>
              <a:avLst/>
              <a:gdLst/>
              <a:ahLst/>
              <a:cxnLst/>
              <a:rect l="l" t="t" r="r" b="b"/>
              <a:pathLst>
                <a:path w="1811" h="2609" extrusionOk="0">
                  <a:moveTo>
                    <a:pt x="1" y="1"/>
                  </a:moveTo>
                  <a:lnTo>
                    <a:pt x="1" y="2608"/>
                  </a:lnTo>
                  <a:lnTo>
                    <a:pt x="1811" y="2608"/>
                  </a:lnTo>
                  <a:lnTo>
                    <a:pt x="18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95;p34">
              <a:extLst>
                <a:ext uri="{FF2B5EF4-FFF2-40B4-BE49-F238E27FC236}">
                  <a16:creationId xmlns:a16="http://schemas.microsoft.com/office/drawing/2014/main" id="{E80D6111-CC74-4F42-9640-A98E68FF655F}"/>
                </a:ext>
              </a:extLst>
            </p:cNvPr>
            <p:cNvSpPr/>
            <p:nvPr/>
          </p:nvSpPr>
          <p:spPr>
            <a:xfrm>
              <a:off x="7574745" y="4183691"/>
              <a:ext cx="78278" cy="106003"/>
            </a:xfrm>
            <a:custGeom>
              <a:avLst/>
              <a:gdLst/>
              <a:ahLst/>
              <a:cxnLst/>
              <a:rect l="l" t="t" r="r" b="b"/>
              <a:pathLst>
                <a:path w="2287" h="3097" extrusionOk="0">
                  <a:moveTo>
                    <a:pt x="1811" y="489"/>
                  </a:moveTo>
                  <a:lnTo>
                    <a:pt x="1811" y="2608"/>
                  </a:lnTo>
                  <a:lnTo>
                    <a:pt x="489" y="2608"/>
                  </a:lnTo>
                  <a:lnTo>
                    <a:pt x="489" y="489"/>
                  </a:lnTo>
                  <a:close/>
                  <a:moveTo>
                    <a:pt x="239" y="1"/>
                  </a:moveTo>
                  <a:cubicBezTo>
                    <a:pt x="108" y="1"/>
                    <a:pt x="1" y="108"/>
                    <a:pt x="1" y="239"/>
                  </a:cubicBezTo>
                  <a:lnTo>
                    <a:pt x="1" y="2846"/>
                  </a:lnTo>
                  <a:cubicBezTo>
                    <a:pt x="1" y="2977"/>
                    <a:pt x="108" y="3084"/>
                    <a:pt x="239"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96;p34">
              <a:extLst>
                <a:ext uri="{FF2B5EF4-FFF2-40B4-BE49-F238E27FC236}">
                  <a16:creationId xmlns:a16="http://schemas.microsoft.com/office/drawing/2014/main" id="{FE0C08F0-DBA2-475F-A182-78977A5E8F86}"/>
                </a:ext>
              </a:extLst>
            </p:cNvPr>
            <p:cNvSpPr/>
            <p:nvPr/>
          </p:nvSpPr>
          <p:spPr>
            <a:xfrm>
              <a:off x="7644841" y="4191837"/>
              <a:ext cx="61575" cy="89300"/>
            </a:xfrm>
            <a:custGeom>
              <a:avLst/>
              <a:gdLst/>
              <a:ahLst/>
              <a:cxnLst/>
              <a:rect l="l" t="t" r="r" b="b"/>
              <a:pathLst>
                <a:path w="1799" h="2609" extrusionOk="0">
                  <a:moveTo>
                    <a:pt x="1" y="1"/>
                  </a:moveTo>
                  <a:lnTo>
                    <a:pt x="1" y="2608"/>
                  </a:lnTo>
                  <a:lnTo>
                    <a:pt x="1799" y="2608"/>
                  </a:lnTo>
                  <a:lnTo>
                    <a:pt x="17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97;p34">
              <a:extLst>
                <a:ext uri="{FF2B5EF4-FFF2-40B4-BE49-F238E27FC236}">
                  <a16:creationId xmlns:a16="http://schemas.microsoft.com/office/drawing/2014/main" id="{B5136279-72A7-4438-85C9-5D6395BEDA41}"/>
                </a:ext>
              </a:extLst>
            </p:cNvPr>
            <p:cNvSpPr/>
            <p:nvPr/>
          </p:nvSpPr>
          <p:spPr>
            <a:xfrm>
              <a:off x="7636284" y="4183691"/>
              <a:ext cx="78689" cy="106003"/>
            </a:xfrm>
            <a:custGeom>
              <a:avLst/>
              <a:gdLst/>
              <a:ahLst/>
              <a:cxnLst/>
              <a:rect l="l" t="t" r="r" b="b"/>
              <a:pathLst>
                <a:path w="2299" h="3097" extrusionOk="0">
                  <a:moveTo>
                    <a:pt x="1810" y="489"/>
                  </a:moveTo>
                  <a:lnTo>
                    <a:pt x="1810" y="2608"/>
                  </a:lnTo>
                  <a:lnTo>
                    <a:pt x="489" y="2608"/>
                  </a:lnTo>
                  <a:lnTo>
                    <a:pt x="489" y="489"/>
                  </a:lnTo>
                  <a:close/>
                  <a:moveTo>
                    <a:pt x="251" y="1"/>
                  </a:moveTo>
                  <a:cubicBezTo>
                    <a:pt x="108" y="1"/>
                    <a:pt x="1" y="108"/>
                    <a:pt x="1" y="239"/>
                  </a:cubicBezTo>
                  <a:lnTo>
                    <a:pt x="1" y="2846"/>
                  </a:lnTo>
                  <a:cubicBezTo>
                    <a:pt x="1" y="2977"/>
                    <a:pt x="108" y="3084"/>
                    <a:pt x="251" y="3096"/>
                  </a:cubicBezTo>
                  <a:lnTo>
                    <a:pt x="2049" y="3096"/>
                  </a:lnTo>
                  <a:cubicBezTo>
                    <a:pt x="2179" y="3084"/>
                    <a:pt x="2299" y="2977"/>
                    <a:pt x="2299" y="2846"/>
                  </a:cubicBezTo>
                  <a:lnTo>
                    <a:pt x="2299" y="239"/>
                  </a:lnTo>
                  <a:cubicBezTo>
                    <a:pt x="2299" y="108"/>
                    <a:pt x="2179"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98;p34">
              <a:extLst>
                <a:ext uri="{FF2B5EF4-FFF2-40B4-BE49-F238E27FC236}">
                  <a16:creationId xmlns:a16="http://schemas.microsoft.com/office/drawing/2014/main" id="{98725D18-FE17-45CA-AAF4-26BE774B3510}"/>
                </a:ext>
              </a:extLst>
            </p:cNvPr>
            <p:cNvSpPr/>
            <p:nvPr/>
          </p:nvSpPr>
          <p:spPr>
            <a:xfrm>
              <a:off x="7706380" y="4191837"/>
              <a:ext cx="61986" cy="89300"/>
            </a:xfrm>
            <a:custGeom>
              <a:avLst/>
              <a:gdLst/>
              <a:ahLst/>
              <a:cxnLst/>
              <a:rect l="l" t="t" r="r" b="b"/>
              <a:pathLst>
                <a:path w="1811" h="2609" extrusionOk="0">
                  <a:moveTo>
                    <a:pt x="1" y="1"/>
                  </a:moveTo>
                  <a:lnTo>
                    <a:pt x="1" y="2608"/>
                  </a:lnTo>
                  <a:lnTo>
                    <a:pt x="1810" y="2608"/>
                  </a:lnTo>
                  <a:lnTo>
                    <a:pt x="18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99;p34">
              <a:extLst>
                <a:ext uri="{FF2B5EF4-FFF2-40B4-BE49-F238E27FC236}">
                  <a16:creationId xmlns:a16="http://schemas.microsoft.com/office/drawing/2014/main" id="{32702A83-8DD5-463E-A658-0CE769006713}"/>
                </a:ext>
              </a:extLst>
            </p:cNvPr>
            <p:cNvSpPr/>
            <p:nvPr/>
          </p:nvSpPr>
          <p:spPr>
            <a:xfrm>
              <a:off x="7698234" y="4183691"/>
              <a:ext cx="78278" cy="106003"/>
            </a:xfrm>
            <a:custGeom>
              <a:avLst/>
              <a:gdLst/>
              <a:ahLst/>
              <a:cxnLst/>
              <a:rect l="l" t="t" r="r" b="b"/>
              <a:pathLst>
                <a:path w="2287" h="3097" extrusionOk="0">
                  <a:moveTo>
                    <a:pt x="1798" y="489"/>
                  </a:moveTo>
                  <a:lnTo>
                    <a:pt x="1798" y="2608"/>
                  </a:lnTo>
                  <a:lnTo>
                    <a:pt x="489" y="2608"/>
                  </a:lnTo>
                  <a:lnTo>
                    <a:pt x="489" y="489"/>
                  </a:lnTo>
                  <a:close/>
                  <a:moveTo>
                    <a:pt x="239" y="1"/>
                  </a:moveTo>
                  <a:cubicBezTo>
                    <a:pt x="108" y="1"/>
                    <a:pt x="0" y="108"/>
                    <a:pt x="0" y="239"/>
                  </a:cubicBezTo>
                  <a:lnTo>
                    <a:pt x="0" y="2846"/>
                  </a:lnTo>
                  <a:cubicBezTo>
                    <a:pt x="0" y="2977"/>
                    <a:pt x="108" y="3084"/>
                    <a:pt x="239" y="3096"/>
                  </a:cubicBezTo>
                  <a:lnTo>
                    <a:pt x="2048" y="3096"/>
                  </a:lnTo>
                  <a:cubicBezTo>
                    <a:pt x="2179" y="3084"/>
                    <a:pt x="2286" y="2977"/>
                    <a:pt x="2286" y="2846"/>
                  </a:cubicBezTo>
                  <a:lnTo>
                    <a:pt x="2286" y="239"/>
                  </a:lnTo>
                  <a:cubicBezTo>
                    <a:pt x="2286" y="108"/>
                    <a:pt x="2179"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00;p34">
              <a:extLst>
                <a:ext uri="{FF2B5EF4-FFF2-40B4-BE49-F238E27FC236}">
                  <a16:creationId xmlns:a16="http://schemas.microsoft.com/office/drawing/2014/main" id="{A8CBD81C-9E10-4A32-9C25-0A09C4242F30}"/>
                </a:ext>
              </a:extLst>
            </p:cNvPr>
            <p:cNvSpPr/>
            <p:nvPr/>
          </p:nvSpPr>
          <p:spPr>
            <a:xfrm>
              <a:off x="7407378" y="3675086"/>
              <a:ext cx="89676" cy="73794"/>
            </a:xfrm>
            <a:custGeom>
              <a:avLst/>
              <a:gdLst/>
              <a:ahLst/>
              <a:cxnLst/>
              <a:rect l="l" t="t" r="r" b="b"/>
              <a:pathLst>
                <a:path w="2620" h="2156" extrusionOk="0">
                  <a:moveTo>
                    <a:pt x="1" y="0"/>
                  </a:moveTo>
                  <a:lnTo>
                    <a:pt x="1" y="2155"/>
                  </a:lnTo>
                  <a:lnTo>
                    <a:pt x="2620" y="2155"/>
                  </a:lnTo>
                  <a:lnTo>
                    <a:pt x="26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01;p34">
              <a:extLst>
                <a:ext uri="{FF2B5EF4-FFF2-40B4-BE49-F238E27FC236}">
                  <a16:creationId xmlns:a16="http://schemas.microsoft.com/office/drawing/2014/main" id="{1484F2BD-7B46-4C1F-973F-85ACA6D5F499}"/>
                </a:ext>
              </a:extLst>
            </p:cNvPr>
            <p:cNvSpPr/>
            <p:nvPr/>
          </p:nvSpPr>
          <p:spPr>
            <a:xfrm>
              <a:off x="7399232" y="3666940"/>
              <a:ext cx="106003" cy="90087"/>
            </a:xfrm>
            <a:custGeom>
              <a:avLst/>
              <a:gdLst/>
              <a:ahLst/>
              <a:cxnLst/>
              <a:rect l="l" t="t" r="r" b="b"/>
              <a:pathLst>
                <a:path w="3097" h="2632" extrusionOk="0">
                  <a:moveTo>
                    <a:pt x="2608" y="477"/>
                  </a:moveTo>
                  <a:lnTo>
                    <a:pt x="2608" y="2155"/>
                  </a:lnTo>
                  <a:lnTo>
                    <a:pt x="489" y="2155"/>
                  </a:lnTo>
                  <a:lnTo>
                    <a:pt x="489" y="477"/>
                  </a:lnTo>
                  <a:close/>
                  <a:moveTo>
                    <a:pt x="239" y="0"/>
                  </a:moveTo>
                  <a:cubicBezTo>
                    <a:pt x="108" y="0"/>
                    <a:pt x="0" y="107"/>
                    <a:pt x="0" y="238"/>
                  </a:cubicBezTo>
                  <a:lnTo>
                    <a:pt x="0" y="2393"/>
                  </a:lnTo>
                  <a:cubicBezTo>
                    <a:pt x="0" y="2524"/>
                    <a:pt x="108" y="2632"/>
                    <a:pt x="239" y="2632"/>
                  </a:cubicBezTo>
                  <a:lnTo>
                    <a:pt x="2858" y="2632"/>
                  </a:lnTo>
                  <a:cubicBezTo>
                    <a:pt x="2989" y="2632"/>
                    <a:pt x="3096" y="2524"/>
                    <a:pt x="3096" y="2393"/>
                  </a:cubicBezTo>
                  <a:lnTo>
                    <a:pt x="3096" y="238"/>
                  </a:lnTo>
                  <a:cubicBezTo>
                    <a:pt x="3096" y="107"/>
                    <a:pt x="2989"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02;p34">
              <a:extLst>
                <a:ext uri="{FF2B5EF4-FFF2-40B4-BE49-F238E27FC236}">
                  <a16:creationId xmlns:a16="http://schemas.microsoft.com/office/drawing/2014/main" id="{70C42103-4D8E-4948-99C2-8847090EFBC3}"/>
                </a:ext>
              </a:extLst>
            </p:cNvPr>
            <p:cNvSpPr/>
            <p:nvPr/>
          </p:nvSpPr>
          <p:spPr>
            <a:xfrm>
              <a:off x="7497017" y="3675086"/>
              <a:ext cx="89300" cy="73794"/>
            </a:xfrm>
            <a:custGeom>
              <a:avLst/>
              <a:gdLst/>
              <a:ahLst/>
              <a:cxnLst/>
              <a:rect l="l" t="t" r="r" b="b"/>
              <a:pathLst>
                <a:path w="2609" h="2156" extrusionOk="0">
                  <a:moveTo>
                    <a:pt x="1" y="0"/>
                  </a:moveTo>
                  <a:lnTo>
                    <a:pt x="1" y="2155"/>
                  </a:lnTo>
                  <a:lnTo>
                    <a:pt x="2608" y="2155"/>
                  </a:lnTo>
                  <a:lnTo>
                    <a:pt x="26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03;p34">
              <a:extLst>
                <a:ext uri="{FF2B5EF4-FFF2-40B4-BE49-F238E27FC236}">
                  <a16:creationId xmlns:a16="http://schemas.microsoft.com/office/drawing/2014/main" id="{7026AC7C-2F1F-4AC1-A334-FCE39BA24267}"/>
                </a:ext>
              </a:extLst>
            </p:cNvPr>
            <p:cNvSpPr/>
            <p:nvPr/>
          </p:nvSpPr>
          <p:spPr>
            <a:xfrm>
              <a:off x="7488460" y="3666940"/>
              <a:ext cx="106413" cy="90087"/>
            </a:xfrm>
            <a:custGeom>
              <a:avLst/>
              <a:gdLst/>
              <a:ahLst/>
              <a:cxnLst/>
              <a:rect l="l" t="t" r="r" b="b"/>
              <a:pathLst>
                <a:path w="3109" h="2632" extrusionOk="0">
                  <a:moveTo>
                    <a:pt x="2620" y="477"/>
                  </a:moveTo>
                  <a:lnTo>
                    <a:pt x="2620" y="2155"/>
                  </a:lnTo>
                  <a:lnTo>
                    <a:pt x="489" y="2155"/>
                  </a:lnTo>
                  <a:lnTo>
                    <a:pt x="489" y="477"/>
                  </a:lnTo>
                  <a:close/>
                  <a:moveTo>
                    <a:pt x="251" y="0"/>
                  </a:moveTo>
                  <a:cubicBezTo>
                    <a:pt x="108" y="0"/>
                    <a:pt x="1" y="107"/>
                    <a:pt x="1" y="238"/>
                  </a:cubicBezTo>
                  <a:lnTo>
                    <a:pt x="1" y="2393"/>
                  </a:lnTo>
                  <a:cubicBezTo>
                    <a:pt x="1" y="2524"/>
                    <a:pt x="120" y="2632"/>
                    <a:pt x="251" y="2632"/>
                  </a:cubicBezTo>
                  <a:lnTo>
                    <a:pt x="2858" y="2632"/>
                  </a:lnTo>
                  <a:cubicBezTo>
                    <a:pt x="2989" y="2632"/>
                    <a:pt x="3097" y="2524"/>
                    <a:pt x="3108" y="2393"/>
                  </a:cubicBezTo>
                  <a:lnTo>
                    <a:pt x="3108" y="238"/>
                  </a:lnTo>
                  <a:cubicBezTo>
                    <a:pt x="3108" y="107"/>
                    <a:pt x="2989"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04;p34">
              <a:extLst>
                <a:ext uri="{FF2B5EF4-FFF2-40B4-BE49-F238E27FC236}">
                  <a16:creationId xmlns:a16="http://schemas.microsoft.com/office/drawing/2014/main" id="{6D2167F9-E65E-4C03-AB95-33584864EB16}"/>
                </a:ext>
              </a:extLst>
            </p:cNvPr>
            <p:cNvSpPr/>
            <p:nvPr/>
          </p:nvSpPr>
          <p:spPr>
            <a:xfrm>
              <a:off x="7407378" y="3748844"/>
              <a:ext cx="89676" cy="73794"/>
            </a:xfrm>
            <a:custGeom>
              <a:avLst/>
              <a:gdLst/>
              <a:ahLst/>
              <a:cxnLst/>
              <a:rect l="l" t="t" r="r" b="b"/>
              <a:pathLst>
                <a:path w="2620" h="2156" extrusionOk="0">
                  <a:moveTo>
                    <a:pt x="1" y="0"/>
                  </a:moveTo>
                  <a:lnTo>
                    <a:pt x="1" y="2156"/>
                  </a:lnTo>
                  <a:lnTo>
                    <a:pt x="2620" y="2156"/>
                  </a:lnTo>
                  <a:lnTo>
                    <a:pt x="26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05;p34">
              <a:extLst>
                <a:ext uri="{FF2B5EF4-FFF2-40B4-BE49-F238E27FC236}">
                  <a16:creationId xmlns:a16="http://schemas.microsoft.com/office/drawing/2014/main" id="{193EA154-8688-4904-9BEB-157E4BF1723E}"/>
                </a:ext>
              </a:extLst>
            </p:cNvPr>
            <p:cNvSpPr/>
            <p:nvPr/>
          </p:nvSpPr>
          <p:spPr>
            <a:xfrm>
              <a:off x="7399232" y="3740698"/>
              <a:ext cx="106003" cy="90498"/>
            </a:xfrm>
            <a:custGeom>
              <a:avLst/>
              <a:gdLst/>
              <a:ahLst/>
              <a:cxnLst/>
              <a:rect l="l" t="t" r="r" b="b"/>
              <a:pathLst>
                <a:path w="3097" h="2644" extrusionOk="0">
                  <a:moveTo>
                    <a:pt x="2608" y="477"/>
                  </a:moveTo>
                  <a:lnTo>
                    <a:pt x="2608" y="2155"/>
                  </a:lnTo>
                  <a:lnTo>
                    <a:pt x="489" y="2155"/>
                  </a:lnTo>
                  <a:lnTo>
                    <a:pt x="489" y="477"/>
                  </a:lnTo>
                  <a:close/>
                  <a:moveTo>
                    <a:pt x="239" y="0"/>
                  </a:moveTo>
                  <a:cubicBezTo>
                    <a:pt x="108" y="0"/>
                    <a:pt x="0" y="108"/>
                    <a:pt x="0" y="238"/>
                  </a:cubicBezTo>
                  <a:lnTo>
                    <a:pt x="0" y="2394"/>
                  </a:lnTo>
                  <a:cubicBezTo>
                    <a:pt x="0" y="2524"/>
                    <a:pt x="108" y="2644"/>
                    <a:pt x="239" y="2644"/>
                  </a:cubicBezTo>
                  <a:lnTo>
                    <a:pt x="2858" y="2644"/>
                  </a:lnTo>
                  <a:cubicBezTo>
                    <a:pt x="2989" y="2644"/>
                    <a:pt x="3096" y="2524"/>
                    <a:pt x="3096" y="2394"/>
                  </a:cubicBezTo>
                  <a:lnTo>
                    <a:pt x="3096" y="238"/>
                  </a:lnTo>
                  <a:cubicBezTo>
                    <a:pt x="3096" y="108"/>
                    <a:pt x="2989"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6;p34">
              <a:extLst>
                <a:ext uri="{FF2B5EF4-FFF2-40B4-BE49-F238E27FC236}">
                  <a16:creationId xmlns:a16="http://schemas.microsoft.com/office/drawing/2014/main" id="{8FCBBCE1-7669-4A3B-9942-9B3FDCC61638}"/>
                </a:ext>
              </a:extLst>
            </p:cNvPr>
            <p:cNvSpPr/>
            <p:nvPr/>
          </p:nvSpPr>
          <p:spPr>
            <a:xfrm>
              <a:off x="7497017" y="3748844"/>
              <a:ext cx="89300" cy="73794"/>
            </a:xfrm>
            <a:custGeom>
              <a:avLst/>
              <a:gdLst/>
              <a:ahLst/>
              <a:cxnLst/>
              <a:rect l="l" t="t" r="r" b="b"/>
              <a:pathLst>
                <a:path w="2609" h="2156" extrusionOk="0">
                  <a:moveTo>
                    <a:pt x="1" y="0"/>
                  </a:moveTo>
                  <a:lnTo>
                    <a:pt x="1" y="2156"/>
                  </a:lnTo>
                  <a:lnTo>
                    <a:pt x="2608" y="2156"/>
                  </a:lnTo>
                  <a:lnTo>
                    <a:pt x="26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07;p34">
              <a:extLst>
                <a:ext uri="{FF2B5EF4-FFF2-40B4-BE49-F238E27FC236}">
                  <a16:creationId xmlns:a16="http://schemas.microsoft.com/office/drawing/2014/main" id="{691A9214-E855-4926-9D81-6D5F918014F1}"/>
                </a:ext>
              </a:extLst>
            </p:cNvPr>
            <p:cNvSpPr/>
            <p:nvPr/>
          </p:nvSpPr>
          <p:spPr>
            <a:xfrm>
              <a:off x="7488460" y="3740698"/>
              <a:ext cx="106413" cy="90498"/>
            </a:xfrm>
            <a:custGeom>
              <a:avLst/>
              <a:gdLst/>
              <a:ahLst/>
              <a:cxnLst/>
              <a:rect l="l" t="t" r="r" b="b"/>
              <a:pathLst>
                <a:path w="3109" h="2644" extrusionOk="0">
                  <a:moveTo>
                    <a:pt x="2620" y="477"/>
                  </a:moveTo>
                  <a:lnTo>
                    <a:pt x="2620" y="2155"/>
                  </a:lnTo>
                  <a:lnTo>
                    <a:pt x="489" y="2155"/>
                  </a:lnTo>
                  <a:lnTo>
                    <a:pt x="489" y="477"/>
                  </a:lnTo>
                  <a:close/>
                  <a:moveTo>
                    <a:pt x="251" y="0"/>
                  </a:moveTo>
                  <a:cubicBezTo>
                    <a:pt x="108" y="0"/>
                    <a:pt x="1" y="108"/>
                    <a:pt x="1" y="238"/>
                  </a:cubicBezTo>
                  <a:lnTo>
                    <a:pt x="1" y="2394"/>
                  </a:lnTo>
                  <a:cubicBezTo>
                    <a:pt x="1" y="2524"/>
                    <a:pt x="108" y="2644"/>
                    <a:pt x="251" y="2644"/>
                  </a:cubicBezTo>
                  <a:lnTo>
                    <a:pt x="2858" y="2644"/>
                  </a:lnTo>
                  <a:cubicBezTo>
                    <a:pt x="2989" y="2644"/>
                    <a:pt x="3108" y="2524"/>
                    <a:pt x="3108" y="2394"/>
                  </a:cubicBezTo>
                  <a:lnTo>
                    <a:pt x="3108" y="238"/>
                  </a:lnTo>
                  <a:cubicBezTo>
                    <a:pt x="3108" y="108"/>
                    <a:pt x="2989"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08;p34">
              <a:extLst>
                <a:ext uri="{FF2B5EF4-FFF2-40B4-BE49-F238E27FC236}">
                  <a16:creationId xmlns:a16="http://schemas.microsoft.com/office/drawing/2014/main" id="{2F3AD83A-5F76-466B-B2C1-10B170C7F512}"/>
                </a:ext>
              </a:extLst>
            </p:cNvPr>
            <p:cNvSpPr/>
            <p:nvPr/>
          </p:nvSpPr>
          <p:spPr>
            <a:xfrm>
              <a:off x="8404779" y="4102164"/>
              <a:ext cx="61541" cy="89265"/>
            </a:xfrm>
            <a:custGeom>
              <a:avLst/>
              <a:gdLst/>
              <a:ahLst/>
              <a:cxnLst/>
              <a:rect l="l" t="t" r="r" b="b"/>
              <a:pathLst>
                <a:path w="1798" h="2608" extrusionOk="0">
                  <a:moveTo>
                    <a:pt x="0" y="0"/>
                  </a:moveTo>
                  <a:lnTo>
                    <a:pt x="0" y="2608"/>
                  </a:lnTo>
                  <a:lnTo>
                    <a:pt x="1798" y="2608"/>
                  </a:lnTo>
                  <a:lnTo>
                    <a:pt x="17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09;p34">
              <a:extLst>
                <a:ext uri="{FF2B5EF4-FFF2-40B4-BE49-F238E27FC236}">
                  <a16:creationId xmlns:a16="http://schemas.microsoft.com/office/drawing/2014/main" id="{8FC03287-5874-4395-B8C7-CAFFD2E0FE9E}"/>
                </a:ext>
              </a:extLst>
            </p:cNvPr>
            <p:cNvSpPr/>
            <p:nvPr/>
          </p:nvSpPr>
          <p:spPr>
            <a:xfrm>
              <a:off x="8396223" y="4094018"/>
              <a:ext cx="78655" cy="105968"/>
            </a:xfrm>
            <a:custGeom>
              <a:avLst/>
              <a:gdLst/>
              <a:ahLst/>
              <a:cxnLst/>
              <a:rect l="l" t="t" r="r" b="b"/>
              <a:pathLst>
                <a:path w="2298" h="3096" extrusionOk="0">
                  <a:moveTo>
                    <a:pt x="1810" y="488"/>
                  </a:moveTo>
                  <a:lnTo>
                    <a:pt x="1810" y="2608"/>
                  </a:lnTo>
                  <a:lnTo>
                    <a:pt x="488" y="2608"/>
                  </a:lnTo>
                  <a:lnTo>
                    <a:pt x="488" y="488"/>
                  </a:lnTo>
                  <a:close/>
                  <a:moveTo>
                    <a:pt x="250" y="0"/>
                  </a:moveTo>
                  <a:cubicBezTo>
                    <a:pt x="107" y="0"/>
                    <a:pt x="0" y="107"/>
                    <a:pt x="0" y="238"/>
                  </a:cubicBezTo>
                  <a:lnTo>
                    <a:pt x="0" y="2846"/>
                  </a:lnTo>
                  <a:cubicBezTo>
                    <a:pt x="0" y="2977"/>
                    <a:pt x="107" y="3084"/>
                    <a:pt x="250" y="3096"/>
                  </a:cubicBezTo>
                  <a:lnTo>
                    <a:pt x="2048" y="3096"/>
                  </a:lnTo>
                  <a:cubicBezTo>
                    <a:pt x="2179" y="3084"/>
                    <a:pt x="2286" y="2989"/>
                    <a:pt x="2298" y="2858"/>
                  </a:cubicBezTo>
                  <a:lnTo>
                    <a:pt x="2298" y="238"/>
                  </a:lnTo>
                  <a:cubicBezTo>
                    <a:pt x="2298" y="107"/>
                    <a:pt x="2191" y="0"/>
                    <a:pt x="2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10;p34">
              <a:extLst>
                <a:ext uri="{FF2B5EF4-FFF2-40B4-BE49-F238E27FC236}">
                  <a16:creationId xmlns:a16="http://schemas.microsoft.com/office/drawing/2014/main" id="{D3CBE10A-5FAD-4218-94CD-E02001B10F2B}"/>
                </a:ext>
              </a:extLst>
            </p:cNvPr>
            <p:cNvSpPr/>
            <p:nvPr/>
          </p:nvSpPr>
          <p:spPr>
            <a:xfrm>
              <a:off x="8466284" y="4102164"/>
              <a:ext cx="61986" cy="89265"/>
            </a:xfrm>
            <a:custGeom>
              <a:avLst/>
              <a:gdLst/>
              <a:ahLst/>
              <a:cxnLst/>
              <a:rect l="l" t="t" r="r" b="b"/>
              <a:pathLst>
                <a:path w="1811" h="2608" extrusionOk="0">
                  <a:moveTo>
                    <a:pt x="1" y="0"/>
                  </a:moveTo>
                  <a:lnTo>
                    <a:pt x="1" y="2608"/>
                  </a:lnTo>
                  <a:lnTo>
                    <a:pt x="1811" y="2608"/>
                  </a:lnTo>
                  <a:lnTo>
                    <a:pt x="1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11;p34">
              <a:extLst>
                <a:ext uri="{FF2B5EF4-FFF2-40B4-BE49-F238E27FC236}">
                  <a16:creationId xmlns:a16="http://schemas.microsoft.com/office/drawing/2014/main" id="{75A0767C-3C14-4616-9F86-56E107C867D0}"/>
                </a:ext>
              </a:extLst>
            </p:cNvPr>
            <p:cNvSpPr/>
            <p:nvPr/>
          </p:nvSpPr>
          <p:spPr>
            <a:xfrm>
              <a:off x="8458138" y="4094018"/>
              <a:ext cx="78278" cy="105968"/>
            </a:xfrm>
            <a:custGeom>
              <a:avLst/>
              <a:gdLst/>
              <a:ahLst/>
              <a:cxnLst/>
              <a:rect l="l" t="t" r="r" b="b"/>
              <a:pathLst>
                <a:path w="2287" h="3096" extrusionOk="0">
                  <a:moveTo>
                    <a:pt x="1811" y="488"/>
                  </a:moveTo>
                  <a:lnTo>
                    <a:pt x="1811" y="2608"/>
                  </a:lnTo>
                  <a:lnTo>
                    <a:pt x="489" y="2608"/>
                  </a:lnTo>
                  <a:lnTo>
                    <a:pt x="489" y="488"/>
                  </a:lnTo>
                  <a:close/>
                  <a:moveTo>
                    <a:pt x="239" y="0"/>
                  </a:moveTo>
                  <a:cubicBezTo>
                    <a:pt x="108" y="0"/>
                    <a:pt x="1" y="107"/>
                    <a:pt x="1" y="238"/>
                  </a:cubicBezTo>
                  <a:lnTo>
                    <a:pt x="1" y="2846"/>
                  </a:lnTo>
                  <a:cubicBezTo>
                    <a:pt x="1" y="2977"/>
                    <a:pt x="108" y="3084"/>
                    <a:pt x="239" y="3096"/>
                  </a:cubicBezTo>
                  <a:lnTo>
                    <a:pt x="2049" y="3096"/>
                  </a:lnTo>
                  <a:cubicBezTo>
                    <a:pt x="2180" y="3084"/>
                    <a:pt x="2287" y="2989"/>
                    <a:pt x="2287" y="2858"/>
                  </a:cubicBezTo>
                  <a:lnTo>
                    <a:pt x="2287" y="238"/>
                  </a:lnTo>
                  <a:cubicBezTo>
                    <a:pt x="2287" y="107"/>
                    <a:pt x="2180"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12;p34">
              <a:extLst>
                <a:ext uri="{FF2B5EF4-FFF2-40B4-BE49-F238E27FC236}">
                  <a16:creationId xmlns:a16="http://schemas.microsoft.com/office/drawing/2014/main" id="{D6B49310-B54C-4C18-AA2F-A23110238B95}"/>
                </a:ext>
              </a:extLst>
            </p:cNvPr>
            <p:cNvSpPr/>
            <p:nvPr/>
          </p:nvSpPr>
          <p:spPr>
            <a:xfrm>
              <a:off x="8404779" y="4191392"/>
              <a:ext cx="61541" cy="89300"/>
            </a:xfrm>
            <a:custGeom>
              <a:avLst/>
              <a:gdLst/>
              <a:ahLst/>
              <a:cxnLst/>
              <a:rect l="l" t="t" r="r" b="b"/>
              <a:pathLst>
                <a:path w="1798" h="2609" extrusionOk="0">
                  <a:moveTo>
                    <a:pt x="0" y="1"/>
                  </a:moveTo>
                  <a:lnTo>
                    <a:pt x="0" y="2608"/>
                  </a:lnTo>
                  <a:lnTo>
                    <a:pt x="1798" y="2608"/>
                  </a:lnTo>
                  <a:lnTo>
                    <a:pt x="17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13;p34">
              <a:extLst>
                <a:ext uri="{FF2B5EF4-FFF2-40B4-BE49-F238E27FC236}">
                  <a16:creationId xmlns:a16="http://schemas.microsoft.com/office/drawing/2014/main" id="{FA7B3316-7C03-4790-A6F6-5E3479EEF1D2}"/>
                </a:ext>
              </a:extLst>
            </p:cNvPr>
            <p:cNvSpPr/>
            <p:nvPr/>
          </p:nvSpPr>
          <p:spPr>
            <a:xfrm>
              <a:off x="8396223" y="4183246"/>
              <a:ext cx="78655" cy="105626"/>
            </a:xfrm>
            <a:custGeom>
              <a:avLst/>
              <a:gdLst/>
              <a:ahLst/>
              <a:cxnLst/>
              <a:rect l="l" t="t" r="r" b="b"/>
              <a:pathLst>
                <a:path w="2298" h="3086" extrusionOk="0">
                  <a:moveTo>
                    <a:pt x="1810" y="489"/>
                  </a:moveTo>
                  <a:lnTo>
                    <a:pt x="1810" y="2608"/>
                  </a:lnTo>
                  <a:lnTo>
                    <a:pt x="488" y="2608"/>
                  </a:lnTo>
                  <a:lnTo>
                    <a:pt x="488" y="489"/>
                  </a:lnTo>
                  <a:close/>
                  <a:moveTo>
                    <a:pt x="250" y="1"/>
                  </a:moveTo>
                  <a:cubicBezTo>
                    <a:pt x="107" y="1"/>
                    <a:pt x="0" y="108"/>
                    <a:pt x="0" y="251"/>
                  </a:cubicBezTo>
                  <a:lnTo>
                    <a:pt x="0" y="2846"/>
                  </a:lnTo>
                  <a:cubicBezTo>
                    <a:pt x="0" y="2977"/>
                    <a:pt x="107" y="3084"/>
                    <a:pt x="250" y="3084"/>
                  </a:cubicBezTo>
                  <a:lnTo>
                    <a:pt x="2048" y="3084"/>
                  </a:lnTo>
                  <a:cubicBezTo>
                    <a:pt x="2055" y="3085"/>
                    <a:pt x="2061" y="3085"/>
                    <a:pt x="2068" y="3085"/>
                  </a:cubicBezTo>
                  <a:cubicBezTo>
                    <a:pt x="2191" y="3085"/>
                    <a:pt x="2298" y="2982"/>
                    <a:pt x="2298" y="2846"/>
                  </a:cubicBezTo>
                  <a:lnTo>
                    <a:pt x="2298" y="251"/>
                  </a:lnTo>
                  <a:cubicBezTo>
                    <a:pt x="2298" y="108"/>
                    <a:pt x="2191"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14;p34">
              <a:extLst>
                <a:ext uri="{FF2B5EF4-FFF2-40B4-BE49-F238E27FC236}">
                  <a16:creationId xmlns:a16="http://schemas.microsoft.com/office/drawing/2014/main" id="{E6F59C01-B2B1-4569-A636-FD906D8D6945}"/>
                </a:ext>
              </a:extLst>
            </p:cNvPr>
            <p:cNvSpPr/>
            <p:nvPr/>
          </p:nvSpPr>
          <p:spPr>
            <a:xfrm>
              <a:off x="8466284" y="4191392"/>
              <a:ext cx="61986" cy="89300"/>
            </a:xfrm>
            <a:custGeom>
              <a:avLst/>
              <a:gdLst/>
              <a:ahLst/>
              <a:cxnLst/>
              <a:rect l="l" t="t" r="r" b="b"/>
              <a:pathLst>
                <a:path w="1811" h="2609" extrusionOk="0">
                  <a:moveTo>
                    <a:pt x="1" y="1"/>
                  </a:moveTo>
                  <a:lnTo>
                    <a:pt x="1" y="2608"/>
                  </a:lnTo>
                  <a:lnTo>
                    <a:pt x="1811" y="2608"/>
                  </a:lnTo>
                  <a:lnTo>
                    <a:pt x="18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15;p34">
              <a:extLst>
                <a:ext uri="{FF2B5EF4-FFF2-40B4-BE49-F238E27FC236}">
                  <a16:creationId xmlns:a16="http://schemas.microsoft.com/office/drawing/2014/main" id="{E039627A-6F71-4D93-804D-98EE61F54798}"/>
                </a:ext>
              </a:extLst>
            </p:cNvPr>
            <p:cNvSpPr/>
            <p:nvPr/>
          </p:nvSpPr>
          <p:spPr>
            <a:xfrm>
              <a:off x="8458138" y="4183246"/>
              <a:ext cx="78278" cy="105592"/>
            </a:xfrm>
            <a:custGeom>
              <a:avLst/>
              <a:gdLst/>
              <a:ahLst/>
              <a:cxnLst/>
              <a:rect l="l" t="t" r="r" b="b"/>
              <a:pathLst>
                <a:path w="2287" h="3085" extrusionOk="0">
                  <a:moveTo>
                    <a:pt x="1811" y="489"/>
                  </a:moveTo>
                  <a:lnTo>
                    <a:pt x="1811" y="2608"/>
                  </a:lnTo>
                  <a:lnTo>
                    <a:pt x="489" y="2608"/>
                  </a:lnTo>
                  <a:lnTo>
                    <a:pt x="489" y="489"/>
                  </a:lnTo>
                  <a:close/>
                  <a:moveTo>
                    <a:pt x="239" y="1"/>
                  </a:moveTo>
                  <a:cubicBezTo>
                    <a:pt x="108" y="1"/>
                    <a:pt x="1" y="108"/>
                    <a:pt x="1" y="251"/>
                  </a:cubicBezTo>
                  <a:lnTo>
                    <a:pt x="1" y="2846"/>
                  </a:lnTo>
                  <a:cubicBezTo>
                    <a:pt x="1" y="2977"/>
                    <a:pt x="108" y="3084"/>
                    <a:pt x="239" y="3084"/>
                  </a:cubicBezTo>
                  <a:lnTo>
                    <a:pt x="2049" y="3084"/>
                  </a:lnTo>
                  <a:cubicBezTo>
                    <a:pt x="2180" y="3084"/>
                    <a:pt x="2287" y="2977"/>
                    <a:pt x="2287" y="2846"/>
                  </a:cubicBezTo>
                  <a:lnTo>
                    <a:pt x="2287" y="251"/>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16;p34">
              <a:extLst>
                <a:ext uri="{FF2B5EF4-FFF2-40B4-BE49-F238E27FC236}">
                  <a16:creationId xmlns:a16="http://schemas.microsoft.com/office/drawing/2014/main" id="{DE66DB9B-751E-4AC7-9FE8-96827AE97E3F}"/>
                </a:ext>
              </a:extLst>
            </p:cNvPr>
            <p:cNvSpPr/>
            <p:nvPr/>
          </p:nvSpPr>
          <p:spPr>
            <a:xfrm>
              <a:off x="8079560" y="4208505"/>
              <a:ext cx="53018" cy="45420"/>
            </a:xfrm>
            <a:custGeom>
              <a:avLst/>
              <a:gdLst/>
              <a:ahLst/>
              <a:cxnLst/>
              <a:rect l="l" t="t" r="r" b="b"/>
              <a:pathLst>
                <a:path w="1549" h="1327" extrusionOk="0">
                  <a:moveTo>
                    <a:pt x="894" y="1"/>
                  </a:moveTo>
                  <a:cubicBezTo>
                    <a:pt x="299" y="1"/>
                    <a:pt x="1" y="715"/>
                    <a:pt x="418" y="1132"/>
                  </a:cubicBezTo>
                  <a:cubicBezTo>
                    <a:pt x="552" y="1266"/>
                    <a:pt x="718" y="1326"/>
                    <a:pt x="880" y="1326"/>
                  </a:cubicBezTo>
                  <a:cubicBezTo>
                    <a:pt x="1221" y="1326"/>
                    <a:pt x="1549" y="1062"/>
                    <a:pt x="1549" y="667"/>
                  </a:cubicBezTo>
                  <a:cubicBezTo>
                    <a:pt x="1549" y="298"/>
                    <a:pt x="1251" y="1"/>
                    <a:pt x="8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17;p34">
              <a:extLst>
                <a:ext uri="{FF2B5EF4-FFF2-40B4-BE49-F238E27FC236}">
                  <a16:creationId xmlns:a16="http://schemas.microsoft.com/office/drawing/2014/main" id="{D2F63474-1E9D-4BDF-BE3B-0F419D177D41}"/>
                </a:ext>
              </a:extLst>
            </p:cNvPr>
            <p:cNvSpPr/>
            <p:nvPr/>
          </p:nvSpPr>
          <p:spPr>
            <a:xfrm>
              <a:off x="7079425" y="3985625"/>
              <a:ext cx="36000" cy="473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5"/>
        <p:cNvGrpSpPr/>
        <p:nvPr/>
      </p:nvGrpSpPr>
      <p:grpSpPr>
        <a:xfrm>
          <a:off x="0" y="0"/>
          <a:ext cx="0" cy="0"/>
          <a:chOff x="0" y="0"/>
          <a:chExt cx="0" cy="0"/>
        </a:xfrm>
      </p:grpSpPr>
      <p:cxnSp>
        <p:nvCxnSpPr>
          <p:cNvPr id="1526" name="Google Shape;1526;p47"/>
          <p:cNvCxnSpPr/>
          <p:nvPr/>
        </p:nvCxnSpPr>
        <p:spPr>
          <a:xfrm>
            <a:off x="1854847" y="2548238"/>
            <a:ext cx="1457400" cy="0"/>
          </a:xfrm>
          <a:prstGeom prst="straightConnector1">
            <a:avLst/>
          </a:prstGeom>
          <a:noFill/>
          <a:ln w="19050" cap="flat" cmpd="sng">
            <a:solidFill>
              <a:schemeClr val="accent1"/>
            </a:solidFill>
            <a:prstDash val="solid"/>
            <a:round/>
            <a:headEnd type="none" w="med" len="med"/>
            <a:tailEnd type="none" w="med" len="med"/>
          </a:ln>
        </p:spPr>
      </p:cxnSp>
      <p:cxnSp>
        <p:nvCxnSpPr>
          <p:cNvPr id="1527" name="Google Shape;1527;p47"/>
          <p:cNvCxnSpPr/>
          <p:nvPr/>
        </p:nvCxnSpPr>
        <p:spPr>
          <a:xfrm>
            <a:off x="3843247" y="2548238"/>
            <a:ext cx="1457400" cy="0"/>
          </a:xfrm>
          <a:prstGeom prst="straightConnector1">
            <a:avLst/>
          </a:prstGeom>
          <a:noFill/>
          <a:ln w="19050" cap="flat" cmpd="sng">
            <a:solidFill>
              <a:schemeClr val="accent1"/>
            </a:solidFill>
            <a:prstDash val="solid"/>
            <a:round/>
            <a:headEnd type="none" w="med" len="med"/>
            <a:tailEnd type="none" w="med" len="med"/>
          </a:ln>
        </p:spPr>
      </p:cxnSp>
      <p:cxnSp>
        <p:nvCxnSpPr>
          <p:cNvPr id="1528" name="Google Shape;1528;p47"/>
          <p:cNvCxnSpPr/>
          <p:nvPr/>
        </p:nvCxnSpPr>
        <p:spPr>
          <a:xfrm>
            <a:off x="5831647" y="2548238"/>
            <a:ext cx="1457400" cy="0"/>
          </a:xfrm>
          <a:prstGeom prst="straightConnector1">
            <a:avLst/>
          </a:prstGeom>
          <a:noFill/>
          <a:ln w="19050" cap="flat" cmpd="sng">
            <a:solidFill>
              <a:schemeClr val="accent1"/>
            </a:solidFill>
            <a:prstDash val="solid"/>
            <a:round/>
            <a:headEnd type="none" w="med" len="med"/>
            <a:tailEnd type="none" w="med" len="med"/>
          </a:ln>
        </p:spPr>
      </p:cxnSp>
      <p:sp>
        <p:nvSpPr>
          <p:cNvPr id="1529" name="Google Shape;1529;p47"/>
          <p:cNvSpPr txBox="1">
            <a:spLocks noGrp="1"/>
          </p:cNvSpPr>
          <p:nvPr>
            <p:ph type="title"/>
          </p:nvPr>
        </p:nvSpPr>
        <p:spPr>
          <a:xfrm>
            <a:off x="621590" y="403552"/>
            <a:ext cx="7626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
            </a:r>
            <a:r>
              <a:rPr lang="en" dirty="0"/>
              <a:t>ata cleaning</a:t>
            </a:r>
            <a:endParaRPr dirty="0"/>
          </a:p>
        </p:txBody>
      </p:sp>
      <p:grpSp>
        <p:nvGrpSpPr>
          <p:cNvPr id="1530" name="Google Shape;1530;p47"/>
          <p:cNvGrpSpPr/>
          <p:nvPr/>
        </p:nvGrpSpPr>
        <p:grpSpPr>
          <a:xfrm>
            <a:off x="1064496" y="1988738"/>
            <a:ext cx="1119000" cy="1119000"/>
            <a:chOff x="1763646" y="2122200"/>
            <a:chExt cx="1119000" cy="1119000"/>
          </a:xfrm>
        </p:grpSpPr>
        <p:sp>
          <p:nvSpPr>
            <p:cNvPr id="1531" name="Google Shape;1531;p47"/>
            <p:cNvSpPr/>
            <p:nvPr/>
          </p:nvSpPr>
          <p:spPr>
            <a:xfrm rot="-2700000">
              <a:off x="1927519" y="2286074"/>
              <a:ext cx="791252" cy="791252"/>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7"/>
            <p:cNvSpPr/>
            <p:nvPr/>
          </p:nvSpPr>
          <p:spPr>
            <a:xfrm>
              <a:off x="2022150" y="2380700"/>
              <a:ext cx="602100" cy="60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3" name="Google Shape;1533;p47"/>
          <p:cNvSpPr txBox="1"/>
          <p:nvPr/>
        </p:nvSpPr>
        <p:spPr>
          <a:xfrm>
            <a:off x="755692" y="1418089"/>
            <a:ext cx="1736700" cy="53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500" b="1" dirty="0">
                <a:solidFill>
                  <a:srgbClr val="D19B75"/>
                </a:solidFill>
                <a:latin typeface="Bebas Neue"/>
                <a:ea typeface="Bebas Neue"/>
                <a:cs typeface="Bebas Neue"/>
                <a:sym typeface="Bebas Neue"/>
              </a:rPr>
              <a:t>Load</a:t>
            </a:r>
            <a:r>
              <a:rPr lang="en" sz="2500" b="1" dirty="0">
                <a:solidFill>
                  <a:srgbClr val="D19B75"/>
                </a:solidFill>
                <a:latin typeface="Bebas Neue"/>
                <a:ea typeface="Bebas Neue"/>
                <a:cs typeface="Bebas Neue"/>
                <a:sym typeface="Bebas Neue"/>
              </a:rPr>
              <a:t> dataset</a:t>
            </a:r>
            <a:endParaRPr sz="2500" b="1" dirty="0">
              <a:solidFill>
                <a:srgbClr val="D19B75"/>
              </a:solidFill>
              <a:latin typeface="Bebas Neue"/>
              <a:ea typeface="Bebas Neue"/>
              <a:cs typeface="Bebas Neue"/>
              <a:sym typeface="Bebas Neue"/>
            </a:endParaRPr>
          </a:p>
        </p:txBody>
      </p:sp>
      <p:sp>
        <p:nvSpPr>
          <p:cNvPr id="1534" name="Google Shape;1534;p47"/>
          <p:cNvSpPr txBox="1"/>
          <p:nvPr/>
        </p:nvSpPr>
        <p:spPr>
          <a:xfrm>
            <a:off x="755692" y="3342902"/>
            <a:ext cx="1736700" cy="75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2E2345"/>
                </a:solidFill>
                <a:latin typeface="Bitter"/>
                <a:ea typeface="Bitter"/>
                <a:cs typeface="Bitter"/>
                <a:sym typeface="Bitter"/>
              </a:rPr>
              <a:t>L</a:t>
            </a:r>
            <a:r>
              <a:rPr lang="en" dirty="0">
                <a:solidFill>
                  <a:srgbClr val="2E2345"/>
                </a:solidFill>
                <a:latin typeface="Bitter"/>
                <a:ea typeface="Bitter"/>
                <a:cs typeface="Bitter"/>
                <a:sym typeface="Bitter"/>
              </a:rPr>
              <a:t>oad dataset to our project to make analysis and predictions</a:t>
            </a:r>
            <a:endParaRPr dirty="0">
              <a:solidFill>
                <a:srgbClr val="2E2345"/>
              </a:solidFill>
              <a:latin typeface="Bitter"/>
              <a:ea typeface="Bitter"/>
              <a:cs typeface="Bitter"/>
              <a:sym typeface="Bitter"/>
            </a:endParaRPr>
          </a:p>
        </p:txBody>
      </p:sp>
      <p:cxnSp>
        <p:nvCxnSpPr>
          <p:cNvPr id="1535" name="Google Shape;1535;p47"/>
          <p:cNvCxnSpPr/>
          <p:nvPr/>
        </p:nvCxnSpPr>
        <p:spPr>
          <a:xfrm>
            <a:off x="1624050" y="2923538"/>
            <a:ext cx="0" cy="358500"/>
          </a:xfrm>
          <a:prstGeom prst="straightConnector1">
            <a:avLst/>
          </a:prstGeom>
          <a:noFill/>
          <a:ln w="19050" cap="flat" cmpd="sng">
            <a:solidFill>
              <a:schemeClr val="accent2"/>
            </a:solidFill>
            <a:prstDash val="solid"/>
            <a:round/>
            <a:headEnd type="none" w="med" len="med"/>
            <a:tailEnd type="diamond" w="med" len="med"/>
          </a:ln>
        </p:spPr>
      </p:cxnSp>
      <p:grpSp>
        <p:nvGrpSpPr>
          <p:cNvPr id="1536" name="Google Shape;1536;p47"/>
          <p:cNvGrpSpPr/>
          <p:nvPr/>
        </p:nvGrpSpPr>
        <p:grpSpPr>
          <a:xfrm>
            <a:off x="3029796" y="1988738"/>
            <a:ext cx="1119000" cy="1119000"/>
            <a:chOff x="1763646" y="2122200"/>
            <a:chExt cx="1119000" cy="1119000"/>
          </a:xfrm>
        </p:grpSpPr>
        <p:sp>
          <p:nvSpPr>
            <p:cNvPr id="1537" name="Google Shape;1537;p47"/>
            <p:cNvSpPr/>
            <p:nvPr/>
          </p:nvSpPr>
          <p:spPr>
            <a:xfrm rot="-2700000">
              <a:off x="1927519" y="2286074"/>
              <a:ext cx="791252" cy="791252"/>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7"/>
            <p:cNvSpPr/>
            <p:nvPr/>
          </p:nvSpPr>
          <p:spPr>
            <a:xfrm>
              <a:off x="2022150" y="2380700"/>
              <a:ext cx="602100" cy="60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39" name="Google Shape;1539;p47"/>
          <p:cNvSpPr txBox="1"/>
          <p:nvPr/>
        </p:nvSpPr>
        <p:spPr>
          <a:xfrm>
            <a:off x="2720992" y="1418089"/>
            <a:ext cx="1736700" cy="53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500" b="1" dirty="0">
                <a:solidFill>
                  <a:srgbClr val="D19B75"/>
                </a:solidFill>
                <a:latin typeface="Bebas Neue"/>
                <a:ea typeface="Bebas Neue"/>
                <a:cs typeface="Bebas Neue"/>
                <a:sym typeface="Bebas Neue"/>
              </a:rPr>
              <a:t>C</a:t>
            </a:r>
            <a:r>
              <a:rPr lang="en" sz="2500" b="1" dirty="0">
                <a:solidFill>
                  <a:srgbClr val="D19B75"/>
                </a:solidFill>
                <a:latin typeface="Bebas Neue"/>
                <a:ea typeface="Bebas Neue"/>
                <a:cs typeface="Bebas Neue"/>
                <a:sym typeface="Bebas Neue"/>
              </a:rPr>
              <a:t>heck</a:t>
            </a:r>
            <a:endParaRPr sz="2500" b="1" dirty="0">
              <a:solidFill>
                <a:srgbClr val="D19B75"/>
              </a:solidFill>
              <a:latin typeface="Bebas Neue"/>
              <a:ea typeface="Bebas Neue"/>
              <a:cs typeface="Bebas Neue"/>
              <a:sym typeface="Bebas Neue"/>
            </a:endParaRPr>
          </a:p>
        </p:txBody>
      </p:sp>
      <p:sp>
        <p:nvSpPr>
          <p:cNvPr id="1540" name="Google Shape;1540;p47"/>
          <p:cNvSpPr txBox="1"/>
          <p:nvPr/>
        </p:nvSpPr>
        <p:spPr>
          <a:xfrm>
            <a:off x="2662935" y="3342901"/>
            <a:ext cx="2017920" cy="95641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dirty="0">
                <a:solidFill>
                  <a:srgbClr val="2E2345"/>
                </a:solidFill>
                <a:latin typeface="Bitter"/>
                <a:ea typeface="Bitter"/>
                <a:cs typeface="Bitter"/>
                <a:sym typeface="Bitter"/>
              </a:rPr>
              <a:t>C</a:t>
            </a:r>
            <a:r>
              <a:rPr lang="en" dirty="0">
                <a:solidFill>
                  <a:srgbClr val="2E2345"/>
                </a:solidFill>
                <a:latin typeface="Bitter"/>
                <a:ea typeface="Bitter"/>
                <a:cs typeface="Bitter"/>
                <a:sym typeface="Bitter"/>
              </a:rPr>
              <a:t>heck the dataset if these are some missing or duplicated data</a:t>
            </a:r>
            <a:endParaRPr dirty="0">
              <a:solidFill>
                <a:srgbClr val="2E2345"/>
              </a:solidFill>
              <a:latin typeface="Bitter"/>
              <a:ea typeface="Bitter"/>
              <a:cs typeface="Bitter"/>
              <a:sym typeface="Bitter"/>
            </a:endParaRPr>
          </a:p>
        </p:txBody>
      </p:sp>
      <p:cxnSp>
        <p:nvCxnSpPr>
          <p:cNvPr id="1541" name="Google Shape;1541;p47"/>
          <p:cNvCxnSpPr/>
          <p:nvPr/>
        </p:nvCxnSpPr>
        <p:spPr>
          <a:xfrm>
            <a:off x="3589350" y="2923538"/>
            <a:ext cx="0" cy="358500"/>
          </a:xfrm>
          <a:prstGeom prst="straightConnector1">
            <a:avLst/>
          </a:prstGeom>
          <a:noFill/>
          <a:ln w="19050" cap="flat" cmpd="sng">
            <a:solidFill>
              <a:schemeClr val="accent3"/>
            </a:solidFill>
            <a:prstDash val="solid"/>
            <a:round/>
            <a:headEnd type="none" w="med" len="med"/>
            <a:tailEnd type="diamond" w="med" len="med"/>
          </a:ln>
        </p:spPr>
      </p:cxnSp>
      <p:grpSp>
        <p:nvGrpSpPr>
          <p:cNvPr id="1542" name="Google Shape;1542;p47"/>
          <p:cNvGrpSpPr/>
          <p:nvPr/>
        </p:nvGrpSpPr>
        <p:grpSpPr>
          <a:xfrm>
            <a:off x="5114790" y="2090057"/>
            <a:ext cx="879610" cy="916362"/>
            <a:chOff x="1927519" y="2286074"/>
            <a:chExt cx="791252" cy="791252"/>
          </a:xfrm>
        </p:grpSpPr>
        <p:sp>
          <p:nvSpPr>
            <p:cNvPr id="1543" name="Google Shape;1543;p47"/>
            <p:cNvSpPr/>
            <p:nvPr/>
          </p:nvSpPr>
          <p:spPr>
            <a:xfrm rot="-2700000">
              <a:off x="1927519" y="2286074"/>
              <a:ext cx="791252" cy="791252"/>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7"/>
            <p:cNvSpPr/>
            <p:nvPr/>
          </p:nvSpPr>
          <p:spPr>
            <a:xfrm>
              <a:off x="2022150" y="2380700"/>
              <a:ext cx="602100" cy="60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45" name="Google Shape;1545;p47"/>
          <p:cNvSpPr txBox="1"/>
          <p:nvPr/>
        </p:nvSpPr>
        <p:spPr>
          <a:xfrm>
            <a:off x="4686292" y="1418089"/>
            <a:ext cx="1736700" cy="53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b="1" dirty="0">
                <a:solidFill>
                  <a:srgbClr val="D19B75"/>
                </a:solidFill>
                <a:latin typeface="Bebas Neue"/>
                <a:ea typeface="Bebas Neue"/>
                <a:cs typeface="Bebas Neue"/>
                <a:sym typeface="Bebas Neue"/>
              </a:rPr>
              <a:t>Rename</a:t>
            </a:r>
            <a:endParaRPr sz="2500" b="1" dirty="0">
              <a:solidFill>
                <a:srgbClr val="D19B75"/>
              </a:solidFill>
              <a:latin typeface="Bebas Neue"/>
              <a:ea typeface="Bebas Neue"/>
              <a:cs typeface="Bebas Neue"/>
              <a:sym typeface="Bebas Neue"/>
            </a:endParaRPr>
          </a:p>
        </p:txBody>
      </p:sp>
      <p:sp>
        <p:nvSpPr>
          <p:cNvPr id="1546" name="Google Shape;1546;p47"/>
          <p:cNvSpPr txBox="1"/>
          <p:nvPr/>
        </p:nvSpPr>
        <p:spPr>
          <a:xfrm>
            <a:off x="4686292" y="3342902"/>
            <a:ext cx="1736700" cy="75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2E2345"/>
                </a:solidFill>
                <a:latin typeface="Bitter"/>
                <a:ea typeface="Bitter"/>
                <a:cs typeface="Bitter"/>
                <a:sym typeface="Bitter"/>
              </a:rPr>
              <a:t>C</a:t>
            </a:r>
            <a:r>
              <a:rPr lang="en" dirty="0">
                <a:solidFill>
                  <a:srgbClr val="2E2345"/>
                </a:solidFill>
                <a:latin typeface="Bitter"/>
                <a:ea typeface="Bitter"/>
                <a:cs typeface="Bitter"/>
                <a:sym typeface="Bitter"/>
              </a:rPr>
              <a:t>hange columns names to easy and clear names</a:t>
            </a:r>
            <a:endParaRPr dirty="0">
              <a:solidFill>
                <a:srgbClr val="2E2345"/>
              </a:solidFill>
              <a:latin typeface="Bitter"/>
              <a:ea typeface="Bitter"/>
              <a:cs typeface="Bitter"/>
              <a:sym typeface="Bitter"/>
            </a:endParaRPr>
          </a:p>
        </p:txBody>
      </p:sp>
      <p:cxnSp>
        <p:nvCxnSpPr>
          <p:cNvPr id="1547" name="Google Shape;1547;p47"/>
          <p:cNvCxnSpPr/>
          <p:nvPr/>
        </p:nvCxnSpPr>
        <p:spPr>
          <a:xfrm>
            <a:off x="5554600" y="2923538"/>
            <a:ext cx="0" cy="358500"/>
          </a:xfrm>
          <a:prstGeom prst="straightConnector1">
            <a:avLst/>
          </a:prstGeom>
          <a:noFill/>
          <a:ln w="19050" cap="flat" cmpd="sng">
            <a:solidFill>
              <a:schemeClr val="accent4"/>
            </a:solidFill>
            <a:prstDash val="solid"/>
            <a:round/>
            <a:headEnd type="none" w="med" len="med"/>
            <a:tailEnd type="diamond" w="med" len="med"/>
          </a:ln>
        </p:spPr>
      </p:cxnSp>
      <p:grpSp>
        <p:nvGrpSpPr>
          <p:cNvPr id="1548" name="Google Shape;1548;p47"/>
          <p:cNvGrpSpPr/>
          <p:nvPr/>
        </p:nvGrpSpPr>
        <p:grpSpPr>
          <a:xfrm>
            <a:off x="6960396" y="1988738"/>
            <a:ext cx="1119000" cy="1119000"/>
            <a:chOff x="1763646" y="2122200"/>
            <a:chExt cx="1119000" cy="1119000"/>
          </a:xfrm>
        </p:grpSpPr>
        <p:sp>
          <p:nvSpPr>
            <p:cNvPr id="1549" name="Google Shape;1549;p47"/>
            <p:cNvSpPr/>
            <p:nvPr/>
          </p:nvSpPr>
          <p:spPr>
            <a:xfrm rot="-2700000">
              <a:off x="1927519" y="2286074"/>
              <a:ext cx="791252" cy="79125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7"/>
            <p:cNvSpPr/>
            <p:nvPr/>
          </p:nvSpPr>
          <p:spPr>
            <a:xfrm>
              <a:off x="2022150" y="2380700"/>
              <a:ext cx="602100" cy="60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1" name="Google Shape;1551;p47"/>
          <p:cNvSpPr txBox="1"/>
          <p:nvPr/>
        </p:nvSpPr>
        <p:spPr>
          <a:xfrm>
            <a:off x="6651592" y="1418089"/>
            <a:ext cx="1736700" cy="53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500" b="1" dirty="0">
                <a:solidFill>
                  <a:srgbClr val="D19B75"/>
                </a:solidFill>
                <a:latin typeface="Bebas Neue"/>
                <a:ea typeface="Bebas Neue"/>
                <a:cs typeface="Bebas Neue"/>
                <a:sym typeface="Bebas Neue"/>
              </a:rPr>
              <a:t>D</a:t>
            </a:r>
            <a:r>
              <a:rPr lang="en" sz="2500" b="1" dirty="0">
                <a:solidFill>
                  <a:srgbClr val="D19B75"/>
                </a:solidFill>
                <a:latin typeface="Bebas Neue"/>
                <a:ea typeface="Bebas Neue"/>
                <a:cs typeface="Bebas Neue"/>
                <a:sym typeface="Bebas Neue"/>
              </a:rPr>
              <a:t>rop</a:t>
            </a:r>
            <a:endParaRPr sz="2500" b="1" dirty="0">
              <a:solidFill>
                <a:srgbClr val="D19B75"/>
              </a:solidFill>
              <a:latin typeface="Bebas Neue"/>
              <a:ea typeface="Bebas Neue"/>
              <a:cs typeface="Bebas Neue"/>
              <a:sym typeface="Bebas Neue"/>
            </a:endParaRPr>
          </a:p>
        </p:txBody>
      </p:sp>
      <p:sp>
        <p:nvSpPr>
          <p:cNvPr id="1552" name="Google Shape;1552;p47"/>
          <p:cNvSpPr txBox="1"/>
          <p:nvPr/>
        </p:nvSpPr>
        <p:spPr>
          <a:xfrm>
            <a:off x="6651592" y="3342902"/>
            <a:ext cx="1736700" cy="75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2E2345"/>
                </a:solidFill>
                <a:latin typeface="Bitter"/>
                <a:ea typeface="Bitter"/>
                <a:cs typeface="Bitter"/>
                <a:sym typeface="Bitter"/>
              </a:rPr>
              <a:t>D</a:t>
            </a:r>
            <a:r>
              <a:rPr lang="en" dirty="0">
                <a:solidFill>
                  <a:srgbClr val="2E2345"/>
                </a:solidFill>
                <a:latin typeface="Bitter"/>
                <a:ea typeface="Bitter"/>
                <a:cs typeface="Bitter"/>
                <a:sym typeface="Bitter"/>
              </a:rPr>
              <a:t>rop unwanted columns </a:t>
            </a:r>
            <a:endParaRPr dirty="0">
              <a:solidFill>
                <a:srgbClr val="2E2345"/>
              </a:solidFill>
              <a:latin typeface="Bitter"/>
              <a:ea typeface="Bitter"/>
              <a:cs typeface="Bitter"/>
              <a:sym typeface="Bitter"/>
            </a:endParaRPr>
          </a:p>
        </p:txBody>
      </p:sp>
      <p:cxnSp>
        <p:nvCxnSpPr>
          <p:cNvPr id="1553" name="Google Shape;1553;p47"/>
          <p:cNvCxnSpPr/>
          <p:nvPr/>
        </p:nvCxnSpPr>
        <p:spPr>
          <a:xfrm>
            <a:off x="7519900" y="2923538"/>
            <a:ext cx="0" cy="358500"/>
          </a:xfrm>
          <a:prstGeom prst="straightConnector1">
            <a:avLst/>
          </a:prstGeom>
          <a:noFill/>
          <a:ln w="19050" cap="flat" cmpd="sng">
            <a:solidFill>
              <a:schemeClr val="accent5"/>
            </a:solidFill>
            <a:prstDash val="solid"/>
            <a:round/>
            <a:headEnd type="none" w="med" len="med"/>
            <a:tailEnd type="diamond" w="med" len="med"/>
          </a:ln>
        </p:spPr>
      </p:cxnSp>
      <p:grpSp>
        <p:nvGrpSpPr>
          <p:cNvPr id="1578" name="Google Shape;1578;p47"/>
          <p:cNvGrpSpPr/>
          <p:nvPr/>
        </p:nvGrpSpPr>
        <p:grpSpPr>
          <a:xfrm>
            <a:off x="3368111" y="2368982"/>
            <a:ext cx="419018" cy="358361"/>
            <a:chOff x="1182650" y="605750"/>
            <a:chExt cx="5244275" cy="4485125"/>
          </a:xfrm>
        </p:grpSpPr>
        <p:sp>
          <p:nvSpPr>
            <p:cNvPr id="1579" name="Google Shape;1579;p47"/>
            <p:cNvSpPr/>
            <p:nvPr/>
          </p:nvSpPr>
          <p:spPr>
            <a:xfrm>
              <a:off x="4055700" y="3321325"/>
              <a:ext cx="1272025" cy="1137825"/>
            </a:xfrm>
            <a:custGeom>
              <a:avLst/>
              <a:gdLst/>
              <a:ahLst/>
              <a:cxnLst/>
              <a:rect l="l" t="t" r="r" b="b"/>
              <a:pathLst>
                <a:path w="50881" h="45513" extrusionOk="0">
                  <a:moveTo>
                    <a:pt x="36543" y="6127"/>
                  </a:moveTo>
                  <a:lnTo>
                    <a:pt x="36543" y="28332"/>
                  </a:lnTo>
                  <a:lnTo>
                    <a:pt x="14338" y="28332"/>
                  </a:lnTo>
                  <a:lnTo>
                    <a:pt x="14338" y="6127"/>
                  </a:lnTo>
                  <a:close/>
                  <a:moveTo>
                    <a:pt x="44753" y="34459"/>
                  </a:moveTo>
                  <a:lnTo>
                    <a:pt x="44753" y="39386"/>
                  </a:lnTo>
                  <a:lnTo>
                    <a:pt x="6127" y="39386"/>
                  </a:lnTo>
                  <a:lnTo>
                    <a:pt x="6127" y="34459"/>
                  </a:lnTo>
                  <a:close/>
                  <a:moveTo>
                    <a:pt x="11274" y="0"/>
                  </a:moveTo>
                  <a:cubicBezTo>
                    <a:pt x="9583" y="0"/>
                    <a:pt x="8210" y="1373"/>
                    <a:pt x="8210" y="3064"/>
                  </a:cubicBezTo>
                  <a:lnTo>
                    <a:pt x="8210" y="28332"/>
                  </a:lnTo>
                  <a:lnTo>
                    <a:pt x="3064" y="28332"/>
                  </a:lnTo>
                  <a:cubicBezTo>
                    <a:pt x="1373" y="28332"/>
                    <a:pt x="0" y="29705"/>
                    <a:pt x="0" y="31396"/>
                  </a:cubicBezTo>
                  <a:lnTo>
                    <a:pt x="0" y="42449"/>
                  </a:lnTo>
                  <a:cubicBezTo>
                    <a:pt x="0" y="44140"/>
                    <a:pt x="1373" y="45513"/>
                    <a:pt x="3064" y="45513"/>
                  </a:cubicBezTo>
                  <a:lnTo>
                    <a:pt x="47817" y="45513"/>
                  </a:lnTo>
                  <a:cubicBezTo>
                    <a:pt x="49508" y="45513"/>
                    <a:pt x="50880" y="44140"/>
                    <a:pt x="50880" y="42449"/>
                  </a:cubicBezTo>
                  <a:lnTo>
                    <a:pt x="50880" y="31396"/>
                  </a:lnTo>
                  <a:cubicBezTo>
                    <a:pt x="50880" y="29705"/>
                    <a:pt x="49508" y="28332"/>
                    <a:pt x="47817" y="28332"/>
                  </a:cubicBezTo>
                  <a:lnTo>
                    <a:pt x="42670" y="28332"/>
                  </a:lnTo>
                  <a:lnTo>
                    <a:pt x="42670" y="3064"/>
                  </a:lnTo>
                  <a:cubicBezTo>
                    <a:pt x="42670" y="1373"/>
                    <a:pt x="41297" y="0"/>
                    <a:pt x="39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7"/>
            <p:cNvSpPr/>
            <p:nvPr/>
          </p:nvSpPr>
          <p:spPr>
            <a:xfrm>
              <a:off x="1182650" y="605750"/>
              <a:ext cx="5244275" cy="4485125"/>
            </a:xfrm>
            <a:custGeom>
              <a:avLst/>
              <a:gdLst/>
              <a:ahLst/>
              <a:cxnLst/>
              <a:rect l="l" t="t" r="r" b="b"/>
              <a:pathLst>
                <a:path w="209771" h="179405" extrusionOk="0">
                  <a:moveTo>
                    <a:pt x="163719" y="6127"/>
                  </a:moveTo>
                  <a:lnTo>
                    <a:pt x="163719" y="11225"/>
                  </a:lnTo>
                  <a:lnTo>
                    <a:pt x="134823" y="11225"/>
                  </a:lnTo>
                  <a:lnTo>
                    <a:pt x="134823" y="6127"/>
                  </a:lnTo>
                  <a:close/>
                  <a:moveTo>
                    <a:pt x="156979" y="17352"/>
                  </a:moveTo>
                  <a:lnTo>
                    <a:pt x="156979" y="23357"/>
                  </a:lnTo>
                  <a:lnTo>
                    <a:pt x="141563" y="23357"/>
                  </a:lnTo>
                  <a:lnTo>
                    <a:pt x="141563" y="17352"/>
                  </a:lnTo>
                  <a:close/>
                  <a:moveTo>
                    <a:pt x="46420" y="29484"/>
                  </a:moveTo>
                  <a:lnTo>
                    <a:pt x="43160" y="41494"/>
                  </a:lnTo>
                  <a:lnTo>
                    <a:pt x="23749" y="41494"/>
                  </a:lnTo>
                  <a:lnTo>
                    <a:pt x="28406" y="29484"/>
                  </a:lnTo>
                  <a:close/>
                  <a:moveTo>
                    <a:pt x="55121" y="29484"/>
                  </a:moveTo>
                  <a:lnTo>
                    <a:pt x="55121" y="41494"/>
                  </a:lnTo>
                  <a:lnTo>
                    <a:pt x="49508" y="41494"/>
                  </a:lnTo>
                  <a:lnTo>
                    <a:pt x="52768" y="29484"/>
                  </a:lnTo>
                  <a:close/>
                  <a:moveTo>
                    <a:pt x="41518" y="47621"/>
                  </a:moveTo>
                  <a:lnTo>
                    <a:pt x="37572" y="62155"/>
                  </a:lnTo>
                  <a:lnTo>
                    <a:pt x="15686" y="62155"/>
                  </a:lnTo>
                  <a:lnTo>
                    <a:pt x="21348" y="47621"/>
                  </a:lnTo>
                  <a:close/>
                  <a:moveTo>
                    <a:pt x="55488" y="47621"/>
                  </a:moveTo>
                  <a:cubicBezTo>
                    <a:pt x="56738" y="52376"/>
                    <a:pt x="61027" y="55905"/>
                    <a:pt x="66150" y="56027"/>
                  </a:cubicBezTo>
                  <a:lnTo>
                    <a:pt x="65194" y="62155"/>
                  </a:lnTo>
                  <a:lnTo>
                    <a:pt x="43920" y="62155"/>
                  </a:lnTo>
                  <a:lnTo>
                    <a:pt x="47866" y="47621"/>
                  </a:lnTo>
                  <a:close/>
                  <a:moveTo>
                    <a:pt x="35930" y="68282"/>
                  </a:moveTo>
                  <a:lnTo>
                    <a:pt x="31690" y="83992"/>
                  </a:lnTo>
                  <a:cubicBezTo>
                    <a:pt x="31519" y="84605"/>
                    <a:pt x="31421" y="85242"/>
                    <a:pt x="31421" y="85879"/>
                  </a:cubicBezTo>
                  <a:lnTo>
                    <a:pt x="6446" y="85879"/>
                  </a:lnTo>
                  <a:lnTo>
                    <a:pt x="13309" y="68282"/>
                  </a:lnTo>
                  <a:close/>
                  <a:moveTo>
                    <a:pt x="64238" y="68282"/>
                  </a:moveTo>
                  <a:cubicBezTo>
                    <a:pt x="61689" y="85168"/>
                    <a:pt x="61664" y="84482"/>
                    <a:pt x="61664" y="85879"/>
                  </a:cubicBezTo>
                  <a:lnTo>
                    <a:pt x="37548" y="85879"/>
                  </a:lnTo>
                  <a:cubicBezTo>
                    <a:pt x="37548" y="85781"/>
                    <a:pt x="37572" y="85683"/>
                    <a:pt x="37597" y="85585"/>
                  </a:cubicBezTo>
                  <a:lnTo>
                    <a:pt x="42278" y="68282"/>
                  </a:lnTo>
                  <a:close/>
                  <a:moveTo>
                    <a:pt x="88771" y="56027"/>
                  </a:moveTo>
                  <a:cubicBezTo>
                    <a:pt x="89408" y="56027"/>
                    <a:pt x="89972" y="56444"/>
                    <a:pt x="90168" y="57057"/>
                  </a:cubicBezTo>
                  <a:lnTo>
                    <a:pt x="98722" y="84433"/>
                  </a:lnTo>
                  <a:cubicBezTo>
                    <a:pt x="98893" y="84923"/>
                    <a:pt x="99089" y="85413"/>
                    <a:pt x="99310" y="85879"/>
                  </a:cubicBezTo>
                  <a:lnTo>
                    <a:pt x="67792" y="85879"/>
                  </a:lnTo>
                  <a:cubicBezTo>
                    <a:pt x="67792" y="85683"/>
                    <a:pt x="67792" y="85462"/>
                    <a:pt x="67841" y="85266"/>
                  </a:cubicBezTo>
                  <a:lnTo>
                    <a:pt x="70439" y="68282"/>
                  </a:lnTo>
                  <a:lnTo>
                    <a:pt x="83036" y="68282"/>
                  </a:lnTo>
                  <a:cubicBezTo>
                    <a:pt x="84727" y="68282"/>
                    <a:pt x="86100" y="66909"/>
                    <a:pt x="86100" y="65218"/>
                  </a:cubicBezTo>
                  <a:cubicBezTo>
                    <a:pt x="86100" y="63527"/>
                    <a:pt x="84727" y="62155"/>
                    <a:pt x="83036" y="62155"/>
                  </a:cubicBezTo>
                  <a:lnTo>
                    <a:pt x="71394" y="62155"/>
                  </a:lnTo>
                  <a:lnTo>
                    <a:pt x="72350" y="56027"/>
                  </a:lnTo>
                  <a:close/>
                  <a:moveTo>
                    <a:pt x="181341" y="29460"/>
                  </a:moveTo>
                  <a:lnTo>
                    <a:pt x="203325" y="85879"/>
                  </a:lnTo>
                  <a:lnTo>
                    <a:pt x="108991" y="85879"/>
                  </a:lnTo>
                  <a:cubicBezTo>
                    <a:pt x="106957" y="85854"/>
                    <a:pt x="105192" y="84531"/>
                    <a:pt x="104579" y="82595"/>
                  </a:cubicBezTo>
                  <a:lnTo>
                    <a:pt x="96026" y="55243"/>
                  </a:lnTo>
                  <a:cubicBezTo>
                    <a:pt x="95021" y="52057"/>
                    <a:pt x="92104" y="49900"/>
                    <a:pt x="88771" y="49900"/>
                  </a:cubicBezTo>
                  <a:lnTo>
                    <a:pt x="66395" y="49900"/>
                  </a:lnTo>
                  <a:cubicBezTo>
                    <a:pt x="63552" y="49900"/>
                    <a:pt x="61248" y="47596"/>
                    <a:pt x="61248" y="44753"/>
                  </a:cubicBezTo>
                  <a:lnTo>
                    <a:pt x="61248" y="44631"/>
                  </a:lnTo>
                  <a:cubicBezTo>
                    <a:pt x="61248" y="44606"/>
                    <a:pt x="61248" y="44582"/>
                    <a:pt x="61248" y="44557"/>
                  </a:cubicBezTo>
                  <a:cubicBezTo>
                    <a:pt x="61248" y="44508"/>
                    <a:pt x="61248" y="44484"/>
                    <a:pt x="61248" y="44459"/>
                  </a:cubicBezTo>
                  <a:lnTo>
                    <a:pt x="61248" y="29484"/>
                  </a:lnTo>
                  <a:lnTo>
                    <a:pt x="160288" y="29484"/>
                  </a:lnTo>
                  <a:lnTo>
                    <a:pt x="181341" y="29460"/>
                  </a:lnTo>
                  <a:close/>
                  <a:moveTo>
                    <a:pt x="45587" y="92006"/>
                  </a:moveTo>
                  <a:lnTo>
                    <a:pt x="45587" y="116196"/>
                  </a:lnTo>
                  <a:lnTo>
                    <a:pt x="29386" y="116196"/>
                  </a:lnTo>
                  <a:lnTo>
                    <a:pt x="29386" y="92006"/>
                  </a:lnTo>
                  <a:close/>
                  <a:moveTo>
                    <a:pt x="68159" y="92006"/>
                  </a:moveTo>
                  <a:lnTo>
                    <a:pt x="68159" y="116196"/>
                  </a:lnTo>
                  <a:lnTo>
                    <a:pt x="51714" y="116196"/>
                  </a:lnTo>
                  <a:lnTo>
                    <a:pt x="51714" y="92006"/>
                  </a:lnTo>
                  <a:close/>
                  <a:moveTo>
                    <a:pt x="90487" y="92006"/>
                  </a:moveTo>
                  <a:lnTo>
                    <a:pt x="90487" y="116196"/>
                  </a:lnTo>
                  <a:lnTo>
                    <a:pt x="74286" y="116196"/>
                  </a:lnTo>
                  <a:lnTo>
                    <a:pt x="74286" y="92006"/>
                  </a:lnTo>
                  <a:close/>
                  <a:moveTo>
                    <a:pt x="90487" y="122324"/>
                  </a:moveTo>
                  <a:lnTo>
                    <a:pt x="90487" y="124407"/>
                  </a:lnTo>
                  <a:lnTo>
                    <a:pt x="29386" y="124407"/>
                  </a:lnTo>
                  <a:lnTo>
                    <a:pt x="29386" y="122324"/>
                  </a:lnTo>
                  <a:close/>
                  <a:moveTo>
                    <a:pt x="45587" y="130534"/>
                  </a:moveTo>
                  <a:lnTo>
                    <a:pt x="45587" y="158768"/>
                  </a:lnTo>
                  <a:lnTo>
                    <a:pt x="29386" y="158768"/>
                  </a:lnTo>
                  <a:lnTo>
                    <a:pt x="29386" y="130534"/>
                  </a:lnTo>
                  <a:close/>
                  <a:moveTo>
                    <a:pt x="68159" y="130534"/>
                  </a:moveTo>
                  <a:lnTo>
                    <a:pt x="68159" y="158768"/>
                  </a:lnTo>
                  <a:lnTo>
                    <a:pt x="51714" y="158768"/>
                  </a:lnTo>
                  <a:lnTo>
                    <a:pt x="51714" y="130534"/>
                  </a:lnTo>
                  <a:close/>
                  <a:moveTo>
                    <a:pt x="90487" y="130534"/>
                  </a:moveTo>
                  <a:lnTo>
                    <a:pt x="90487" y="158768"/>
                  </a:lnTo>
                  <a:lnTo>
                    <a:pt x="74286" y="158768"/>
                  </a:lnTo>
                  <a:lnTo>
                    <a:pt x="74286" y="130534"/>
                  </a:lnTo>
                  <a:close/>
                  <a:moveTo>
                    <a:pt x="132568" y="0"/>
                  </a:moveTo>
                  <a:cubicBezTo>
                    <a:pt x="130436" y="0"/>
                    <a:pt x="128696" y="1740"/>
                    <a:pt x="128696" y="3873"/>
                  </a:cubicBezTo>
                  <a:lnTo>
                    <a:pt x="128696" y="13480"/>
                  </a:lnTo>
                  <a:cubicBezTo>
                    <a:pt x="128696" y="15612"/>
                    <a:pt x="130436" y="17352"/>
                    <a:pt x="132568" y="17352"/>
                  </a:cubicBezTo>
                  <a:lnTo>
                    <a:pt x="135436" y="17352"/>
                  </a:lnTo>
                  <a:lnTo>
                    <a:pt x="135436" y="23357"/>
                  </a:lnTo>
                  <a:lnTo>
                    <a:pt x="28406" y="23357"/>
                  </a:lnTo>
                  <a:cubicBezTo>
                    <a:pt x="25882" y="23357"/>
                    <a:pt x="23651" y="24877"/>
                    <a:pt x="22720" y="27254"/>
                  </a:cubicBezTo>
                  <a:lnTo>
                    <a:pt x="16421" y="43405"/>
                  </a:lnTo>
                  <a:cubicBezTo>
                    <a:pt x="16421" y="43430"/>
                    <a:pt x="16421" y="43454"/>
                    <a:pt x="16397" y="43454"/>
                  </a:cubicBezTo>
                  <a:lnTo>
                    <a:pt x="8382" y="64066"/>
                  </a:lnTo>
                  <a:cubicBezTo>
                    <a:pt x="8358" y="64091"/>
                    <a:pt x="8358" y="64140"/>
                    <a:pt x="8333" y="64164"/>
                  </a:cubicBezTo>
                  <a:lnTo>
                    <a:pt x="736" y="83673"/>
                  </a:lnTo>
                  <a:cubicBezTo>
                    <a:pt x="0" y="85560"/>
                    <a:pt x="245" y="87668"/>
                    <a:pt x="1373" y="89335"/>
                  </a:cubicBezTo>
                  <a:cubicBezTo>
                    <a:pt x="2525" y="91001"/>
                    <a:pt x="4412" y="92006"/>
                    <a:pt x="6422" y="92006"/>
                  </a:cubicBezTo>
                  <a:lnTo>
                    <a:pt x="23259" y="92006"/>
                  </a:lnTo>
                  <a:lnTo>
                    <a:pt x="23259" y="173057"/>
                  </a:lnTo>
                  <a:cubicBezTo>
                    <a:pt x="23259" y="176561"/>
                    <a:pt x="26102" y="179404"/>
                    <a:pt x="29607" y="179404"/>
                  </a:cubicBezTo>
                  <a:lnTo>
                    <a:pt x="42523" y="179404"/>
                  </a:lnTo>
                  <a:cubicBezTo>
                    <a:pt x="44214" y="179404"/>
                    <a:pt x="45587" y="178032"/>
                    <a:pt x="45587" y="176341"/>
                  </a:cubicBezTo>
                  <a:cubicBezTo>
                    <a:pt x="45587" y="174650"/>
                    <a:pt x="44214" y="173277"/>
                    <a:pt x="42523" y="173277"/>
                  </a:cubicBezTo>
                  <a:lnTo>
                    <a:pt x="29607" y="173277"/>
                  </a:lnTo>
                  <a:cubicBezTo>
                    <a:pt x="29484" y="173277"/>
                    <a:pt x="29386" y="173179"/>
                    <a:pt x="29386" y="173057"/>
                  </a:cubicBezTo>
                  <a:lnTo>
                    <a:pt x="29386" y="164895"/>
                  </a:lnTo>
                  <a:lnTo>
                    <a:pt x="90487" y="164895"/>
                  </a:lnTo>
                  <a:lnTo>
                    <a:pt x="90487" y="173277"/>
                  </a:lnTo>
                  <a:lnTo>
                    <a:pt x="54777" y="173277"/>
                  </a:lnTo>
                  <a:cubicBezTo>
                    <a:pt x="53086" y="173277"/>
                    <a:pt x="51714" y="174650"/>
                    <a:pt x="51714" y="176341"/>
                  </a:cubicBezTo>
                  <a:cubicBezTo>
                    <a:pt x="51714" y="178032"/>
                    <a:pt x="53086" y="179404"/>
                    <a:pt x="54777" y="179404"/>
                  </a:cubicBezTo>
                  <a:lnTo>
                    <a:pt x="180189" y="179404"/>
                  </a:lnTo>
                  <a:cubicBezTo>
                    <a:pt x="183669" y="179404"/>
                    <a:pt x="186512" y="176561"/>
                    <a:pt x="186512" y="173057"/>
                  </a:cubicBezTo>
                  <a:lnTo>
                    <a:pt x="186512" y="120044"/>
                  </a:lnTo>
                  <a:cubicBezTo>
                    <a:pt x="186512" y="118353"/>
                    <a:pt x="185140" y="116981"/>
                    <a:pt x="183449" y="116981"/>
                  </a:cubicBezTo>
                  <a:cubicBezTo>
                    <a:pt x="181757" y="116981"/>
                    <a:pt x="180385" y="118353"/>
                    <a:pt x="180385" y="120044"/>
                  </a:cubicBezTo>
                  <a:lnTo>
                    <a:pt x="180385" y="173057"/>
                  </a:lnTo>
                  <a:cubicBezTo>
                    <a:pt x="180385" y="173179"/>
                    <a:pt x="180287" y="173277"/>
                    <a:pt x="180189" y="173277"/>
                  </a:cubicBezTo>
                  <a:lnTo>
                    <a:pt x="96614" y="173277"/>
                  </a:lnTo>
                  <a:lnTo>
                    <a:pt x="96614" y="92006"/>
                  </a:lnTo>
                  <a:lnTo>
                    <a:pt x="180385" y="92006"/>
                  </a:lnTo>
                  <a:lnTo>
                    <a:pt x="180385" y="107790"/>
                  </a:lnTo>
                  <a:cubicBezTo>
                    <a:pt x="180385" y="109481"/>
                    <a:pt x="181757" y="110853"/>
                    <a:pt x="183449" y="110853"/>
                  </a:cubicBezTo>
                  <a:cubicBezTo>
                    <a:pt x="185140" y="110853"/>
                    <a:pt x="186512" y="109481"/>
                    <a:pt x="186512" y="107790"/>
                  </a:cubicBezTo>
                  <a:lnTo>
                    <a:pt x="186512" y="92006"/>
                  </a:lnTo>
                  <a:lnTo>
                    <a:pt x="203350" y="92006"/>
                  </a:lnTo>
                  <a:cubicBezTo>
                    <a:pt x="205359" y="92006"/>
                    <a:pt x="207247" y="91001"/>
                    <a:pt x="208398" y="89335"/>
                  </a:cubicBezTo>
                  <a:cubicBezTo>
                    <a:pt x="209526" y="87668"/>
                    <a:pt x="209771" y="85560"/>
                    <a:pt x="209036" y="83673"/>
                  </a:cubicBezTo>
                  <a:lnTo>
                    <a:pt x="187051" y="27254"/>
                  </a:lnTo>
                  <a:cubicBezTo>
                    <a:pt x="186953" y="26960"/>
                    <a:pt x="186806" y="26666"/>
                    <a:pt x="186659" y="26396"/>
                  </a:cubicBezTo>
                  <a:cubicBezTo>
                    <a:pt x="185581" y="24534"/>
                    <a:pt x="183596" y="23357"/>
                    <a:pt x="181365" y="23357"/>
                  </a:cubicBezTo>
                  <a:lnTo>
                    <a:pt x="163106" y="23357"/>
                  </a:lnTo>
                  <a:lnTo>
                    <a:pt x="163106" y="17352"/>
                  </a:lnTo>
                  <a:lnTo>
                    <a:pt x="165949" y="17352"/>
                  </a:lnTo>
                  <a:cubicBezTo>
                    <a:pt x="168106" y="17352"/>
                    <a:pt x="169846" y="15612"/>
                    <a:pt x="169846" y="13480"/>
                  </a:cubicBezTo>
                  <a:lnTo>
                    <a:pt x="169846" y="3873"/>
                  </a:lnTo>
                  <a:cubicBezTo>
                    <a:pt x="169846" y="1740"/>
                    <a:pt x="168106" y="0"/>
                    <a:pt x="165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 name="Google Shape;1578;p47">
            <a:extLst>
              <a:ext uri="{FF2B5EF4-FFF2-40B4-BE49-F238E27FC236}">
                <a16:creationId xmlns:a16="http://schemas.microsoft.com/office/drawing/2014/main" id="{7B0D5CEC-23AC-43D9-8FDD-F4D66523D06A}"/>
              </a:ext>
            </a:extLst>
          </p:cNvPr>
          <p:cNvGrpSpPr/>
          <p:nvPr/>
        </p:nvGrpSpPr>
        <p:grpSpPr>
          <a:xfrm>
            <a:off x="7308860" y="2333044"/>
            <a:ext cx="419018" cy="358361"/>
            <a:chOff x="1182650" y="605750"/>
            <a:chExt cx="5244275" cy="4485125"/>
          </a:xfrm>
        </p:grpSpPr>
        <p:sp>
          <p:nvSpPr>
            <p:cNvPr id="58" name="Google Shape;1579;p47">
              <a:extLst>
                <a:ext uri="{FF2B5EF4-FFF2-40B4-BE49-F238E27FC236}">
                  <a16:creationId xmlns:a16="http://schemas.microsoft.com/office/drawing/2014/main" id="{87629E4B-3D3F-484F-AB37-D608BF2EF0F3}"/>
                </a:ext>
              </a:extLst>
            </p:cNvPr>
            <p:cNvSpPr/>
            <p:nvPr/>
          </p:nvSpPr>
          <p:spPr>
            <a:xfrm>
              <a:off x="4055700" y="3321325"/>
              <a:ext cx="1272025" cy="1137825"/>
            </a:xfrm>
            <a:custGeom>
              <a:avLst/>
              <a:gdLst/>
              <a:ahLst/>
              <a:cxnLst/>
              <a:rect l="l" t="t" r="r" b="b"/>
              <a:pathLst>
                <a:path w="50881" h="45513" extrusionOk="0">
                  <a:moveTo>
                    <a:pt x="36543" y="6127"/>
                  </a:moveTo>
                  <a:lnTo>
                    <a:pt x="36543" y="28332"/>
                  </a:lnTo>
                  <a:lnTo>
                    <a:pt x="14338" y="28332"/>
                  </a:lnTo>
                  <a:lnTo>
                    <a:pt x="14338" y="6127"/>
                  </a:lnTo>
                  <a:close/>
                  <a:moveTo>
                    <a:pt x="44753" y="34459"/>
                  </a:moveTo>
                  <a:lnTo>
                    <a:pt x="44753" y="39386"/>
                  </a:lnTo>
                  <a:lnTo>
                    <a:pt x="6127" y="39386"/>
                  </a:lnTo>
                  <a:lnTo>
                    <a:pt x="6127" y="34459"/>
                  </a:lnTo>
                  <a:close/>
                  <a:moveTo>
                    <a:pt x="11274" y="0"/>
                  </a:moveTo>
                  <a:cubicBezTo>
                    <a:pt x="9583" y="0"/>
                    <a:pt x="8210" y="1373"/>
                    <a:pt x="8210" y="3064"/>
                  </a:cubicBezTo>
                  <a:lnTo>
                    <a:pt x="8210" y="28332"/>
                  </a:lnTo>
                  <a:lnTo>
                    <a:pt x="3064" y="28332"/>
                  </a:lnTo>
                  <a:cubicBezTo>
                    <a:pt x="1373" y="28332"/>
                    <a:pt x="0" y="29705"/>
                    <a:pt x="0" y="31396"/>
                  </a:cubicBezTo>
                  <a:lnTo>
                    <a:pt x="0" y="42449"/>
                  </a:lnTo>
                  <a:cubicBezTo>
                    <a:pt x="0" y="44140"/>
                    <a:pt x="1373" y="45513"/>
                    <a:pt x="3064" y="45513"/>
                  </a:cubicBezTo>
                  <a:lnTo>
                    <a:pt x="47817" y="45513"/>
                  </a:lnTo>
                  <a:cubicBezTo>
                    <a:pt x="49508" y="45513"/>
                    <a:pt x="50880" y="44140"/>
                    <a:pt x="50880" y="42449"/>
                  </a:cubicBezTo>
                  <a:lnTo>
                    <a:pt x="50880" y="31396"/>
                  </a:lnTo>
                  <a:cubicBezTo>
                    <a:pt x="50880" y="29705"/>
                    <a:pt x="49508" y="28332"/>
                    <a:pt x="47817" y="28332"/>
                  </a:cubicBezTo>
                  <a:lnTo>
                    <a:pt x="42670" y="28332"/>
                  </a:lnTo>
                  <a:lnTo>
                    <a:pt x="42670" y="3064"/>
                  </a:lnTo>
                  <a:cubicBezTo>
                    <a:pt x="42670" y="1373"/>
                    <a:pt x="41297" y="0"/>
                    <a:pt x="39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80;p47">
              <a:extLst>
                <a:ext uri="{FF2B5EF4-FFF2-40B4-BE49-F238E27FC236}">
                  <a16:creationId xmlns:a16="http://schemas.microsoft.com/office/drawing/2014/main" id="{C8007E47-C0C8-420B-8573-87743F385CA4}"/>
                </a:ext>
              </a:extLst>
            </p:cNvPr>
            <p:cNvSpPr/>
            <p:nvPr/>
          </p:nvSpPr>
          <p:spPr>
            <a:xfrm>
              <a:off x="1182650" y="605750"/>
              <a:ext cx="5244275" cy="4485125"/>
            </a:xfrm>
            <a:custGeom>
              <a:avLst/>
              <a:gdLst/>
              <a:ahLst/>
              <a:cxnLst/>
              <a:rect l="l" t="t" r="r" b="b"/>
              <a:pathLst>
                <a:path w="209771" h="179405" extrusionOk="0">
                  <a:moveTo>
                    <a:pt x="163719" y="6127"/>
                  </a:moveTo>
                  <a:lnTo>
                    <a:pt x="163719" y="11225"/>
                  </a:lnTo>
                  <a:lnTo>
                    <a:pt x="134823" y="11225"/>
                  </a:lnTo>
                  <a:lnTo>
                    <a:pt x="134823" y="6127"/>
                  </a:lnTo>
                  <a:close/>
                  <a:moveTo>
                    <a:pt x="156979" y="17352"/>
                  </a:moveTo>
                  <a:lnTo>
                    <a:pt x="156979" y="23357"/>
                  </a:lnTo>
                  <a:lnTo>
                    <a:pt x="141563" y="23357"/>
                  </a:lnTo>
                  <a:lnTo>
                    <a:pt x="141563" y="17352"/>
                  </a:lnTo>
                  <a:close/>
                  <a:moveTo>
                    <a:pt x="46420" y="29484"/>
                  </a:moveTo>
                  <a:lnTo>
                    <a:pt x="43160" y="41494"/>
                  </a:lnTo>
                  <a:lnTo>
                    <a:pt x="23749" y="41494"/>
                  </a:lnTo>
                  <a:lnTo>
                    <a:pt x="28406" y="29484"/>
                  </a:lnTo>
                  <a:close/>
                  <a:moveTo>
                    <a:pt x="55121" y="29484"/>
                  </a:moveTo>
                  <a:lnTo>
                    <a:pt x="55121" y="41494"/>
                  </a:lnTo>
                  <a:lnTo>
                    <a:pt x="49508" y="41494"/>
                  </a:lnTo>
                  <a:lnTo>
                    <a:pt x="52768" y="29484"/>
                  </a:lnTo>
                  <a:close/>
                  <a:moveTo>
                    <a:pt x="41518" y="47621"/>
                  </a:moveTo>
                  <a:lnTo>
                    <a:pt x="37572" y="62155"/>
                  </a:lnTo>
                  <a:lnTo>
                    <a:pt x="15686" y="62155"/>
                  </a:lnTo>
                  <a:lnTo>
                    <a:pt x="21348" y="47621"/>
                  </a:lnTo>
                  <a:close/>
                  <a:moveTo>
                    <a:pt x="55488" y="47621"/>
                  </a:moveTo>
                  <a:cubicBezTo>
                    <a:pt x="56738" y="52376"/>
                    <a:pt x="61027" y="55905"/>
                    <a:pt x="66150" y="56027"/>
                  </a:cubicBezTo>
                  <a:lnTo>
                    <a:pt x="65194" y="62155"/>
                  </a:lnTo>
                  <a:lnTo>
                    <a:pt x="43920" y="62155"/>
                  </a:lnTo>
                  <a:lnTo>
                    <a:pt x="47866" y="47621"/>
                  </a:lnTo>
                  <a:close/>
                  <a:moveTo>
                    <a:pt x="35930" y="68282"/>
                  </a:moveTo>
                  <a:lnTo>
                    <a:pt x="31690" y="83992"/>
                  </a:lnTo>
                  <a:cubicBezTo>
                    <a:pt x="31519" y="84605"/>
                    <a:pt x="31421" y="85242"/>
                    <a:pt x="31421" y="85879"/>
                  </a:cubicBezTo>
                  <a:lnTo>
                    <a:pt x="6446" y="85879"/>
                  </a:lnTo>
                  <a:lnTo>
                    <a:pt x="13309" y="68282"/>
                  </a:lnTo>
                  <a:close/>
                  <a:moveTo>
                    <a:pt x="64238" y="68282"/>
                  </a:moveTo>
                  <a:cubicBezTo>
                    <a:pt x="61689" y="85168"/>
                    <a:pt x="61664" y="84482"/>
                    <a:pt x="61664" y="85879"/>
                  </a:cubicBezTo>
                  <a:lnTo>
                    <a:pt x="37548" y="85879"/>
                  </a:lnTo>
                  <a:cubicBezTo>
                    <a:pt x="37548" y="85781"/>
                    <a:pt x="37572" y="85683"/>
                    <a:pt x="37597" y="85585"/>
                  </a:cubicBezTo>
                  <a:lnTo>
                    <a:pt x="42278" y="68282"/>
                  </a:lnTo>
                  <a:close/>
                  <a:moveTo>
                    <a:pt x="88771" y="56027"/>
                  </a:moveTo>
                  <a:cubicBezTo>
                    <a:pt x="89408" y="56027"/>
                    <a:pt x="89972" y="56444"/>
                    <a:pt x="90168" y="57057"/>
                  </a:cubicBezTo>
                  <a:lnTo>
                    <a:pt x="98722" y="84433"/>
                  </a:lnTo>
                  <a:cubicBezTo>
                    <a:pt x="98893" y="84923"/>
                    <a:pt x="99089" y="85413"/>
                    <a:pt x="99310" y="85879"/>
                  </a:cubicBezTo>
                  <a:lnTo>
                    <a:pt x="67792" y="85879"/>
                  </a:lnTo>
                  <a:cubicBezTo>
                    <a:pt x="67792" y="85683"/>
                    <a:pt x="67792" y="85462"/>
                    <a:pt x="67841" y="85266"/>
                  </a:cubicBezTo>
                  <a:lnTo>
                    <a:pt x="70439" y="68282"/>
                  </a:lnTo>
                  <a:lnTo>
                    <a:pt x="83036" y="68282"/>
                  </a:lnTo>
                  <a:cubicBezTo>
                    <a:pt x="84727" y="68282"/>
                    <a:pt x="86100" y="66909"/>
                    <a:pt x="86100" y="65218"/>
                  </a:cubicBezTo>
                  <a:cubicBezTo>
                    <a:pt x="86100" y="63527"/>
                    <a:pt x="84727" y="62155"/>
                    <a:pt x="83036" y="62155"/>
                  </a:cubicBezTo>
                  <a:lnTo>
                    <a:pt x="71394" y="62155"/>
                  </a:lnTo>
                  <a:lnTo>
                    <a:pt x="72350" y="56027"/>
                  </a:lnTo>
                  <a:close/>
                  <a:moveTo>
                    <a:pt x="181341" y="29460"/>
                  </a:moveTo>
                  <a:lnTo>
                    <a:pt x="203325" y="85879"/>
                  </a:lnTo>
                  <a:lnTo>
                    <a:pt x="108991" y="85879"/>
                  </a:lnTo>
                  <a:cubicBezTo>
                    <a:pt x="106957" y="85854"/>
                    <a:pt x="105192" y="84531"/>
                    <a:pt x="104579" y="82595"/>
                  </a:cubicBezTo>
                  <a:lnTo>
                    <a:pt x="96026" y="55243"/>
                  </a:lnTo>
                  <a:cubicBezTo>
                    <a:pt x="95021" y="52057"/>
                    <a:pt x="92104" y="49900"/>
                    <a:pt x="88771" y="49900"/>
                  </a:cubicBezTo>
                  <a:lnTo>
                    <a:pt x="66395" y="49900"/>
                  </a:lnTo>
                  <a:cubicBezTo>
                    <a:pt x="63552" y="49900"/>
                    <a:pt x="61248" y="47596"/>
                    <a:pt x="61248" y="44753"/>
                  </a:cubicBezTo>
                  <a:lnTo>
                    <a:pt x="61248" y="44631"/>
                  </a:lnTo>
                  <a:cubicBezTo>
                    <a:pt x="61248" y="44606"/>
                    <a:pt x="61248" y="44582"/>
                    <a:pt x="61248" y="44557"/>
                  </a:cubicBezTo>
                  <a:cubicBezTo>
                    <a:pt x="61248" y="44508"/>
                    <a:pt x="61248" y="44484"/>
                    <a:pt x="61248" y="44459"/>
                  </a:cubicBezTo>
                  <a:lnTo>
                    <a:pt x="61248" y="29484"/>
                  </a:lnTo>
                  <a:lnTo>
                    <a:pt x="160288" y="29484"/>
                  </a:lnTo>
                  <a:lnTo>
                    <a:pt x="181341" y="29460"/>
                  </a:lnTo>
                  <a:close/>
                  <a:moveTo>
                    <a:pt x="45587" y="92006"/>
                  </a:moveTo>
                  <a:lnTo>
                    <a:pt x="45587" y="116196"/>
                  </a:lnTo>
                  <a:lnTo>
                    <a:pt x="29386" y="116196"/>
                  </a:lnTo>
                  <a:lnTo>
                    <a:pt x="29386" y="92006"/>
                  </a:lnTo>
                  <a:close/>
                  <a:moveTo>
                    <a:pt x="68159" y="92006"/>
                  </a:moveTo>
                  <a:lnTo>
                    <a:pt x="68159" y="116196"/>
                  </a:lnTo>
                  <a:lnTo>
                    <a:pt x="51714" y="116196"/>
                  </a:lnTo>
                  <a:lnTo>
                    <a:pt x="51714" y="92006"/>
                  </a:lnTo>
                  <a:close/>
                  <a:moveTo>
                    <a:pt x="90487" y="92006"/>
                  </a:moveTo>
                  <a:lnTo>
                    <a:pt x="90487" y="116196"/>
                  </a:lnTo>
                  <a:lnTo>
                    <a:pt x="74286" y="116196"/>
                  </a:lnTo>
                  <a:lnTo>
                    <a:pt x="74286" y="92006"/>
                  </a:lnTo>
                  <a:close/>
                  <a:moveTo>
                    <a:pt x="90487" y="122324"/>
                  </a:moveTo>
                  <a:lnTo>
                    <a:pt x="90487" y="124407"/>
                  </a:lnTo>
                  <a:lnTo>
                    <a:pt x="29386" y="124407"/>
                  </a:lnTo>
                  <a:lnTo>
                    <a:pt x="29386" y="122324"/>
                  </a:lnTo>
                  <a:close/>
                  <a:moveTo>
                    <a:pt x="45587" y="130534"/>
                  </a:moveTo>
                  <a:lnTo>
                    <a:pt x="45587" y="158768"/>
                  </a:lnTo>
                  <a:lnTo>
                    <a:pt x="29386" y="158768"/>
                  </a:lnTo>
                  <a:lnTo>
                    <a:pt x="29386" y="130534"/>
                  </a:lnTo>
                  <a:close/>
                  <a:moveTo>
                    <a:pt x="68159" y="130534"/>
                  </a:moveTo>
                  <a:lnTo>
                    <a:pt x="68159" y="158768"/>
                  </a:lnTo>
                  <a:lnTo>
                    <a:pt x="51714" y="158768"/>
                  </a:lnTo>
                  <a:lnTo>
                    <a:pt x="51714" y="130534"/>
                  </a:lnTo>
                  <a:close/>
                  <a:moveTo>
                    <a:pt x="90487" y="130534"/>
                  </a:moveTo>
                  <a:lnTo>
                    <a:pt x="90487" y="158768"/>
                  </a:lnTo>
                  <a:lnTo>
                    <a:pt x="74286" y="158768"/>
                  </a:lnTo>
                  <a:lnTo>
                    <a:pt x="74286" y="130534"/>
                  </a:lnTo>
                  <a:close/>
                  <a:moveTo>
                    <a:pt x="132568" y="0"/>
                  </a:moveTo>
                  <a:cubicBezTo>
                    <a:pt x="130436" y="0"/>
                    <a:pt x="128696" y="1740"/>
                    <a:pt x="128696" y="3873"/>
                  </a:cubicBezTo>
                  <a:lnTo>
                    <a:pt x="128696" y="13480"/>
                  </a:lnTo>
                  <a:cubicBezTo>
                    <a:pt x="128696" y="15612"/>
                    <a:pt x="130436" y="17352"/>
                    <a:pt x="132568" y="17352"/>
                  </a:cubicBezTo>
                  <a:lnTo>
                    <a:pt x="135436" y="17352"/>
                  </a:lnTo>
                  <a:lnTo>
                    <a:pt x="135436" y="23357"/>
                  </a:lnTo>
                  <a:lnTo>
                    <a:pt x="28406" y="23357"/>
                  </a:lnTo>
                  <a:cubicBezTo>
                    <a:pt x="25882" y="23357"/>
                    <a:pt x="23651" y="24877"/>
                    <a:pt x="22720" y="27254"/>
                  </a:cubicBezTo>
                  <a:lnTo>
                    <a:pt x="16421" y="43405"/>
                  </a:lnTo>
                  <a:cubicBezTo>
                    <a:pt x="16421" y="43430"/>
                    <a:pt x="16421" y="43454"/>
                    <a:pt x="16397" y="43454"/>
                  </a:cubicBezTo>
                  <a:lnTo>
                    <a:pt x="8382" y="64066"/>
                  </a:lnTo>
                  <a:cubicBezTo>
                    <a:pt x="8358" y="64091"/>
                    <a:pt x="8358" y="64140"/>
                    <a:pt x="8333" y="64164"/>
                  </a:cubicBezTo>
                  <a:lnTo>
                    <a:pt x="736" y="83673"/>
                  </a:lnTo>
                  <a:cubicBezTo>
                    <a:pt x="0" y="85560"/>
                    <a:pt x="245" y="87668"/>
                    <a:pt x="1373" y="89335"/>
                  </a:cubicBezTo>
                  <a:cubicBezTo>
                    <a:pt x="2525" y="91001"/>
                    <a:pt x="4412" y="92006"/>
                    <a:pt x="6422" y="92006"/>
                  </a:cubicBezTo>
                  <a:lnTo>
                    <a:pt x="23259" y="92006"/>
                  </a:lnTo>
                  <a:lnTo>
                    <a:pt x="23259" y="173057"/>
                  </a:lnTo>
                  <a:cubicBezTo>
                    <a:pt x="23259" y="176561"/>
                    <a:pt x="26102" y="179404"/>
                    <a:pt x="29607" y="179404"/>
                  </a:cubicBezTo>
                  <a:lnTo>
                    <a:pt x="42523" y="179404"/>
                  </a:lnTo>
                  <a:cubicBezTo>
                    <a:pt x="44214" y="179404"/>
                    <a:pt x="45587" y="178032"/>
                    <a:pt x="45587" y="176341"/>
                  </a:cubicBezTo>
                  <a:cubicBezTo>
                    <a:pt x="45587" y="174650"/>
                    <a:pt x="44214" y="173277"/>
                    <a:pt x="42523" y="173277"/>
                  </a:cubicBezTo>
                  <a:lnTo>
                    <a:pt x="29607" y="173277"/>
                  </a:lnTo>
                  <a:cubicBezTo>
                    <a:pt x="29484" y="173277"/>
                    <a:pt x="29386" y="173179"/>
                    <a:pt x="29386" y="173057"/>
                  </a:cubicBezTo>
                  <a:lnTo>
                    <a:pt x="29386" y="164895"/>
                  </a:lnTo>
                  <a:lnTo>
                    <a:pt x="90487" y="164895"/>
                  </a:lnTo>
                  <a:lnTo>
                    <a:pt x="90487" y="173277"/>
                  </a:lnTo>
                  <a:lnTo>
                    <a:pt x="54777" y="173277"/>
                  </a:lnTo>
                  <a:cubicBezTo>
                    <a:pt x="53086" y="173277"/>
                    <a:pt x="51714" y="174650"/>
                    <a:pt x="51714" y="176341"/>
                  </a:cubicBezTo>
                  <a:cubicBezTo>
                    <a:pt x="51714" y="178032"/>
                    <a:pt x="53086" y="179404"/>
                    <a:pt x="54777" y="179404"/>
                  </a:cubicBezTo>
                  <a:lnTo>
                    <a:pt x="180189" y="179404"/>
                  </a:lnTo>
                  <a:cubicBezTo>
                    <a:pt x="183669" y="179404"/>
                    <a:pt x="186512" y="176561"/>
                    <a:pt x="186512" y="173057"/>
                  </a:cubicBezTo>
                  <a:lnTo>
                    <a:pt x="186512" y="120044"/>
                  </a:lnTo>
                  <a:cubicBezTo>
                    <a:pt x="186512" y="118353"/>
                    <a:pt x="185140" y="116981"/>
                    <a:pt x="183449" y="116981"/>
                  </a:cubicBezTo>
                  <a:cubicBezTo>
                    <a:pt x="181757" y="116981"/>
                    <a:pt x="180385" y="118353"/>
                    <a:pt x="180385" y="120044"/>
                  </a:cubicBezTo>
                  <a:lnTo>
                    <a:pt x="180385" y="173057"/>
                  </a:lnTo>
                  <a:cubicBezTo>
                    <a:pt x="180385" y="173179"/>
                    <a:pt x="180287" y="173277"/>
                    <a:pt x="180189" y="173277"/>
                  </a:cubicBezTo>
                  <a:lnTo>
                    <a:pt x="96614" y="173277"/>
                  </a:lnTo>
                  <a:lnTo>
                    <a:pt x="96614" y="92006"/>
                  </a:lnTo>
                  <a:lnTo>
                    <a:pt x="180385" y="92006"/>
                  </a:lnTo>
                  <a:lnTo>
                    <a:pt x="180385" y="107790"/>
                  </a:lnTo>
                  <a:cubicBezTo>
                    <a:pt x="180385" y="109481"/>
                    <a:pt x="181757" y="110853"/>
                    <a:pt x="183449" y="110853"/>
                  </a:cubicBezTo>
                  <a:cubicBezTo>
                    <a:pt x="185140" y="110853"/>
                    <a:pt x="186512" y="109481"/>
                    <a:pt x="186512" y="107790"/>
                  </a:cubicBezTo>
                  <a:lnTo>
                    <a:pt x="186512" y="92006"/>
                  </a:lnTo>
                  <a:lnTo>
                    <a:pt x="203350" y="92006"/>
                  </a:lnTo>
                  <a:cubicBezTo>
                    <a:pt x="205359" y="92006"/>
                    <a:pt x="207247" y="91001"/>
                    <a:pt x="208398" y="89335"/>
                  </a:cubicBezTo>
                  <a:cubicBezTo>
                    <a:pt x="209526" y="87668"/>
                    <a:pt x="209771" y="85560"/>
                    <a:pt x="209036" y="83673"/>
                  </a:cubicBezTo>
                  <a:lnTo>
                    <a:pt x="187051" y="27254"/>
                  </a:lnTo>
                  <a:cubicBezTo>
                    <a:pt x="186953" y="26960"/>
                    <a:pt x="186806" y="26666"/>
                    <a:pt x="186659" y="26396"/>
                  </a:cubicBezTo>
                  <a:cubicBezTo>
                    <a:pt x="185581" y="24534"/>
                    <a:pt x="183596" y="23357"/>
                    <a:pt x="181365" y="23357"/>
                  </a:cubicBezTo>
                  <a:lnTo>
                    <a:pt x="163106" y="23357"/>
                  </a:lnTo>
                  <a:lnTo>
                    <a:pt x="163106" y="17352"/>
                  </a:lnTo>
                  <a:lnTo>
                    <a:pt x="165949" y="17352"/>
                  </a:lnTo>
                  <a:cubicBezTo>
                    <a:pt x="168106" y="17352"/>
                    <a:pt x="169846" y="15612"/>
                    <a:pt x="169846" y="13480"/>
                  </a:cubicBezTo>
                  <a:lnTo>
                    <a:pt x="169846" y="3873"/>
                  </a:lnTo>
                  <a:cubicBezTo>
                    <a:pt x="169846" y="1740"/>
                    <a:pt x="168106" y="0"/>
                    <a:pt x="165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0" name="Google Shape;1578;p47">
            <a:extLst>
              <a:ext uri="{FF2B5EF4-FFF2-40B4-BE49-F238E27FC236}">
                <a16:creationId xmlns:a16="http://schemas.microsoft.com/office/drawing/2014/main" id="{3EB4D439-B322-47A8-A7B9-C020EB8ED434}"/>
              </a:ext>
            </a:extLst>
          </p:cNvPr>
          <p:cNvGrpSpPr/>
          <p:nvPr/>
        </p:nvGrpSpPr>
        <p:grpSpPr>
          <a:xfrm>
            <a:off x="5345086" y="2333045"/>
            <a:ext cx="419018" cy="358361"/>
            <a:chOff x="1182650" y="605750"/>
            <a:chExt cx="5244275" cy="4485125"/>
          </a:xfrm>
        </p:grpSpPr>
        <p:sp>
          <p:nvSpPr>
            <p:cNvPr id="61" name="Google Shape;1579;p47">
              <a:extLst>
                <a:ext uri="{FF2B5EF4-FFF2-40B4-BE49-F238E27FC236}">
                  <a16:creationId xmlns:a16="http://schemas.microsoft.com/office/drawing/2014/main" id="{21E681E4-7FB9-4CC0-BCE4-DD7296771C28}"/>
                </a:ext>
              </a:extLst>
            </p:cNvPr>
            <p:cNvSpPr/>
            <p:nvPr/>
          </p:nvSpPr>
          <p:spPr>
            <a:xfrm>
              <a:off x="4055700" y="3321325"/>
              <a:ext cx="1272025" cy="1137825"/>
            </a:xfrm>
            <a:custGeom>
              <a:avLst/>
              <a:gdLst/>
              <a:ahLst/>
              <a:cxnLst/>
              <a:rect l="l" t="t" r="r" b="b"/>
              <a:pathLst>
                <a:path w="50881" h="45513" extrusionOk="0">
                  <a:moveTo>
                    <a:pt x="36543" y="6127"/>
                  </a:moveTo>
                  <a:lnTo>
                    <a:pt x="36543" y="28332"/>
                  </a:lnTo>
                  <a:lnTo>
                    <a:pt x="14338" y="28332"/>
                  </a:lnTo>
                  <a:lnTo>
                    <a:pt x="14338" y="6127"/>
                  </a:lnTo>
                  <a:close/>
                  <a:moveTo>
                    <a:pt x="44753" y="34459"/>
                  </a:moveTo>
                  <a:lnTo>
                    <a:pt x="44753" y="39386"/>
                  </a:lnTo>
                  <a:lnTo>
                    <a:pt x="6127" y="39386"/>
                  </a:lnTo>
                  <a:lnTo>
                    <a:pt x="6127" y="34459"/>
                  </a:lnTo>
                  <a:close/>
                  <a:moveTo>
                    <a:pt x="11274" y="0"/>
                  </a:moveTo>
                  <a:cubicBezTo>
                    <a:pt x="9583" y="0"/>
                    <a:pt x="8210" y="1373"/>
                    <a:pt x="8210" y="3064"/>
                  </a:cubicBezTo>
                  <a:lnTo>
                    <a:pt x="8210" y="28332"/>
                  </a:lnTo>
                  <a:lnTo>
                    <a:pt x="3064" y="28332"/>
                  </a:lnTo>
                  <a:cubicBezTo>
                    <a:pt x="1373" y="28332"/>
                    <a:pt x="0" y="29705"/>
                    <a:pt x="0" y="31396"/>
                  </a:cubicBezTo>
                  <a:lnTo>
                    <a:pt x="0" y="42449"/>
                  </a:lnTo>
                  <a:cubicBezTo>
                    <a:pt x="0" y="44140"/>
                    <a:pt x="1373" y="45513"/>
                    <a:pt x="3064" y="45513"/>
                  </a:cubicBezTo>
                  <a:lnTo>
                    <a:pt x="47817" y="45513"/>
                  </a:lnTo>
                  <a:cubicBezTo>
                    <a:pt x="49508" y="45513"/>
                    <a:pt x="50880" y="44140"/>
                    <a:pt x="50880" y="42449"/>
                  </a:cubicBezTo>
                  <a:lnTo>
                    <a:pt x="50880" y="31396"/>
                  </a:lnTo>
                  <a:cubicBezTo>
                    <a:pt x="50880" y="29705"/>
                    <a:pt x="49508" y="28332"/>
                    <a:pt x="47817" y="28332"/>
                  </a:cubicBezTo>
                  <a:lnTo>
                    <a:pt x="42670" y="28332"/>
                  </a:lnTo>
                  <a:lnTo>
                    <a:pt x="42670" y="3064"/>
                  </a:lnTo>
                  <a:cubicBezTo>
                    <a:pt x="42670" y="1373"/>
                    <a:pt x="41297" y="0"/>
                    <a:pt x="39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80;p47">
              <a:extLst>
                <a:ext uri="{FF2B5EF4-FFF2-40B4-BE49-F238E27FC236}">
                  <a16:creationId xmlns:a16="http://schemas.microsoft.com/office/drawing/2014/main" id="{4D8AB984-A5B6-4E1B-8732-68EA3604E996}"/>
                </a:ext>
              </a:extLst>
            </p:cNvPr>
            <p:cNvSpPr/>
            <p:nvPr/>
          </p:nvSpPr>
          <p:spPr>
            <a:xfrm>
              <a:off x="1182650" y="605750"/>
              <a:ext cx="5244275" cy="4485125"/>
            </a:xfrm>
            <a:custGeom>
              <a:avLst/>
              <a:gdLst/>
              <a:ahLst/>
              <a:cxnLst/>
              <a:rect l="l" t="t" r="r" b="b"/>
              <a:pathLst>
                <a:path w="209771" h="179405" extrusionOk="0">
                  <a:moveTo>
                    <a:pt x="163719" y="6127"/>
                  </a:moveTo>
                  <a:lnTo>
                    <a:pt x="163719" y="11225"/>
                  </a:lnTo>
                  <a:lnTo>
                    <a:pt x="134823" y="11225"/>
                  </a:lnTo>
                  <a:lnTo>
                    <a:pt x="134823" y="6127"/>
                  </a:lnTo>
                  <a:close/>
                  <a:moveTo>
                    <a:pt x="156979" y="17352"/>
                  </a:moveTo>
                  <a:lnTo>
                    <a:pt x="156979" y="23357"/>
                  </a:lnTo>
                  <a:lnTo>
                    <a:pt x="141563" y="23357"/>
                  </a:lnTo>
                  <a:lnTo>
                    <a:pt x="141563" y="17352"/>
                  </a:lnTo>
                  <a:close/>
                  <a:moveTo>
                    <a:pt x="46420" y="29484"/>
                  </a:moveTo>
                  <a:lnTo>
                    <a:pt x="43160" y="41494"/>
                  </a:lnTo>
                  <a:lnTo>
                    <a:pt x="23749" y="41494"/>
                  </a:lnTo>
                  <a:lnTo>
                    <a:pt x="28406" y="29484"/>
                  </a:lnTo>
                  <a:close/>
                  <a:moveTo>
                    <a:pt x="55121" y="29484"/>
                  </a:moveTo>
                  <a:lnTo>
                    <a:pt x="55121" y="41494"/>
                  </a:lnTo>
                  <a:lnTo>
                    <a:pt x="49508" y="41494"/>
                  </a:lnTo>
                  <a:lnTo>
                    <a:pt x="52768" y="29484"/>
                  </a:lnTo>
                  <a:close/>
                  <a:moveTo>
                    <a:pt x="41518" y="47621"/>
                  </a:moveTo>
                  <a:lnTo>
                    <a:pt x="37572" y="62155"/>
                  </a:lnTo>
                  <a:lnTo>
                    <a:pt x="15686" y="62155"/>
                  </a:lnTo>
                  <a:lnTo>
                    <a:pt x="21348" y="47621"/>
                  </a:lnTo>
                  <a:close/>
                  <a:moveTo>
                    <a:pt x="55488" y="47621"/>
                  </a:moveTo>
                  <a:cubicBezTo>
                    <a:pt x="56738" y="52376"/>
                    <a:pt x="61027" y="55905"/>
                    <a:pt x="66150" y="56027"/>
                  </a:cubicBezTo>
                  <a:lnTo>
                    <a:pt x="65194" y="62155"/>
                  </a:lnTo>
                  <a:lnTo>
                    <a:pt x="43920" y="62155"/>
                  </a:lnTo>
                  <a:lnTo>
                    <a:pt x="47866" y="47621"/>
                  </a:lnTo>
                  <a:close/>
                  <a:moveTo>
                    <a:pt x="35930" y="68282"/>
                  </a:moveTo>
                  <a:lnTo>
                    <a:pt x="31690" y="83992"/>
                  </a:lnTo>
                  <a:cubicBezTo>
                    <a:pt x="31519" y="84605"/>
                    <a:pt x="31421" y="85242"/>
                    <a:pt x="31421" y="85879"/>
                  </a:cubicBezTo>
                  <a:lnTo>
                    <a:pt x="6446" y="85879"/>
                  </a:lnTo>
                  <a:lnTo>
                    <a:pt x="13309" y="68282"/>
                  </a:lnTo>
                  <a:close/>
                  <a:moveTo>
                    <a:pt x="64238" y="68282"/>
                  </a:moveTo>
                  <a:cubicBezTo>
                    <a:pt x="61689" y="85168"/>
                    <a:pt x="61664" y="84482"/>
                    <a:pt x="61664" y="85879"/>
                  </a:cubicBezTo>
                  <a:lnTo>
                    <a:pt x="37548" y="85879"/>
                  </a:lnTo>
                  <a:cubicBezTo>
                    <a:pt x="37548" y="85781"/>
                    <a:pt x="37572" y="85683"/>
                    <a:pt x="37597" y="85585"/>
                  </a:cubicBezTo>
                  <a:lnTo>
                    <a:pt x="42278" y="68282"/>
                  </a:lnTo>
                  <a:close/>
                  <a:moveTo>
                    <a:pt x="88771" y="56027"/>
                  </a:moveTo>
                  <a:cubicBezTo>
                    <a:pt x="89408" y="56027"/>
                    <a:pt x="89972" y="56444"/>
                    <a:pt x="90168" y="57057"/>
                  </a:cubicBezTo>
                  <a:lnTo>
                    <a:pt x="98722" y="84433"/>
                  </a:lnTo>
                  <a:cubicBezTo>
                    <a:pt x="98893" y="84923"/>
                    <a:pt x="99089" y="85413"/>
                    <a:pt x="99310" y="85879"/>
                  </a:cubicBezTo>
                  <a:lnTo>
                    <a:pt x="67792" y="85879"/>
                  </a:lnTo>
                  <a:cubicBezTo>
                    <a:pt x="67792" y="85683"/>
                    <a:pt x="67792" y="85462"/>
                    <a:pt x="67841" y="85266"/>
                  </a:cubicBezTo>
                  <a:lnTo>
                    <a:pt x="70439" y="68282"/>
                  </a:lnTo>
                  <a:lnTo>
                    <a:pt x="83036" y="68282"/>
                  </a:lnTo>
                  <a:cubicBezTo>
                    <a:pt x="84727" y="68282"/>
                    <a:pt x="86100" y="66909"/>
                    <a:pt x="86100" y="65218"/>
                  </a:cubicBezTo>
                  <a:cubicBezTo>
                    <a:pt x="86100" y="63527"/>
                    <a:pt x="84727" y="62155"/>
                    <a:pt x="83036" y="62155"/>
                  </a:cubicBezTo>
                  <a:lnTo>
                    <a:pt x="71394" y="62155"/>
                  </a:lnTo>
                  <a:lnTo>
                    <a:pt x="72350" y="56027"/>
                  </a:lnTo>
                  <a:close/>
                  <a:moveTo>
                    <a:pt x="181341" y="29460"/>
                  </a:moveTo>
                  <a:lnTo>
                    <a:pt x="203325" y="85879"/>
                  </a:lnTo>
                  <a:lnTo>
                    <a:pt x="108991" y="85879"/>
                  </a:lnTo>
                  <a:cubicBezTo>
                    <a:pt x="106957" y="85854"/>
                    <a:pt x="105192" y="84531"/>
                    <a:pt x="104579" y="82595"/>
                  </a:cubicBezTo>
                  <a:lnTo>
                    <a:pt x="96026" y="55243"/>
                  </a:lnTo>
                  <a:cubicBezTo>
                    <a:pt x="95021" y="52057"/>
                    <a:pt x="92104" y="49900"/>
                    <a:pt x="88771" y="49900"/>
                  </a:cubicBezTo>
                  <a:lnTo>
                    <a:pt x="66395" y="49900"/>
                  </a:lnTo>
                  <a:cubicBezTo>
                    <a:pt x="63552" y="49900"/>
                    <a:pt x="61248" y="47596"/>
                    <a:pt x="61248" y="44753"/>
                  </a:cubicBezTo>
                  <a:lnTo>
                    <a:pt x="61248" y="44631"/>
                  </a:lnTo>
                  <a:cubicBezTo>
                    <a:pt x="61248" y="44606"/>
                    <a:pt x="61248" y="44582"/>
                    <a:pt x="61248" y="44557"/>
                  </a:cubicBezTo>
                  <a:cubicBezTo>
                    <a:pt x="61248" y="44508"/>
                    <a:pt x="61248" y="44484"/>
                    <a:pt x="61248" y="44459"/>
                  </a:cubicBezTo>
                  <a:lnTo>
                    <a:pt x="61248" y="29484"/>
                  </a:lnTo>
                  <a:lnTo>
                    <a:pt x="160288" y="29484"/>
                  </a:lnTo>
                  <a:lnTo>
                    <a:pt x="181341" y="29460"/>
                  </a:lnTo>
                  <a:close/>
                  <a:moveTo>
                    <a:pt x="45587" y="92006"/>
                  </a:moveTo>
                  <a:lnTo>
                    <a:pt x="45587" y="116196"/>
                  </a:lnTo>
                  <a:lnTo>
                    <a:pt x="29386" y="116196"/>
                  </a:lnTo>
                  <a:lnTo>
                    <a:pt x="29386" y="92006"/>
                  </a:lnTo>
                  <a:close/>
                  <a:moveTo>
                    <a:pt x="68159" y="92006"/>
                  </a:moveTo>
                  <a:lnTo>
                    <a:pt x="68159" y="116196"/>
                  </a:lnTo>
                  <a:lnTo>
                    <a:pt x="51714" y="116196"/>
                  </a:lnTo>
                  <a:lnTo>
                    <a:pt x="51714" y="92006"/>
                  </a:lnTo>
                  <a:close/>
                  <a:moveTo>
                    <a:pt x="90487" y="92006"/>
                  </a:moveTo>
                  <a:lnTo>
                    <a:pt x="90487" y="116196"/>
                  </a:lnTo>
                  <a:lnTo>
                    <a:pt x="74286" y="116196"/>
                  </a:lnTo>
                  <a:lnTo>
                    <a:pt x="74286" y="92006"/>
                  </a:lnTo>
                  <a:close/>
                  <a:moveTo>
                    <a:pt x="90487" y="122324"/>
                  </a:moveTo>
                  <a:lnTo>
                    <a:pt x="90487" y="124407"/>
                  </a:lnTo>
                  <a:lnTo>
                    <a:pt x="29386" y="124407"/>
                  </a:lnTo>
                  <a:lnTo>
                    <a:pt x="29386" y="122324"/>
                  </a:lnTo>
                  <a:close/>
                  <a:moveTo>
                    <a:pt x="45587" y="130534"/>
                  </a:moveTo>
                  <a:lnTo>
                    <a:pt x="45587" y="158768"/>
                  </a:lnTo>
                  <a:lnTo>
                    <a:pt x="29386" y="158768"/>
                  </a:lnTo>
                  <a:lnTo>
                    <a:pt x="29386" y="130534"/>
                  </a:lnTo>
                  <a:close/>
                  <a:moveTo>
                    <a:pt x="68159" y="130534"/>
                  </a:moveTo>
                  <a:lnTo>
                    <a:pt x="68159" y="158768"/>
                  </a:lnTo>
                  <a:lnTo>
                    <a:pt x="51714" y="158768"/>
                  </a:lnTo>
                  <a:lnTo>
                    <a:pt x="51714" y="130534"/>
                  </a:lnTo>
                  <a:close/>
                  <a:moveTo>
                    <a:pt x="90487" y="130534"/>
                  </a:moveTo>
                  <a:lnTo>
                    <a:pt x="90487" y="158768"/>
                  </a:lnTo>
                  <a:lnTo>
                    <a:pt x="74286" y="158768"/>
                  </a:lnTo>
                  <a:lnTo>
                    <a:pt x="74286" y="130534"/>
                  </a:lnTo>
                  <a:close/>
                  <a:moveTo>
                    <a:pt x="132568" y="0"/>
                  </a:moveTo>
                  <a:cubicBezTo>
                    <a:pt x="130436" y="0"/>
                    <a:pt x="128696" y="1740"/>
                    <a:pt x="128696" y="3873"/>
                  </a:cubicBezTo>
                  <a:lnTo>
                    <a:pt x="128696" y="13480"/>
                  </a:lnTo>
                  <a:cubicBezTo>
                    <a:pt x="128696" y="15612"/>
                    <a:pt x="130436" y="17352"/>
                    <a:pt x="132568" y="17352"/>
                  </a:cubicBezTo>
                  <a:lnTo>
                    <a:pt x="135436" y="17352"/>
                  </a:lnTo>
                  <a:lnTo>
                    <a:pt x="135436" y="23357"/>
                  </a:lnTo>
                  <a:lnTo>
                    <a:pt x="28406" y="23357"/>
                  </a:lnTo>
                  <a:cubicBezTo>
                    <a:pt x="25882" y="23357"/>
                    <a:pt x="23651" y="24877"/>
                    <a:pt x="22720" y="27254"/>
                  </a:cubicBezTo>
                  <a:lnTo>
                    <a:pt x="16421" y="43405"/>
                  </a:lnTo>
                  <a:cubicBezTo>
                    <a:pt x="16421" y="43430"/>
                    <a:pt x="16421" y="43454"/>
                    <a:pt x="16397" y="43454"/>
                  </a:cubicBezTo>
                  <a:lnTo>
                    <a:pt x="8382" y="64066"/>
                  </a:lnTo>
                  <a:cubicBezTo>
                    <a:pt x="8358" y="64091"/>
                    <a:pt x="8358" y="64140"/>
                    <a:pt x="8333" y="64164"/>
                  </a:cubicBezTo>
                  <a:lnTo>
                    <a:pt x="736" y="83673"/>
                  </a:lnTo>
                  <a:cubicBezTo>
                    <a:pt x="0" y="85560"/>
                    <a:pt x="245" y="87668"/>
                    <a:pt x="1373" y="89335"/>
                  </a:cubicBezTo>
                  <a:cubicBezTo>
                    <a:pt x="2525" y="91001"/>
                    <a:pt x="4412" y="92006"/>
                    <a:pt x="6422" y="92006"/>
                  </a:cubicBezTo>
                  <a:lnTo>
                    <a:pt x="23259" y="92006"/>
                  </a:lnTo>
                  <a:lnTo>
                    <a:pt x="23259" y="173057"/>
                  </a:lnTo>
                  <a:cubicBezTo>
                    <a:pt x="23259" y="176561"/>
                    <a:pt x="26102" y="179404"/>
                    <a:pt x="29607" y="179404"/>
                  </a:cubicBezTo>
                  <a:lnTo>
                    <a:pt x="42523" y="179404"/>
                  </a:lnTo>
                  <a:cubicBezTo>
                    <a:pt x="44214" y="179404"/>
                    <a:pt x="45587" y="178032"/>
                    <a:pt x="45587" y="176341"/>
                  </a:cubicBezTo>
                  <a:cubicBezTo>
                    <a:pt x="45587" y="174650"/>
                    <a:pt x="44214" y="173277"/>
                    <a:pt x="42523" y="173277"/>
                  </a:cubicBezTo>
                  <a:lnTo>
                    <a:pt x="29607" y="173277"/>
                  </a:lnTo>
                  <a:cubicBezTo>
                    <a:pt x="29484" y="173277"/>
                    <a:pt x="29386" y="173179"/>
                    <a:pt x="29386" y="173057"/>
                  </a:cubicBezTo>
                  <a:lnTo>
                    <a:pt x="29386" y="164895"/>
                  </a:lnTo>
                  <a:lnTo>
                    <a:pt x="90487" y="164895"/>
                  </a:lnTo>
                  <a:lnTo>
                    <a:pt x="90487" y="173277"/>
                  </a:lnTo>
                  <a:lnTo>
                    <a:pt x="54777" y="173277"/>
                  </a:lnTo>
                  <a:cubicBezTo>
                    <a:pt x="53086" y="173277"/>
                    <a:pt x="51714" y="174650"/>
                    <a:pt x="51714" y="176341"/>
                  </a:cubicBezTo>
                  <a:cubicBezTo>
                    <a:pt x="51714" y="178032"/>
                    <a:pt x="53086" y="179404"/>
                    <a:pt x="54777" y="179404"/>
                  </a:cubicBezTo>
                  <a:lnTo>
                    <a:pt x="180189" y="179404"/>
                  </a:lnTo>
                  <a:cubicBezTo>
                    <a:pt x="183669" y="179404"/>
                    <a:pt x="186512" y="176561"/>
                    <a:pt x="186512" y="173057"/>
                  </a:cubicBezTo>
                  <a:lnTo>
                    <a:pt x="186512" y="120044"/>
                  </a:lnTo>
                  <a:cubicBezTo>
                    <a:pt x="186512" y="118353"/>
                    <a:pt x="185140" y="116981"/>
                    <a:pt x="183449" y="116981"/>
                  </a:cubicBezTo>
                  <a:cubicBezTo>
                    <a:pt x="181757" y="116981"/>
                    <a:pt x="180385" y="118353"/>
                    <a:pt x="180385" y="120044"/>
                  </a:cubicBezTo>
                  <a:lnTo>
                    <a:pt x="180385" y="173057"/>
                  </a:lnTo>
                  <a:cubicBezTo>
                    <a:pt x="180385" y="173179"/>
                    <a:pt x="180287" y="173277"/>
                    <a:pt x="180189" y="173277"/>
                  </a:cubicBezTo>
                  <a:lnTo>
                    <a:pt x="96614" y="173277"/>
                  </a:lnTo>
                  <a:lnTo>
                    <a:pt x="96614" y="92006"/>
                  </a:lnTo>
                  <a:lnTo>
                    <a:pt x="180385" y="92006"/>
                  </a:lnTo>
                  <a:lnTo>
                    <a:pt x="180385" y="107790"/>
                  </a:lnTo>
                  <a:cubicBezTo>
                    <a:pt x="180385" y="109481"/>
                    <a:pt x="181757" y="110853"/>
                    <a:pt x="183449" y="110853"/>
                  </a:cubicBezTo>
                  <a:cubicBezTo>
                    <a:pt x="185140" y="110853"/>
                    <a:pt x="186512" y="109481"/>
                    <a:pt x="186512" y="107790"/>
                  </a:cubicBezTo>
                  <a:lnTo>
                    <a:pt x="186512" y="92006"/>
                  </a:lnTo>
                  <a:lnTo>
                    <a:pt x="203350" y="92006"/>
                  </a:lnTo>
                  <a:cubicBezTo>
                    <a:pt x="205359" y="92006"/>
                    <a:pt x="207247" y="91001"/>
                    <a:pt x="208398" y="89335"/>
                  </a:cubicBezTo>
                  <a:cubicBezTo>
                    <a:pt x="209526" y="87668"/>
                    <a:pt x="209771" y="85560"/>
                    <a:pt x="209036" y="83673"/>
                  </a:cubicBezTo>
                  <a:lnTo>
                    <a:pt x="187051" y="27254"/>
                  </a:lnTo>
                  <a:cubicBezTo>
                    <a:pt x="186953" y="26960"/>
                    <a:pt x="186806" y="26666"/>
                    <a:pt x="186659" y="26396"/>
                  </a:cubicBezTo>
                  <a:cubicBezTo>
                    <a:pt x="185581" y="24534"/>
                    <a:pt x="183596" y="23357"/>
                    <a:pt x="181365" y="23357"/>
                  </a:cubicBezTo>
                  <a:lnTo>
                    <a:pt x="163106" y="23357"/>
                  </a:lnTo>
                  <a:lnTo>
                    <a:pt x="163106" y="17352"/>
                  </a:lnTo>
                  <a:lnTo>
                    <a:pt x="165949" y="17352"/>
                  </a:lnTo>
                  <a:cubicBezTo>
                    <a:pt x="168106" y="17352"/>
                    <a:pt x="169846" y="15612"/>
                    <a:pt x="169846" y="13480"/>
                  </a:cubicBezTo>
                  <a:lnTo>
                    <a:pt x="169846" y="3873"/>
                  </a:lnTo>
                  <a:cubicBezTo>
                    <a:pt x="169846" y="1740"/>
                    <a:pt x="168106" y="0"/>
                    <a:pt x="165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3" name="Google Shape;1578;p47">
            <a:extLst>
              <a:ext uri="{FF2B5EF4-FFF2-40B4-BE49-F238E27FC236}">
                <a16:creationId xmlns:a16="http://schemas.microsoft.com/office/drawing/2014/main" id="{2582FB1B-C419-4D07-9F94-C91495061C9E}"/>
              </a:ext>
            </a:extLst>
          </p:cNvPr>
          <p:cNvGrpSpPr/>
          <p:nvPr/>
        </p:nvGrpSpPr>
        <p:grpSpPr>
          <a:xfrm>
            <a:off x="1408694" y="2347026"/>
            <a:ext cx="419018" cy="358361"/>
            <a:chOff x="1182650" y="605750"/>
            <a:chExt cx="5244275" cy="4485125"/>
          </a:xfrm>
        </p:grpSpPr>
        <p:sp>
          <p:nvSpPr>
            <p:cNvPr id="64" name="Google Shape;1579;p47">
              <a:extLst>
                <a:ext uri="{FF2B5EF4-FFF2-40B4-BE49-F238E27FC236}">
                  <a16:creationId xmlns:a16="http://schemas.microsoft.com/office/drawing/2014/main" id="{BA76A2AB-F08F-4A7A-A3C9-9A0B6CEF6F2C}"/>
                </a:ext>
              </a:extLst>
            </p:cNvPr>
            <p:cNvSpPr/>
            <p:nvPr/>
          </p:nvSpPr>
          <p:spPr>
            <a:xfrm>
              <a:off x="4055700" y="3321325"/>
              <a:ext cx="1272025" cy="1137825"/>
            </a:xfrm>
            <a:custGeom>
              <a:avLst/>
              <a:gdLst/>
              <a:ahLst/>
              <a:cxnLst/>
              <a:rect l="l" t="t" r="r" b="b"/>
              <a:pathLst>
                <a:path w="50881" h="45513" extrusionOk="0">
                  <a:moveTo>
                    <a:pt x="36543" y="6127"/>
                  </a:moveTo>
                  <a:lnTo>
                    <a:pt x="36543" y="28332"/>
                  </a:lnTo>
                  <a:lnTo>
                    <a:pt x="14338" y="28332"/>
                  </a:lnTo>
                  <a:lnTo>
                    <a:pt x="14338" y="6127"/>
                  </a:lnTo>
                  <a:close/>
                  <a:moveTo>
                    <a:pt x="44753" y="34459"/>
                  </a:moveTo>
                  <a:lnTo>
                    <a:pt x="44753" y="39386"/>
                  </a:lnTo>
                  <a:lnTo>
                    <a:pt x="6127" y="39386"/>
                  </a:lnTo>
                  <a:lnTo>
                    <a:pt x="6127" y="34459"/>
                  </a:lnTo>
                  <a:close/>
                  <a:moveTo>
                    <a:pt x="11274" y="0"/>
                  </a:moveTo>
                  <a:cubicBezTo>
                    <a:pt x="9583" y="0"/>
                    <a:pt x="8210" y="1373"/>
                    <a:pt x="8210" y="3064"/>
                  </a:cubicBezTo>
                  <a:lnTo>
                    <a:pt x="8210" y="28332"/>
                  </a:lnTo>
                  <a:lnTo>
                    <a:pt x="3064" y="28332"/>
                  </a:lnTo>
                  <a:cubicBezTo>
                    <a:pt x="1373" y="28332"/>
                    <a:pt x="0" y="29705"/>
                    <a:pt x="0" y="31396"/>
                  </a:cubicBezTo>
                  <a:lnTo>
                    <a:pt x="0" y="42449"/>
                  </a:lnTo>
                  <a:cubicBezTo>
                    <a:pt x="0" y="44140"/>
                    <a:pt x="1373" y="45513"/>
                    <a:pt x="3064" y="45513"/>
                  </a:cubicBezTo>
                  <a:lnTo>
                    <a:pt x="47817" y="45513"/>
                  </a:lnTo>
                  <a:cubicBezTo>
                    <a:pt x="49508" y="45513"/>
                    <a:pt x="50880" y="44140"/>
                    <a:pt x="50880" y="42449"/>
                  </a:cubicBezTo>
                  <a:lnTo>
                    <a:pt x="50880" y="31396"/>
                  </a:lnTo>
                  <a:cubicBezTo>
                    <a:pt x="50880" y="29705"/>
                    <a:pt x="49508" y="28332"/>
                    <a:pt x="47817" y="28332"/>
                  </a:cubicBezTo>
                  <a:lnTo>
                    <a:pt x="42670" y="28332"/>
                  </a:lnTo>
                  <a:lnTo>
                    <a:pt x="42670" y="3064"/>
                  </a:lnTo>
                  <a:cubicBezTo>
                    <a:pt x="42670" y="1373"/>
                    <a:pt x="41297" y="0"/>
                    <a:pt x="39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80;p47">
              <a:extLst>
                <a:ext uri="{FF2B5EF4-FFF2-40B4-BE49-F238E27FC236}">
                  <a16:creationId xmlns:a16="http://schemas.microsoft.com/office/drawing/2014/main" id="{7A75CD48-DA55-456F-9C3F-C5DF3BD5E6CC}"/>
                </a:ext>
              </a:extLst>
            </p:cNvPr>
            <p:cNvSpPr/>
            <p:nvPr/>
          </p:nvSpPr>
          <p:spPr>
            <a:xfrm>
              <a:off x="1182650" y="605750"/>
              <a:ext cx="5244275" cy="4485125"/>
            </a:xfrm>
            <a:custGeom>
              <a:avLst/>
              <a:gdLst/>
              <a:ahLst/>
              <a:cxnLst/>
              <a:rect l="l" t="t" r="r" b="b"/>
              <a:pathLst>
                <a:path w="209771" h="179405" extrusionOk="0">
                  <a:moveTo>
                    <a:pt x="163719" y="6127"/>
                  </a:moveTo>
                  <a:lnTo>
                    <a:pt x="163719" y="11225"/>
                  </a:lnTo>
                  <a:lnTo>
                    <a:pt x="134823" y="11225"/>
                  </a:lnTo>
                  <a:lnTo>
                    <a:pt x="134823" y="6127"/>
                  </a:lnTo>
                  <a:close/>
                  <a:moveTo>
                    <a:pt x="156979" y="17352"/>
                  </a:moveTo>
                  <a:lnTo>
                    <a:pt x="156979" y="23357"/>
                  </a:lnTo>
                  <a:lnTo>
                    <a:pt x="141563" y="23357"/>
                  </a:lnTo>
                  <a:lnTo>
                    <a:pt x="141563" y="17352"/>
                  </a:lnTo>
                  <a:close/>
                  <a:moveTo>
                    <a:pt x="46420" y="29484"/>
                  </a:moveTo>
                  <a:lnTo>
                    <a:pt x="43160" y="41494"/>
                  </a:lnTo>
                  <a:lnTo>
                    <a:pt x="23749" y="41494"/>
                  </a:lnTo>
                  <a:lnTo>
                    <a:pt x="28406" y="29484"/>
                  </a:lnTo>
                  <a:close/>
                  <a:moveTo>
                    <a:pt x="55121" y="29484"/>
                  </a:moveTo>
                  <a:lnTo>
                    <a:pt x="55121" y="41494"/>
                  </a:lnTo>
                  <a:lnTo>
                    <a:pt x="49508" y="41494"/>
                  </a:lnTo>
                  <a:lnTo>
                    <a:pt x="52768" y="29484"/>
                  </a:lnTo>
                  <a:close/>
                  <a:moveTo>
                    <a:pt x="41518" y="47621"/>
                  </a:moveTo>
                  <a:lnTo>
                    <a:pt x="37572" y="62155"/>
                  </a:lnTo>
                  <a:lnTo>
                    <a:pt x="15686" y="62155"/>
                  </a:lnTo>
                  <a:lnTo>
                    <a:pt x="21348" y="47621"/>
                  </a:lnTo>
                  <a:close/>
                  <a:moveTo>
                    <a:pt x="55488" y="47621"/>
                  </a:moveTo>
                  <a:cubicBezTo>
                    <a:pt x="56738" y="52376"/>
                    <a:pt x="61027" y="55905"/>
                    <a:pt x="66150" y="56027"/>
                  </a:cubicBezTo>
                  <a:lnTo>
                    <a:pt x="65194" y="62155"/>
                  </a:lnTo>
                  <a:lnTo>
                    <a:pt x="43920" y="62155"/>
                  </a:lnTo>
                  <a:lnTo>
                    <a:pt x="47866" y="47621"/>
                  </a:lnTo>
                  <a:close/>
                  <a:moveTo>
                    <a:pt x="35930" y="68282"/>
                  </a:moveTo>
                  <a:lnTo>
                    <a:pt x="31690" y="83992"/>
                  </a:lnTo>
                  <a:cubicBezTo>
                    <a:pt x="31519" y="84605"/>
                    <a:pt x="31421" y="85242"/>
                    <a:pt x="31421" y="85879"/>
                  </a:cubicBezTo>
                  <a:lnTo>
                    <a:pt x="6446" y="85879"/>
                  </a:lnTo>
                  <a:lnTo>
                    <a:pt x="13309" y="68282"/>
                  </a:lnTo>
                  <a:close/>
                  <a:moveTo>
                    <a:pt x="64238" y="68282"/>
                  </a:moveTo>
                  <a:cubicBezTo>
                    <a:pt x="61689" y="85168"/>
                    <a:pt x="61664" y="84482"/>
                    <a:pt x="61664" y="85879"/>
                  </a:cubicBezTo>
                  <a:lnTo>
                    <a:pt x="37548" y="85879"/>
                  </a:lnTo>
                  <a:cubicBezTo>
                    <a:pt x="37548" y="85781"/>
                    <a:pt x="37572" y="85683"/>
                    <a:pt x="37597" y="85585"/>
                  </a:cubicBezTo>
                  <a:lnTo>
                    <a:pt x="42278" y="68282"/>
                  </a:lnTo>
                  <a:close/>
                  <a:moveTo>
                    <a:pt x="88771" y="56027"/>
                  </a:moveTo>
                  <a:cubicBezTo>
                    <a:pt x="89408" y="56027"/>
                    <a:pt x="89972" y="56444"/>
                    <a:pt x="90168" y="57057"/>
                  </a:cubicBezTo>
                  <a:lnTo>
                    <a:pt x="98722" y="84433"/>
                  </a:lnTo>
                  <a:cubicBezTo>
                    <a:pt x="98893" y="84923"/>
                    <a:pt x="99089" y="85413"/>
                    <a:pt x="99310" y="85879"/>
                  </a:cubicBezTo>
                  <a:lnTo>
                    <a:pt x="67792" y="85879"/>
                  </a:lnTo>
                  <a:cubicBezTo>
                    <a:pt x="67792" y="85683"/>
                    <a:pt x="67792" y="85462"/>
                    <a:pt x="67841" y="85266"/>
                  </a:cubicBezTo>
                  <a:lnTo>
                    <a:pt x="70439" y="68282"/>
                  </a:lnTo>
                  <a:lnTo>
                    <a:pt x="83036" y="68282"/>
                  </a:lnTo>
                  <a:cubicBezTo>
                    <a:pt x="84727" y="68282"/>
                    <a:pt x="86100" y="66909"/>
                    <a:pt x="86100" y="65218"/>
                  </a:cubicBezTo>
                  <a:cubicBezTo>
                    <a:pt x="86100" y="63527"/>
                    <a:pt x="84727" y="62155"/>
                    <a:pt x="83036" y="62155"/>
                  </a:cubicBezTo>
                  <a:lnTo>
                    <a:pt x="71394" y="62155"/>
                  </a:lnTo>
                  <a:lnTo>
                    <a:pt x="72350" y="56027"/>
                  </a:lnTo>
                  <a:close/>
                  <a:moveTo>
                    <a:pt x="181341" y="29460"/>
                  </a:moveTo>
                  <a:lnTo>
                    <a:pt x="203325" y="85879"/>
                  </a:lnTo>
                  <a:lnTo>
                    <a:pt x="108991" y="85879"/>
                  </a:lnTo>
                  <a:cubicBezTo>
                    <a:pt x="106957" y="85854"/>
                    <a:pt x="105192" y="84531"/>
                    <a:pt x="104579" y="82595"/>
                  </a:cubicBezTo>
                  <a:lnTo>
                    <a:pt x="96026" y="55243"/>
                  </a:lnTo>
                  <a:cubicBezTo>
                    <a:pt x="95021" y="52057"/>
                    <a:pt x="92104" y="49900"/>
                    <a:pt x="88771" y="49900"/>
                  </a:cubicBezTo>
                  <a:lnTo>
                    <a:pt x="66395" y="49900"/>
                  </a:lnTo>
                  <a:cubicBezTo>
                    <a:pt x="63552" y="49900"/>
                    <a:pt x="61248" y="47596"/>
                    <a:pt x="61248" y="44753"/>
                  </a:cubicBezTo>
                  <a:lnTo>
                    <a:pt x="61248" y="44631"/>
                  </a:lnTo>
                  <a:cubicBezTo>
                    <a:pt x="61248" y="44606"/>
                    <a:pt x="61248" y="44582"/>
                    <a:pt x="61248" y="44557"/>
                  </a:cubicBezTo>
                  <a:cubicBezTo>
                    <a:pt x="61248" y="44508"/>
                    <a:pt x="61248" y="44484"/>
                    <a:pt x="61248" y="44459"/>
                  </a:cubicBezTo>
                  <a:lnTo>
                    <a:pt x="61248" y="29484"/>
                  </a:lnTo>
                  <a:lnTo>
                    <a:pt x="160288" y="29484"/>
                  </a:lnTo>
                  <a:lnTo>
                    <a:pt x="181341" y="29460"/>
                  </a:lnTo>
                  <a:close/>
                  <a:moveTo>
                    <a:pt x="45587" y="92006"/>
                  </a:moveTo>
                  <a:lnTo>
                    <a:pt x="45587" y="116196"/>
                  </a:lnTo>
                  <a:lnTo>
                    <a:pt x="29386" y="116196"/>
                  </a:lnTo>
                  <a:lnTo>
                    <a:pt x="29386" y="92006"/>
                  </a:lnTo>
                  <a:close/>
                  <a:moveTo>
                    <a:pt x="68159" y="92006"/>
                  </a:moveTo>
                  <a:lnTo>
                    <a:pt x="68159" y="116196"/>
                  </a:lnTo>
                  <a:lnTo>
                    <a:pt x="51714" y="116196"/>
                  </a:lnTo>
                  <a:lnTo>
                    <a:pt x="51714" y="92006"/>
                  </a:lnTo>
                  <a:close/>
                  <a:moveTo>
                    <a:pt x="90487" y="92006"/>
                  </a:moveTo>
                  <a:lnTo>
                    <a:pt x="90487" y="116196"/>
                  </a:lnTo>
                  <a:lnTo>
                    <a:pt x="74286" y="116196"/>
                  </a:lnTo>
                  <a:lnTo>
                    <a:pt x="74286" y="92006"/>
                  </a:lnTo>
                  <a:close/>
                  <a:moveTo>
                    <a:pt x="90487" y="122324"/>
                  </a:moveTo>
                  <a:lnTo>
                    <a:pt x="90487" y="124407"/>
                  </a:lnTo>
                  <a:lnTo>
                    <a:pt x="29386" y="124407"/>
                  </a:lnTo>
                  <a:lnTo>
                    <a:pt x="29386" y="122324"/>
                  </a:lnTo>
                  <a:close/>
                  <a:moveTo>
                    <a:pt x="45587" y="130534"/>
                  </a:moveTo>
                  <a:lnTo>
                    <a:pt x="45587" y="158768"/>
                  </a:lnTo>
                  <a:lnTo>
                    <a:pt x="29386" y="158768"/>
                  </a:lnTo>
                  <a:lnTo>
                    <a:pt x="29386" y="130534"/>
                  </a:lnTo>
                  <a:close/>
                  <a:moveTo>
                    <a:pt x="68159" y="130534"/>
                  </a:moveTo>
                  <a:lnTo>
                    <a:pt x="68159" y="158768"/>
                  </a:lnTo>
                  <a:lnTo>
                    <a:pt x="51714" y="158768"/>
                  </a:lnTo>
                  <a:lnTo>
                    <a:pt x="51714" y="130534"/>
                  </a:lnTo>
                  <a:close/>
                  <a:moveTo>
                    <a:pt x="90487" y="130534"/>
                  </a:moveTo>
                  <a:lnTo>
                    <a:pt x="90487" y="158768"/>
                  </a:lnTo>
                  <a:lnTo>
                    <a:pt x="74286" y="158768"/>
                  </a:lnTo>
                  <a:lnTo>
                    <a:pt x="74286" y="130534"/>
                  </a:lnTo>
                  <a:close/>
                  <a:moveTo>
                    <a:pt x="132568" y="0"/>
                  </a:moveTo>
                  <a:cubicBezTo>
                    <a:pt x="130436" y="0"/>
                    <a:pt x="128696" y="1740"/>
                    <a:pt x="128696" y="3873"/>
                  </a:cubicBezTo>
                  <a:lnTo>
                    <a:pt x="128696" y="13480"/>
                  </a:lnTo>
                  <a:cubicBezTo>
                    <a:pt x="128696" y="15612"/>
                    <a:pt x="130436" y="17352"/>
                    <a:pt x="132568" y="17352"/>
                  </a:cubicBezTo>
                  <a:lnTo>
                    <a:pt x="135436" y="17352"/>
                  </a:lnTo>
                  <a:lnTo>
                    <a:pt x="135436" y="23357"/>
                  </a:lnTo>
                  <a:lnTo>
                    <a:pt x="28406" y="23357"/>
                  </a:lnTo>
                  <a:cubicBezTo>
                    <a:pt x="25882" y="23357"/>
                    <a:pt x="23651" y="24877"/>
                    <a:pt x="22720" y="27254"/>
                  </a:cubicBezTo>
                  <a:lnTo>
                    <a:pt x="16421" y="43405"/>
                  </a:lnTo>
                  <a:cubicBezTo>
                    <a:pt x="16421" y="43430"/>
                    <a:pt x="16421" y="43454"/>
                    <a:pt x="16397" y="43454"/>
                  </a:cubicBezTo>
                  <a:lnTo>
                    <a:pt x="8382" y="64066"/>
                  </a:lnTo>
                  <a:cubicBezTo>
                    <a:pt x="8358" y="64091"/>
                    <a:pt x="8358" y="64140"/>
                    <a:pt x="8333" y="64164"/>
                  </a:cubicBezTo>
                  <a:lnTo>
                    <a:pt x="736" y="83673"/>
                  </a:lnTo>
                  <a:cubicBezTo>
                    <a:pt x="0" y="85560"/>
                    <a:pt x="245" y="87668"/>
                    <a:pt x="1373" y="89335"/>
                  </a:cubicBezTo>
                  <a:cubicBezTo>
                    <a:pt x="2525" y="91001"/>
                    <a:pt x="4412" y="92006"/>
                    <a:pt x="6422" y="92006"/>
                  </a:cubicBezTo>
                  <a:lnTo>
                    <a:pt x="23259" y="92006"/>
                  </a:lnTo>
                  <a:lnTo>
                    <a:pt x="23259" y="173057"/>
                  </a:lnTo>
                  <a:cubicBezTo>
                    <a:pt x="23259" y="176561"/>
                    <a:pt x="26102" y="179404"/>
                    <a:pt x="29607" y="179404"/>
                  </a:cubicBezTo>
                  <a:lnTo>
                    <a:pt x="42523" y="179404"/>
                  </a:lnTo>
                  <a:cubicBezTo>
                    <a:pt x="44214" y="179404"/>
                    <a:pt x="45587" y="178032"/>
                    <a:pt x="45587" y="176341"/>
                  </a:cubicBezTo>
                  <a:cubicBezTo>
                    <a:pt x="45587" y="174650"/>
                    <a:pt x="44214" y="173277"/>
                    <a:pt x="42523" y="173277"/>
                  </a:cubicBezTo>
                  <a:lnTo>
                    <a:pt x="29607" y="173277"/>
                  </a:lnTo>
                  <a:cubicBezTo>
                    <a:pt x="29484" y="173277"/>
                    <a:pt x="29386" y="173179"/>
                    <a:pt x="29386" y="173057"/>
                  </a:cubicBezTo>
                  <a:lnTo>
                    <a:pt x="29386" y="164895"/>
                  </a:lnTo>
                  <a:lnTo>
                    <a:pt x="90487" y="164895"/>
                  </a:lnTo>
                  <a:lnTo>
                    <a:pt x="90487" y="173277"/>
                  </a:lnTo>
                  <a:lnTo>
                    <a:pt x="54777" y="173277"/>
                  </a:lnTo>
                  <a:cubicBezTo>
                    <a:pt x="53086" y="173277"/>
                    <a:pt x="51714" y="174650"/>
                    <a:pt x="51714" y="176341"/>
                  </a:cubicBezTo>
                  <a:cubicBezTo>
                    <a:pt x="51714" y="178032"/>
                    <a:pt x="53086" y="179404"/>
                    <a:pt x="54777" y="179404"/>
                  </a:cubicBezTo>
                  <a:lnTo>
                    <a:pt x="180189" y="179404"/>
                  </a:lnTo>
                  <a:cubicBezTo>
                    <a:pt x="183669" y="179404"/>
                    <a:pt x="186512" y="176561"/>
                    <a:pt x="186512" y="173057"/>
                  </a:cubicBezTo>
                  <a:lnTo>
                    <a:pt x="186512" y="120044"/>
                  </a:lnTo>
                  <a:cubicBezTo>
                    <a:pt x="186512" y="118353"/>
                    <a:pt x="185140" y="116981"/>
                    <a:pt x="183449" y="116981"/>
                  </a:cubicBezTo>
                  <a:cubicBezTo>
                    <a:pt x="181757" y="116981"/>
                    <a:pt x="180385" y="118353"/>
                    <a:pt x="180385" y="120044"/>
                  </a:cubicBezTo>
                  <a:lnTo>
                    <a:pt x="180385" y="173057"/>
                  </a:lnTo>
                  <a:cubicBezTo>
                    <a:pt x="180385" y="173179"/>
                    <a:pt x="180287" y="173277"/>
                    <a:pt x="180189" y="173277"/>
                  </a:cubicBezTo>
                  <a:lnTo>
                    <a:pt x="96614" y="173277"/>
                  </a:lnTo>
                  <a:lnTo>
                    <a:pt x="96614" y="92006"/>
                  </a:lnTo>
                  <a:lnTo>
                    <a:pt x="180385" y="92006"/>
                  </a:lnTo>
                  <a:lnTo>
                    <a:pt x="180385" y="107790"/>
                  </a:lnTo>
                  <a:cubicBezTo>
                    <a:pt x="180385" y="109481"/>
                    <a:pt x="181757" y="110853"/>
                    <a:pt x="183449" y="110853"/>
                  </a:cubicBezTo>
                  <a:cubicBezTo>
                    <a:pt x="185140" y="110853"/>
                    <a:pt x="186512" y="109481"/>
                    <a:pt x="186512" y="107790"/>
                  </a:cubicBezTo>
                  <a:lnTo>
                    <a:pt x="186512" y="92006"/>
                  </a:lnTo>
                  <a:lnTo>
                    <a:pt x="203350" y="92006"/>
                  </a:lnTo>
                  <a:cubicBezTo>
                    <a:pt x="205359" y="92006"/>
                    <a:pt x="207247" y="91001"/>
                    <a:pt x="208398" y="89335"/>
                  </a:cubicBezTo>
                  <a:cubicBezTo>
                    <a:pt x="209526" y="87668"/>
                    <a:pt x="209771" y="85560"/>
                    <a:pt x="209036" y="83673"/>
                  </a:cubicBezTo>
                  <a:lnTo>
                    <a:pt x="187051" y="27254"/>
                  </a:lnTo>
                  <a:cubicBezTo>
                    <a:pt x="186953" y="26960"/>
                    <a:pt x="186806" y="26666"/>
                    <a:pt x="186659" y="26396"/>
                  </a:cubicBezTo>
                  <a:cubicBezTo>
                    <a:pt x="185581" y="24534"/>
                    <a:pt x="183596" y="23357"/>
                    <a:pt x="181365" y="23357"/>
                  </a:cubicBezTo>
                  <a:lnTo>
                    <a:pt x="163106" y="23357"/>
                  </a:lnTo>
                  <a:lnTo>
                    <a:pt x="163106" y="17352"/>
                  </a:lnTo>
                  <a:lnTo>
                    <a:pt x="165949" y="17352"/>
                  </a:lnTo>
                  <a:cubicBezTo>
                    <a:pt x="168106" y="17352"/>
                    <a:pt x="169846" y="15612"/>
                    <a:pt x="169846" y="13480"/>
                  </a:cubicBezTo>
                  <a:lnTo>
                    <a:pt x="169846" y="3873"/>
                  </a:lnTo>
                  <a:cubicBezTo>
                    <a:pt x="169846" y="1740"/>
                    <a:pt x="168106" y="0"/>
                    <a:pt x="165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grpSp>
        <p:nvGrpSpPr>
          <p:cNvPr id="658" name="Google Shape;658;p34"/>
          <p:cNvGrpSpPr/>
          <p:nvPr/>
        </p:nvGrpSpPr>
        <p:grpSpPr>
          <a:xfrm>
            <a:off x="5243504" y="2019926"/>
            <a:ext cx="2273401" cy="3002274"/>
            <a:chOff x="5143300" y="2787108"/>
            <a:chExt cx="1375651" cy="1816697"/>
          </a:xfrm>
        </p:grpSpPr>
        <p:sp>
          <p:nvSpPr>
            <p:cNvPr id="659" name="Google Shape;659;p34"/>
            <p:cNvSpPr/>
            <p:nvPr/>
          </p:nvSpPr>
          <p:spPr>
            <a:xfrm>
              <a:off x="5197899" y="3883187"/>
              <a:ext cx="167665" cy="720613"/>
            </a:xfrm>
            <a:custGeom>
              <a:avLst/>
              <a:gdLst/>
              <a:ahLst/>
              <a:cxnLst/>
              <a:rect l="l" t="t" r="r" b="b"/>
              <a:pathLst>
                <a:path w="5632" h="24206" extrusionOk="0">
                  <a:moveTo>
                    <a:pt x="5632" y="0"/>
                  </a:moveTo>
                  <a:lnTo>
                    <a:pt x="0" y="5894"/>
                  </a:lnTo>
                  <a:lnTo>
                    <a:pt x="0" y="24206"/>
                  </a:lnTo>
                  <a:lnTo>
                    <a:pt x="5632" y="24206"/>
                  </a:lnTo>
                  <a:lnTo>
                    <a:pt x="56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4"/>
            <p:cNvSpPr/>
            <p:nvPr/>
          </p:nvSpPr>
          <p:spPr>
            <a:xfrm>
              <a:off x="5143300" y="3804474"/>
              <a:ext cx="271532" cy="342444"/>
            </a:xfrm>
            <a:custGeom>
              <a:avLst/>
              <a:gdLst/>
              <a:ahLst/>
              <a:cxnLst/>
              <a:rect l="l" t="t" r="r" b="b"/>
              <a:pathLst>
                <a:path w="9121" h="11503" extrusionOk="0">
                  <a:moveTo>
                    <a:pt x="7918" y="1"/>
                  </a:moveTo>
                  <a:lnTo>
                    <a:pt x="1" y="10836"/>
                  </a:lnTo>
                  <a:lnTo>
                    <a:pt x="1191" y="11502"/>
                  </a:lnTo>
                  <a:lnTo>
                    <a:pt x="9121" y="668"/>
                  </a:lnTo>
                  <a:lnTo>
                    <a:pt x="79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4"/>
            <p:cNvSpPr/>
            <p:nvPr/>
          </p:nvSpPr>
          <p:spPr>
            <a:xfrm>
              <a:off x="5423678" y="2873839"/>
              <a:ext cx="371143" cy="591976"/>
            </a:xfrm>
            <a:custGeom>
              <a:avLst/>
              <a:gdLst/>
              <a:ahLst/>
              <a:cxnLst/>
              <a:rect l="l" t="t" r="r" b="b"/>
              <a:pathLst>
                <a:path w="12467" h="19885" extrusionOk="0">
                  <a:moveTo>
                    <a:pt x="6239" y="1"/>
                  </a:moveTo>
                  <a:lnTo>
                    <a:pt x="0" y="19884"/>
                  </a:lnTo>
                  <a:lnTo>
                    <a:pt x="12466" y="19884"/>
                  </a:lnTo>
                  <a:lnTo>
                    <a:pt x="62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4"/>
            <p:cNvSpPr/>
            <p:nvPr/>
          </p:nvSpPr>
          <p:spPr>
            <a:xfrm>
              <a:off x="5365536" y="3681135"/>
              <a:ext cx="332144" cy="922662"/>
            </a:xfrm>
            <a:custGeom>
              <a:avLst/>
              <a:gdLst/>
              <a:ahLst/>
              <a:cxnLst/>
              <a:rect l="l" t="t" r="r" b="b"/>
              <a:pathLst>
                <a:path w="11157" h="30993" extrusionOk="0">
                  <a:moveTo>
                    <a:pt x="1" y="1"/>
                  </a:moveTo>
                  <a:lnTo>
                    <a:pt x="1" y="30993"/>
                  </a:lnTo>
                  <a:lnTo>
                    <a:pt x="11157" y="30993"/>
                  </a:lnTo>
                  <a:lnTo>
                    <a:pt x="111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4"/>
            <p:cNvSpPr/>
            <p:nvPr/>
          </p:nvSpPr>
          <p:spPr>
            <a:xfrm>
              <a:off x="5697655" y="3967526"/>
              <a:ext cx="191094" cy="636274"/>
            </a:xfrm>
            <a:custGeom>
              <a:avLst/>
              <a:gdLst/>
              <a:ahLst/>
              <a:cxnLst/>
              <a:rect l="l" t="t" r="r" b="b"/>
              <a:pathLst>
                <a:path w="6419" h="21373" extrusionOk="0">
                  <a:moveTo>
                    <a:pt x="1" y="1"/>
                  </a:moveTo>
                  <a:lnTo>
                    <a:pt x="1" y="21373"/>
                  </a:lnTo>
                  <a:lnTo>
                    <a:pt x="6418" y="21373"/>
                  </a:lnTo>
                  <a:lnTo>
                    <a:pt x="64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4"/>
            <p:cNvSpPr/>
            <p:nvPr/>
          </p:nvSpPr>
          <p:spPr>
            <a:xfrm>
              <a:off x="5888722" y="4080595"/>
              <a:ext cx="558991" cy="523208"/>
            </a:xfrm>
            <a:custGeom>
              <a:avLst/>
              <a:gdLst/>
              <a:ahLst/>
              <a:cxnLst/>
              <a:rect l="l" t="t" r="r" b="b"/>
              <a:pathLst>
                <a:path w="18777" h="17575" extrusionOk="0">
                  <a:moveTo>
                    <a:pt x="0" y="1"/>
                  </a:moveTo>
                  <a:lnTo>
                    <a:pt x="0" y="17575"/>
                  </a:lnTo>
                  <a:lnTo>
                    <a:pt x="18777" y="17575"/>
                  </a:lnTo>
                  <a:lnTo>
                    <a:pt x="187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4"/>
            <p:cNvSpPr/>
            <p:nvPr/>
          </p:nvSpPr>
          <p:spPr>
            <a:xfrm>
              <a:off x="5756512" y="3854816"/>
              <a:ext cx="762439" cy="329316"/>
            </a:xfrm>
            <a:custGeom>
              <a:avLst/>
              <a:gdLst/>
              <a:ahLst/>
              <a:cxnLst/>
              <a:rect l="l" t="t" r="r" b="b"/>
              <a:pathLst>
                <a:path w="25611" h="11062" extrusionOk="0">
                  <a:moveTo>
                    <a:pt x="0" y="1"/>
                  </a:moveTo>
                  <a:lnTo>
                    <a:pt x="1834" y="4739"/>
                  </a:lnTo>
                  <a:lnTo>
                    <a:pt x="4275" y="11062"/>
                  </a:lnTo>
                  <a:lnTo>
                    <a:pt x="25611" y="11062"/>
                  </a:lnTo>
                  <a:lnTo>
                    <a:pt x="2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4"/>
            <p:cNvSpPr/>
            <p:nvPr/>
          </p:nvSpPr>
          <p:spPr>
            <a:xfrm>
              <a:off x="5697655" y="3681135"/>
              <a:ext cx="150339" cy="314788"/>
            </a:xfrm>
            <a:custGeom>
              <a:avLst/>
              <a:gdLst/>
              <a:ahLst/>
              <a:cxnLst/>
              <a:rect l="l" t="t" r="r" b="b"/>
              <a:pathLst>
                <a:path w="5050" h="10574" extrusionOk="0">
                  <a:moveTo>
                    <a:pt x="1" y="1"/>
                  </a:moveTo>
                  <a:lnTo>
                    <a:pt x="1" y="10573"/>
                  </a:lnTo>
                  <a:lnTo>
                    <a:pt x="3811" y="10573"/>
                  </a:lnTo>
                  <a:lnTo>
                    <a:pt x="5049" y="8097"/>
                  </a:lnTo>
                  <a:lnTo>
                    <a:pt x="50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4"/>
            <p:cNvSpPr/>
            <p:nvPr/>
          </p:nvSpPr>
          <p:spPr>
            <a:xfrm>
              <a:off x="5309181" y="3604208"/>
              <a:ext cx="425026" cy="109911"/>
            </a:xfrm>
            <a:custGeom>
              <a:avLst/>
              <a:gdLst/>
              <a:ahLst/>
              <a:cxnLst/>
              <a:rect l="l" t="t" r="r" b="b"/>
              <a:pathLst>
                <a:path w="14277" h="3692" extrusionOk="0">
                  <a:moveTo>
                    <a:pt x="2525" y="1"/>
                  </a:moveTo>
                  <a:lnTo>
                    <a:pt x="1" y="3692"/>
                  </a:lnTo>
                  <a:lnTo>
                    <a:pt x="14276" y="3692"/>
                  </a:lnTo>
                  <a:lnTo>
                    <a:pt x="117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4"/>
            <p:cNvSpPr/>
            <p:nvPr/>
          </p:nvSpPr>
          <p:spPr>
            <a:xfrm>
              <a:off x="5659043" y="3604208"/>
              <a:ext cx="267275" cy="109911"/>
            </a:xfrm>
            <a:custGeom>
              <a:avLst/>
              <a:gdLst/>
              <a:ahLst/>
              <a:cxnLst/>
              <a:rect l="l" t="t" r="r" b="b"/>
              <a:pathLst>
                <a:path w="8978" h="3692" extrusionOk="0">
                  <a:moveTo>
                    <a:pt x="0" y="1"/>
                  </a:moveTo>
                  <a:lnTo>
                    <a:pt x="2524" y="3692"/>
                  </a:lnTo>
                  <a:lnTo>
                    <a:pt x="8977" y="3692"/>
                  </a:lnTo>
                  <a:lnTo>
                    <a:pt x="6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a:off x="5587445" y="3282885"/>
              <a:ext cx="250247" cy="158108"/>
            </a:xfrm>
            <a:custGeom>
              <a:avLst/>
              <a:gdLst/>
              <a:ahLst/>
              <a:cxnLst/>
              <a:rect l="l" t="t" r="r" b="b"/>
              <a:pathLst>
                <a:path w="8406" h="5311" extrusionOk="0">
                  <a:moveTo>
                    <a:pt x="4203" y="1"/>
                  </a:moveTo>
                  <a:lnTo>
                    <a:pt x="0" y="5311"/>
                  </a:lnTo>
                  <a:lnTo>
                    <a:pt x="8406" y="5311"/>
                  </a:lnTo>
                  <a:lnTo>
                    <a:pt x="4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a:off x="5624301" y="3323640"/>
              <a:ext cx="176536" cy="280761"/>
            </a:xfrm>
            <a:custGeom>
              <a:avLst/>
              <a:gdLst/>
              <a:ahLst/>
              <a:cxnLst/>
              <a:rect l="l" t="t" r="r" b="b"/>
              <a:pathLst>
                <a:path w="5930" h="9431" extrusionOk="0">
                  <a:moveTo>
                    <a:pt x="2965" y="1"/>
                  </a:moveTo>
                  <a:lnTo>
                    <a:pt x="0" y="3942"/>
                  </a:lnTo>
                  <a:lnTo>
                    <a:pt x="0" y="9431"/>
                  </a:lnTo>
                  <a:lnTo>
                    <a:pt x="5930" y="9431"/>
                  </a:lnTo>
                  <a:lnTo>
                    <a:pt x="5930" y="3942"/>
                  </a:lnTo>
                  <a:lnTo>
                    <a:pt x="29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4"/>
            <p:cNvSpPr/>
            <p:nvPr/>
          </p:nvSpPr>
          <p:spPr>
            <a:xfrm>
              <a:off x="5381493" y="3285713"/>
              <a:ext cx="293175" cy="158138"/>
            </a:xfrm>
            <a:custGeom>
              <a:avLst/>
              <a:gdLst/>
              <a:ahLst/>
              <a:cxnLst/>
              <a:rect l="l" t="t" r="r" b="b"/>
              <a:pathLst>
                <a:path w="9848" h="5312" extrusionOk="0">
                  <a:moveTo>
                    <a:pt x="4930" y="1"/>
                  </a:moveTo>
                  <a:lnTo>
                    <a:pt x="1" y="5311"/>
                  </a:lnTo>
                  <a:lnTo>
                    <a:pt x="9847" y="5311"/>
                  </a:lnTo>
                  <a:lnTo>
                    <a:pt x="49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4"/>
            <p:cNvSpPr/>
            <p:nvPr/>
          </p:nvSpPr>
          <p:spPr>
            <a:xfrm>
              <a:off x="5424750" y="3326498"/>
              <a:ext cx="206663" cy="280374"/>
            </a:xfrm>
            <a:custGeom>
              <a:avLst/>
              <a:gdLst/>
              <a:ahLst/>
              <a:cxnLst/>
              <a:rect l="l" t="t" r="r" b="b"/>
              <a:pathLst>
                <a:path w="6942" h="9418" extrusionOk="0">
                  <a:moveTo>
                    <a:pt x="3477" y="0"/>
                  </a:moveTo>
                  <a:lnTo>
                    <a:pt x="0" y="3941"/>
                  </a:lnTo>
                  <a:lnTo>
                    <a:pt x="0" y="9418"/>
                  </a:lnTo>
                  <a:lnTo>
                    <a:pt x="6941" y="9418"/>
                  </a:lnTo>
                  <a:lnTo>
                    <a:pt x="6941" y="3941"/>
                  </a:lnTo>
                  <a:lnTo>
                    <a:pt x="34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a:off x="5490662" y="3804831"/>
              <a:ext cx="81570" cy="230092"/>
            </a:xfrm>
            <a:custGeom>
              <a:avLst/>
              <a:gdLst/>
              <a:ahLst/>
              <a:cxnLst/>
              <a:rect l="l" t="t" r="r" b="b"/>
              <a:pathLst>
                <a:path w="2740" h="7729" extrusionOk="0">
                  <a:moveTo>
                    <a:pt x="1370" y="1"/>
                  </a:moveTo>
                  <a:cubicBezTo>
                    <a:pt x="1370" y="1"/>
                    <a:pt x="1" y="1108"/>
                    <a:pt x="1" y="2489"/>
                  </a:cubicBezTo>
                  <a:lnTo>
                    <a:pt x="1" y="7728"/>
                  </a:lnTo>
                  <a:lnTo>
                    <a:pt x="2739" y="7728"/>
                  </a:lnTo>
                  <a:lnTo>
                    <a:pt x="2739" y="2489"/>
                  </a:lnTo>
                  <a:cubicBezTo>
                    <a:pt x="2739" y="1108"/>
                    <a:pt x="1370"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p:nvPr/>
          </p:nvSpPr>
          <p:spPr>
            <a:xfrm>
              <a:off x="5483576" y="3797210"/>
              <a:ext cx="96098" cy="244441"/>
            </a:xfrm>
            <a:custGeom>
              <a:avLst/>
              <a:gdLst/>
              <a:ahLst/>
              <a:cxnLst/>
              <a:rect l="l" t="t" r="r" b="b"/>
              <a:pathLst>
                <a:path w="3228" h="8211" extrusionOk="0">
                  <a:moveTo>
                    <a:pt x="1608" y="566"/>
                  </a:moveTo>
                  <a:cubicBezTo>
                    <a:pt x="1953" y="900"/>
                    <a:pt x="2739" y="1757"/>
                    <a:pt x="2739" y="2733"/>
                  </a:cubicBezTo>
                  <a:lnTo>
                    <a:pt x="2739" y="7734"/>
                  </a:lnTo>
                  <a:lnTo>
                    <a:pt x="489" y="7734"/>
                  </a:lnTo>
                  <a:lnTo>
                    <a:pt x="489" y="2733"/>
                  </a:lnTo>
                  <a:cubicBezTo>
                    <a:pt x="489" y="1757"/>
                    <a:pt x="1275" y="900"/>
                    <a:pt x="1608" y="566"/>
                  </a:cubicBezTo>
                  <a:close/>
                  <a:moveTo>
                    <a:pt x="1612" y="1"/>
                  </a:moveTo>
                  <a:cubicBezTo>
                    <a:pt x="1557" y="1"/>
                    <a:pt x="1501" y="19"/>
                    <a:pt x="1453" y="54"/>
                  </a:cubicBezTo>
                  <a:cubicBezTo>
                    <a:pt x="1394" y="102"/>
                    <a:pt x="1" y="1257"/>
                    <a:pt x="1" y="2733"/>
                  </a:cubicBezTo>
                  <a:lnTo>
                    <a:pt x="1" y="7972"/>
                  </a:lnTo>
                  <a:cubicBezTo>
                    <a:pt x="1" y="8103"/>
                    <a:pt x="108" y="8210"/>
                    <a:pt x="239" y="8210"/>
                  </a:cubicBezTo>
                  <a:lnTo>
                    <a:pt x="2977" y="8210"/>
                  </a:lnTo>
                  <a:cubicBezTo>
                    <a:pt x="3120" y="8210"/>
                    <a:pt x="3227" y="8103"/>
                    <a:pt x="3227" y="7972"/>
                  </a:cubicBezTo>
                  <a:lnTo>
                    <a:pt x="3227" y="2733"/>
                  </a:lnTo>
                  <a:cubicBezTo>
                    <a:pt x="3227" y="1257"/>
                    <a:pt x="1822" y="102"/>
                    <a:pt x="1763" y="54"/>
                  </a:cubicBezTo>
                  <a:cubicBezTo>
                    <a:pt x="1721" y="19"/>
                    <a:pt x="1667" y="1"/>
                    <a:pt x="1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a:off x="5995419" y="4243290"/>
              <a:ext cx="56742" cy="160609"/>
            </a:xfrm>
            <a:custGeom>
              <a:avLst/>
              <a:gdLst/>
              <a:ahLst/>
              <a:cxnLst/>
              <a:rect l="l" t="t" r="r" b="b"/>
              <a:pathLst>
                <a:path w="1906" h="5395" extrusionOk="0">
                  <a:moveTo>
                    <a:pt x="953" y="1"/>
                  </a:moveTo>
                  <a:cubicBezTo>
                    <a:pt x="953" y="1"/>
                    <a:pt x="0" y="775"/>
                    <a:pt x="0" y="1739"/>
                  </a:cubicBezTo>
                  <a:lnTo>
                    <a:pt x="0" y="5394"/>
                  </a:lnTo>
                  <a:lnTo>
                    <a:pt x="1905" y="5394"/>
                  </a:lnTo>
                  <a:lnTo>
                    <a:pt x="1905" y="1739"/>
                  </a:lnTo>
                  <a:cubicBezTo>
                    <a:pt x="1905" y="787"/>
                    <a:pt x="953" y="1"/>
                    <a:pt x="9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a:off x="5988334" y="4236383"/>
              <a:ext cx="70912" cy="174601"/>
            </a:xfrm>
            <a:custGeom>
              <a:avLst/>
              <a:gdLst/>
              <a:ahLst/>
              <a:cxnLst/>
              <a:rect l="l" t="t" r="r" b="b"/>
              <a:pathLst>
                <a:path w="2382" h="5865" extrusionOk="0">
                  <a:moveTo>
                    <a:pt x="1203" y="566"/>
                  </a:moveTo>
                  <a:cubicBezTo>
                    <a:pt x="1453" y="816"/>
                    <a:pt x="1905" y="1364"/>
                    <a:pt x="1905" y="1971"/>
                  </a:cubicBezTo>
                  <a:lnTo>
                    <a:pt x="1905" y="5388"/>
                  </a:lnTo>
                  <a:lnTo>
                    <a:pt x="488" y="5388"/>
                  </a:lnTo>
                  <a:lnTo>
                    <a:pt x="488" y="1971"/>
                  </a:lnTo>
                  <a:cubicBezTo>
                    <a:pt x="488" y="1364"/>
                    <a:pt x="953" y="816"/>
                    <a:pt x="1203" y="566"/>
                  </a:cubicBezTo>
                  <a:close/>
                  <a:moveTo>
                    <a:pt x="1189" y="1"/>
                  </a:moveTo>
                  <a:cubicBezTo>
                    <a:pt x="1137" y="1"/>
                    <a:pt x="1084" y="19"/>
                    <a:pt x="1036" y="54"/>
                  </a:cubicBezTo>
                  <a:cubicBezTo>
                    <a:pt x="1000" y="90"/>
                    <a:pt x="0" y="912"/>
                    <a:pt x="0" y="1971"/>
                  </a:cubicBezTo>
                  <a:lnTo>
                    <a:pt x="0" y="5626"/>
                  </a:lnTo>
                  <a:cubicBezTo>
                    <a:pt x="0" y="5757"/>
                    <a:pt x="107" y="5865"/>
                    <a:pt x="238" y="5865"/>
                  </a:cubicBezTo>
                  <a:lnTo>
                    <a:pt x="2143" y="5865"/>
                  </a:lnTo>
                  <a:cubicBezTo>
                    <a:pt x="2274" y="5865"/>
                    <a:pt x="2381" y="5757"/>
                    <a:pt x="2381" y="5626"/>
                  </a:cubicBezTo>
                  <a:lnTo>
                    <a:pt x="2381" y="1971"/>
                  </a:lnTo>
                  <a:cubicBezTo>
                    <a:pt x="2381" y="912"/>
                    <a:pt x="1381" y="90"/>
                    <a:pt x="1334" y="54"/>
                  </a:cubicBezTo>
                  <a:cubicBezTo>
                    <a:pt x="1292" y="19"/>
                    <a:pt x="1241" y="1"/>
                    <a:pt x="1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4"/>
            <p:cNvSpPr/>
            <p:nvPr/>
          </p:nvSpPr>
          <p:spPr>
            <a:xfrm>
              <a:off x="6134001" y="4243290"/>
              <a:ext cx="56742" cy="160609"/>
            </a:xfrm>
            <a:custGeom>
              <a:avLst/>
              <a:gdLst/>
              <a:ahLst/>
              <a:cxnLst/>
              <a:rect l="l" t="t" r="r" b="b"/>
              <a:pathLst>
                <a:path w="1906" h="5395" extrusionOk="0">
                  <a:moveTo>
                    <a:pt x="953" y="1"/>
                  </a:moveTo>
                  <a:cubicBezTo>
                    <a:pt x="953" y="1"/>
                    <a:pt x="1" y="775"/>
                    <a:pt x="1" y="1739"/>
                  </a:cubicBezTo>
                  <a:lnTo>
                    <a:pt x="1" y="5394"/>
                  </a:lnTo>
                  <a:lnTo>
                    <a:pt x="1906" y="5394"/>
                  </a:lnTo>
                  <a:lnTo>
                    <a:pt x="1906" y="1739"/>
                  </a:lnTo>
                  <a:cubicBezTo>
                    <a:pt x="1906" y="787"/>
                    <a:pt x="953" y="1"/>
                    <a:pt x="9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4"/>
            <p:cNvSpPr/>
            <p:nvPr/>
          </p:nvSpPr>
          <p:spPr>
            <a:xfrm>
              <a:off x="6126915" y="4236383"/>
              <a:ext cx="71269" cy="174601"/>
            </a:xfrm>
            <a:custGeom>
              <a:avLst/>
              <a:gdLst/>
              <a:ahLst/>
              <a:cxnLst/>
              <a:rect l="l" t="t" r="r" b="b"/>
              <a:pathLst>
                <a:path w="2394" h="5865" extrusionOk="0">
                  <a:moveTo>
                    <a:pt x="1191" y="566"/>
                  </a:moveTo>
                  <a:cubicBezTo>
                    <a:pt x="1441" y="816"/>
                    <a:pt x="1905" y="1364"/>
                    <a:pt x="1905" y="1971"/>
                  </a:cubicBezTo>
                  <a:lnTo>
                    <a:pt x="1905" y="5388"/>
                  </a:lnTo>
                  <a:lnTo>
                    <a:pt x="489" y="5388"/>
                  </a:lnTo>
                  <a:lnTo>
                    <a:pt x="489" y="1971"/>
                  </a:lnTo>
                  <a:cubicBezTo>
                    <a:pt x="489" y="1364"/>
                    <a:pt x="941" y="816"/>
                    <a:pt x="1191" y="566"/>
                  </a:cubicBezTo>
                  <a:close/>
                  <a:moveTo>
                    <a:pt x="1196" y="1"/>
                  </a:moveTo>
                  <a:cubicBezTo>
                    <a:pt x="1140" y="1"/>
                    <a:pt x="1084" y="19"/>
                    <a:pt x="1036" y="54"/>
                  </a:cubicBezTo>
                  <a:cubicBezTo>
                    <a:pt x="1001" y="90"/>
                    <a:pt x="0" y="912"/>
                    <a:pt x="0" y="1971"/>
                  </a:cubicBezTo>
                  <a:lnTo>
                    <a:pt x="0" y="5626"/>
                  </a:lnTo>
                  <a:cubicBezTo>
                    <a:pt x="0" y="5757"/>
                    <a:pt x="108" y="5865"/>
                    <a:pt x="239" y="5865"/>
                  </a:cubicBezTo>
                  <a:lnTo>
                    <a:pt x="2144" y="5865"/>
                  </a:lnTo>
                  <a:cubicBezTo>
                    <a:pt x="2286" y="5865"/>
                    <a:pt x="2394" y="5757"/>
                    <a:pt x="2394" y="5626"/>
                  </a:cubicBezTo>
                  <a:lnTo>
                    <a:pt x="2394" y="1971"/>
                  </a:lnTo>
                  <a:cubicBezTo>
                    <a:pt x="2394" y="912"/>
                    <a:pt x="1393" y="90"/>
                    <a:pt x="1346" y="54"/>
                  </a:cubicBezTo>
                  <a:cubicBezTo>
                    <a:pt x="1304" y="19"/>
                    <a:pt x="1251" y="1"/>
                    <a:pt x="1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4"/>
            <p:cNvSpPr/>
            <p:nvPr/>
          </p:nvSpPr>
          <p:spPr>
            <a:xfrm>
              <a:off x="6272582" y="4243290"/>
              <a:ext cx="56742" cy="160609"/>
            </a:xfrm>
            <a:custGeom>
              <a:avLst/>
              <a:gdLst/>
              <a:ahLst/>
              <a:cxnLst/>
              <a:rect l="l" t="t" r="r" b="b"/>
              <a:pathLst>
                <a:path w="1906" h="5395" extrusionOk="0">
                  <a:moveTo>
                    <a:pt x="953" y="1"/>
                  </a:moveTo>
                  <a:cubicBezTo>
                    <a:pt x="953" y="1"/>
                    <a:pt x="1" y="775"/>
                    <a:pt x="1" y="1739"/>
                  </a:cubicBezTo>
                  <a:lnTo>
                    <a:pt x="1" y="5394"/>
                  </a:lnTo>
                  <a:lnTo>
                    <a:pt x="1906" y="5394"/>
                  </a:lnTo>
                  <a:lnTo>
                    <a:pt x="1906" y="1739"/>
                  </a:lnTo>
                  <a:cubicBezTo>
                    <a:pt x="1906" y="787"/>
                    <a:pt x="953" y="1"/>
                    <a:pt x="9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6265140" y="4236383"/>
              <a:ext cx="71269" cy="174601"/>
            </a:xfrm>
            <a:custGeom>
              <a:avLst/>
              <a:gdLst/>
              <a:ahLst/>
              <a:cxnLst/>
              <a:rect l="l" t="t" r="r" b="b"/>
              <a:pathLst>
                <a:path w="2394" h="5865" extrusionOk="0">
                  <a:moveTo>
                    <a:pt x="1203" y="566"/>
                  </a:moveTo>
                  <a:cubicBezTo>
                    <a:pt x="1453" y="816"/>
                    <a:pt x="1918" y="1364"/>
                    <a:pt x="1918" y="1971"/>
                  </a:cubicBezTo>
                  <a:lnTo>
                    <a:pt x="1918" y="5388"/>
                  </a:lnTo>
                  <a:lnTo>
                    <a:pt x="489" y="5388"/>
                  </a:lnTo>
                  <a:lnTo>
                    <a:pt x="489" y="1971"/>
                  </a:lnTo>
                  <a:cubicBezTo>
                    <a:pt x="489" y="1364"/>
                    <a:pt x="953" y="816"/>
                    <a:pt x="1203" y="566"/>
                  </a:cubicBezTo>
                  <a:close/>
                  <a:moveTo>
                    <a:pt x="1199" y="1"/>
                  </a:moveTo>
                  <a:cubicBezTo>
                    <a:pt x="1144" y="1"/>
                    <a:pt x="1090" y="19"/>
                    <a:pt x="1049" y="54"/>
                  </a:cubicBezTo>
                  <a:cubicBezTo>
                    <a:pt x="1013" y="90"/>
                    <a:pt x="13" y="912"/>
                    <a:pt x="13" y="1971"/>
                  </a:cubicBezTo>
                  <a:lnTo>
                    <a:pt x="13" y="5626"/>
                  </a:lnTo>
                  <a:cubicBezTo>
                    <a:pt x="1" y="5757"/>
                    <a:pt x="120" y="5865"/>
                    <a:pt x="251" y="5865"/>
                  </a:cubicBezTo>
                  <a:lnTo>
                    <a:pt x="2156" y="5865"/>
                  </a:lnTo>
                  <a:cubicBezTo>
                    <a:pt x="2287" y="5865"/>
                    <a:pt x="2394" y="5757"/>
                    <a:pt x="2394" y="5626"/>
                  </a:cubicBezTo>
                  <a:lnTo>
                    <a:pt x="2394" y="1971"/>
                  </a:lnTo>
                  <a:cubicBezTo>
                    <a:pt x="2394" y="912"/>
                    <a:pt x="1394" y="90"/>
                    <a:pt x="1358" y="54"/>
                  </a:cubicBezTo>
                  <a:cubicBezTo>
                    <a:pt x="1311" y="19"/>
                    <a:pt x="1254" y="1"/>
                    <a:pt x="1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4"/>
            <p:cNvSpPr/>
            <p:nvPr/>
          </p:nvSpPr>
          <p:spPr>
            <a:xfrm>
              <a:off x="5439992" y="4242248"/>
              <a:ext cx="171565" cy="361557"/>
            </a:xfrm>
            <a:custGeom>
              <a:avLst/>
              <a:gdLst/>
              <a:ahLst/>
              <a:cxnLst/>
              <a:rect l="l" t="t" r="r" b="b"/>
              <a:pathLst>
                <a:path w="5763" h="12145" extrusionOk="0">
                  <a:moveTo>
                    <a:pt x="2881" y="0"/>
                  </a:moveTo>
                  <a:cubicBezTo>
                    <a:pt x="2881" y="0"/>
                    <a:pt x="0" y="1750"/>
                    <a:pt x="0" y="3905"/>
                  </a:cubicBezTo>
                  <a:lnTo>
                    <a:pt x="0" y="12145"/>
                  </a:lnTo>
                  <a:lnTo>
                    <a:pt x="5763" y="12145"/>
                  </a:lnTo>
                  <a:lnTo>
                    <a:pt x="5763" y="3905"/>
                  </a:lnTo>
                  <a:cubicBezTo>
                    <a:pt x="5763" y="1750"/>
                    <a:pt x="2881" y="0"/>
                    <a:pt x="28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4"/>
            <p:cNvSpPr/>
            <p:nvPr/>
          </p:nvSpPr>
          <p:spPr>
            <a:xfrm>
              <a:off x="5665057" y="3464008"/>
              <a:ext cx="47513" cy="47543"/>
            </a:xfrm>
            <a:custGeom>
              <a:avLst/>
              <a:gdLst/>
              <a:ahLst/>
              <a:cxnLst/>
              <a:rect l="l" t="t" r="r" b="b"/>
              <a:pathLst>
                <a:path w="1596" h="1597" extrusionOk="0">
                  <a:moveTo>
                    <a:pt x="1" y="1"/>
                  </a:moveTo>
                  <a:lnTo>
                    <a:pt x="1" y="1596"/>
                  </a:lnTo>
                  <a:lnTo>
                    <a:pt x="1596" y="1596"/>
                  </a:lnTo>
                  <a:lnTo>
                    <a:pt x="159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4"/>
            <p:cNvSpPr/>
            <p:nvPr/>
          </p:nvSpPr>
          <p:spPr>
            <a:xfrm>
              <a:off x="5657971" y="3456923"/>
              <a:ext cx="62070" cy="62070"/>
            </a:xfrm>
            <a:custGeom>
              <a:avLst/>
              <a:gdLst/>
              <a:ahLst/>
              <a:cxnLst/>
              <a:rect l="l" t="t" r="r" b="b"/>
              <a:pathLst>
                <a:path w="2085" h="2085" extrusionOk="0">
                  <a:moveTo>
                    <a:pt x="1596" y="477"/>
                  </a:moveTo>
                  <a:lnTo>
                    <a:pt x="1596" y="1596"/>
                  </a:lnTo>
                  <a:lnTo>
                    <a:pt x="477" y="1596"/>
                  </a:lnTo>
                  <a:lnTo>
                    <a:pt x="477" y="477"/>
                  </a:lnTo>
                  <a:close/>
                  <a:moveTo>
                    <a:pt x="239" y="1"/>
                  </a:moveTo>
                  <a:cubicBezTo>
                    <a:pt x="108" y="1"/>
                    <a:pt x="0" y="108"/>
                    <a:pt x="0" y="239"/>
                  </a:cubicBezTo>
                  <a:lnTo>
                    <a:pt x="0" y="1834"/>
                  </a:lnTo>
                  <a:cubicBezTo>
                    <a:pt x="0" y="1965"/>
                    <a:pt x="108" y="2084"/>
                    <a:pt x="239" y="2084"/>
                  </a:cubicBezTo>
                  <a:lnTo>
                    <a:pt x="1834" y="2084"/>
                  </a:lnTo>
                  <a:cubicBezTo>
                    <a:pt x="1977" y="2084"/>
                    <a:pt x="2084" y="1965"/>
                    <a:pt x="2084" y="1834"/>
                  </a:cubicBezTo>
                  <a:lnTo>
                    <a:pt x="2084" y="239"/>
                  </a:lnTo>
                  <a:cubicBezTo>
                    <a:pt x="2084" y="108"/>
                    <a:pt x="1965" y="1"/>
                    <a:pt x="1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5712570" y="3464008"/>
              <a:ext cx="47513" cy="47543"/>
            </a:xfrm>
            <a:custGeom>
              <a:avLst/>
              <a:gdLst/>
              <a:ahLst/>
              <a:cxnLst/>
              <a:rect l="l" t="t" r="r" b="b"/>
              <a:pathLst>
                <a:path w="1596" h="1597" extrusionOk="0">
                  <a:moveTo>
                    <a:pt x="0" y="1"/>
                  </a:moveTo>
                  <a:lnTo>
                    <a:pt x="0" y="1596"/>
                  </a:lnTo>
                  <a:lnTo>
                    <a:pt x="1595" y="1596"/>
                  </a:lnTo>
                  <a:lnTo>
                    <a:pt x="15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a:off x="5705455" y="3456923"/>
              <a:ext cx="62070" cy="62070"/>
            </a:xfrm>
            <a:custGeom>
              <a:avLst/>
              <a:gdLst/>
              <a:ahLst/>
              <a:cxnLst/>
              <a:rect l="l" t="t" r="r" b="b"/>
              <a:pathLst>
                <a:path w="2085" h="2085" extrusionOk="0">
                  <a:moveTo>
                    <a:pt x="1596" y="477"/>
                  </a:moveTo>
                  <a:lnTo>
                    <a:pt x="1596" y="1596"/>
                  </a:lnTo>
                  <a:lnTo>
                    <a:pt x="489" y="1596"/>
                  </a:lnTo>
                  <a:lnTo>
                    <a:pt x="489" y="477"/>
                  </a:lnTo>
                  <a:close/>
                  <a:moveTo>
                    <a:pt x="239" y="1"/>
                  </a:moveTo>
                  <a:cubicBezTo>
                    <a:pt x="108" y="1"/>
                    <a:pt x="1" y="108"/>
                    <a:pt x="1" y="239"/>
                  </a:cubicBezTo>
                  <a:lnTo>
                    <a:pt x="1" y="1834"/>
                  </a:lnTo>
                  <a:cubicBezTo>
                    <a:pt x="1" y="1965"/>
                    <a:pt x="108" y="2084"/>
                    <a:pt x="239" y="2084"/>
                  </a:cubicBezTo>
                  <a:lnTo>
                    <a:pt x="1834" y="2084"/>
                  </a:lnTo>
                  <a:cubicBezTo>
                    <a:pt x="1977" y="2084"/>
                    <a:pt x="2084" y="1965"/>
                    <a:pt x="2084" y="1834"/>
                  </a:cubicBezTo>
                  <a:lnTo>
                    <a:pt x="2084" y="239"/>
                  </a:lnTo>
                  <a:cubicBezTo>
                    <a:pt x="2084" y="108"/>
                    <a:pt x="1977" y="1"/>
                    <a:pt x="1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4"/>
            <p:cNvSpPr/>
            <p:nvPr/>
          </p:nvSpPr>
          <p:spPr>
            <a:xfrm>
              <a:off x="5665057" y="3511522"/>
              <a:ext cx="47513" cy="47513"/>
            </a:xfrm>
            <a:custGeom>
              <a:avLst/>
              <a:gdLst/>
              <a:ahLst/>
              <a:cxnLst/>
              <a:rect l="l" t="t" r="r" b="b"/>
              <a:pathLst>
                <a:path w="1596" h="1596" extrusionOk="0">
                  <a:moveTo>
                    <a:pt x="1" y="0"/>
                  </a:moveTo>
                  <a:lnTo>
                    <a:pt x="1" y="1596"/>
                  </a:lnTo>
                  <a:lnTo>
                    <a:pt x="1596" y="1596"/>
                  </a:lnTo>
                  <a:lnTo>
                    <a:pt x="15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4"/>
            <p:cNvSpPr/>
            <p:nvPr/>
          </p:nvSpPr>
          <p:spPr>
            <a:xfrm>
              <a:off x="5657971" y="3504436"/>
              <a:ext cx="62070" cy="62041"/>
            </a:xfrm>
            <a:custGeom>
              <a:avLst/>
              <a:gdLst/>
              <a:ahLst/>
              <a:cxnLst/>
              <a:rect l="l" t="t" r="r" b="b"/>
              <a:pathLst>
                <a:path w="2085" h="2084" extrusionOk="0">
                  <a:moveTo>
                    <a:pt x="1596" y="488"/>
                  </a:moveTo>
                  <a:lnTo>
                    <a:pt x="1596" y="1596"/>
                  </a:lnTo>
                  <a:lnTo>
                    <a:pt x="477" y="1596"/>
                  </a:lnTo>
                  <a:lnTo>
                    <a:pt x="477" y="488"/>
                  </a:lnTo>
                  <a:close/>
                  <a:moveTo>
                    <a:pt x="239" y="0"/>
                  </a:moveTo>
                  <a:cubicBezTo>
                    <a:pt x="108" y="0"/>
                    <a:pt x="0" y="107"/>
                    <a:pt x="0" y="238"/>
                  </a:cubicBezTo>
                  <a:lnTo>
                    <a:pt x="0" y="1834"/>
                  </a:lnTo>
                  <a:cubicBezTo>
                    <a:pt x="0" y="1977"/>
                    <a:pt x="108" y="2084"/>
                    <a:pt x="239" y="2084"/>
                  </a:cubicBezTo>
                  <a:lnTo>
                    <a:pt x="1834" y="2084"/>
                  </a:lnTo>
                  <a:cubicBezTo>
                    <a:pt x="1965" y="2084"/>
                    <a:pt x="2072" y="1977"/>
                    <a:pt x="2084" y="1846"/>
                  </a:cubicBezTo>
                  <a:lnTo>
                    <a:pt x="2084" y="238"/>
                  </a:lnTo>
                  <a:cubicBezTo>
                    <a:pt x="2084" y="107"/>
                    <a:pt x="1977" y="0"/>
                    <a:pt x="18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4"/>
            <p:cNvSpPr/>
            <p:nvPr/>
          </p:nvSpPr>
          <p:spPr>
            <a:xfrm>
              <a:off x="5712570" y="3511522"/>
              <a:ext cx="47513" cy="47513"/>
            </a:xfrm>
            <a:custGeom>
              <a:avLst/>
              <a:gdLst/>
              <a:ahLst/>
              <a:cxnLst/>
              <a:rect l="l" t="t" r="r" b="b"/>
              <a:pathLst>
                <a:path w="1596" h="1596" extrusionOk="0">
                  <a:moveTo>
                    <a:pt x="0" y="0"/>
                  </a:moveTo>
                  <a:lnTo>
                    <a:pt x="0" y="1596"/>
                  </a:lnTo>
                  <a:lnTo>
                    <a:pt x="1595" y="1596"/>
                  </a:lnTo>
                  <a:lnTo>
                    <a:pt x="15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4"/>
            <p:cNvSpPr/>
            <p:nvPr/>
          </p:nvSpPr>
          <p:spPr>
            <a:xfrm>
              <a:off x="5705455" y="3504436"/>
              <a:ext cx="62070" cy="62041"/>
            </a:xfrm>
            <a:custGeom>
              <a:avLst/>
              <a:gdLst/>
              <a:ahLst/>
              <a:cxnLst/>
              <a:rect l="l" t="t" r="r" b="b"/>
              <a:pathLst>
                <a:path w="2085" h="2084" extrusionOk="0">
                  <a:moveTo>
                    <a:pt x="1596" y="488"/>
                  </a:moveTo>
                  <a:lnTo>
                    <a:pt x="1596" y="1596"/>
                  </a:lnTo>
                  <a:lnTo>
                    <a:pt x="489" y="1596"/>
                  </a:lnTo>
                  <a:lnTo>
                    <a:pt x="489" y="488"/>
                  </a:lnTo>
                  <a:close/>
                  <a:moveTo>
                    <a:pt x="239" y="0"/>
                  </a:moveTo>
                  <a:cubicBezTo>
                    <a:pt x="108" y="0"/>
                    <a:pt x="1" y="107"/>
                    <a:pt x="1" y="238"/>
                  </a:cubicBezTo>
                  <a:lnTo>
                    <a:pt x="1" y="1834"/>
                  </a:lnTo>
                  <a:cubicBezTo>
                    <a:pt x="1" y="1977"/>
                    <a:pt x="108" y="2084"/>
                    <a:pt x="239" y="2084"/>
                  </a:cubicBezTo>
                  <a:lnTo>
                    <a:pt x="1834" y="2084"/>
                  </a:lnTo>
                  <a:cubicBezTo>
                    <a:pt x="1977" y="2084"/>
                    <a:pt x="2084" y="1977"/>
                    <a:pt x="2084" y="1846"/>
                  </a:cubicBezTo>
                  <a:lnTo>
                    <a:pt x="2084" y="238"/>
                  </a:lnTo>
                  <a:cubicBezTo>
                    <a:pt x="2084" y="107"/>
                    <a:pt x="1977" y="0"/>
                    <a:pt x="18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4"/>
            <p:cNvSpPr/>
            <p:nvPr/>
          </p:nvSpPr>
          <p:spPr>
            <a:xfrm>
              <a:off x="5480391" y="3464008"/>
              <a:ext cx="47870" cy="47543"/>
            </a:xfrm>
            <a:custGeom>
              <a:avLst/>
              <a:gdLst/>
              <a:ahLst/>
              <a:cxnLst/>
              <a:rect l="l" t="t" r="r" b="b"/>
              <a:pathLst>
                <a:path w="1608" h="1597" extrusionOk="0">
                  <a:moveTo>
                    <a:pt x="0" y="1"/>
                  </a:moveTo>
                  <a:lnTo>
                    <a:pt x="0" y="1596"/>
                  </a:lnTo>
                  <a:lnTo>
                    <a:pt x="1608" y="1596"/>
                  </a:lnTo>
                  <a:lnTo>
                    <a:pt x="1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4"/>
            <p:cNvSpPr/>
            <p:nvPr/>
          </p:nvSpPr>
          <p:spPr>
            <a:xfrm>
              <a:off x="5473305" y="3456923"/>
              <a:ext cx="62041" cy="62070"/>
            </a:xfrm>
            <a:custGeom>
              <a:avLst/>
              <a:gdLst/>
              <a:ahLst/>
              <a:cxnLst/>
              <a:rect l="l" t="t" r="r" b="b"/>
              <a:pathLst>
                <a:path w="2084" h="2085" extrusionOk="0">
                  <a:moveTo>
                    <a:pt x="1596" y="477"/>
                  </a:moveTo>
                  <a:lnTo>
                    <a:pt x="1596" y="1596"/>
                  </a:lnTo>
                  <a:lnTo>
                    <a:pt x="488" y="1596"/>
                  </a:lnTo>
                  <a:lnTo>
                    <a:pt x="488" y="477"/>
                  </a:lnTo>
                  <a:close/>
                  <a:moveTo>
                    <a:pt x="238" y="1"/>
                  </a:moveTo>
                  <a:cubicBezTo>
                    <a:pt x="107" y="1"/>
                    <a:pt x="0" y="108"/>
                    <a:pt x="0" y="239"/>
                  </a:cubicBezTo>
                  <a:lnTo>
                    <a:pt x="0" y="1834"/>
                  </a:lnTo>
                  <a:cubicBezTo>
                    <a:pt x="0" y="1965"/>
                    <a:pt x="107" y="2072"/>
                    <a:pt x="238" y="2084"/>
                  </a:cubicBezTo>
                  <a:lnTo>
                    <a:pt x="1846" y="2084"/>
                  </a:lnTo>
                  <a:cubicBezTo>
                    <a:pt x="1977" y="2072"/>
                    <a:pt x="2084" y="1965"/>
                    <a:pt x="2084" y="1834"/>
                  </a:cubicBezTo>
                  <a:lnTo>
                    <a:pt x="2084" y="239"/>
                  </a:lnTo>
                  <a:cubicBezTo>
                    <a:pt x="2084" y="108"/>
                    <a:pt x="1977" y="1"/>
                    <a:pt x="18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4"/>
            <p:cNvSpPr/>
            <p:nvPr/>
          </p:nvSpPr>
          <p:spPr>
            <a:xfrm>
              <a:off x="5527875" y="3464008"/>
              <a:ext cx="47900" cy="47543"/>
            </a:xfrm>
            <a:custGeom>
              <a:avLst/>
              <a:gdLst/>
              <a:ahLst/>
              <a:cxnLst/>
              <a:rect l="l" t="t" r="r" b="b"/>
              <a:pathLst>
                <a:path w="1609" h="1597" extrusionOk="0">
                  <a:moveTo>
                    <a:pt x="1" y="1"/>
                  </a:moveTo>
                  <a:lnTo>
                    <a:pt x="1" y="1596"/>
                  </a:lnTo>
                  <a:lnTo>
                    <a:pt x="1608" y="1596"/>
                  </a:lnTo>
                  <a:lnTo>
                    <a:pt x="1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4"/>
            <p:cNvSpPr/>
            <p:nvPr/>
          </p:nvSpPr>
          <p:spPr>
            <a:xfrm>
              <a:off x="5520789" y="3456923"/>
              <a:ext cx="62070" cy="62070"/>
            </a:xfrm>
            <a:custGeom>
              <a:avLst/>
              <a:gdLst/>
              <a:ahLst/>
              <a:cxnLst/>
              <a:rect l="l" t="t" r="r" b="b"/>
              <a:pathLst>
                <a:path w="2085" h="2085" extrusionOk="0">
                  <a:moveTo>
                    <a:pt x="1608" y="477"/>
                  </a:moveTo>
                  <a:lnTo>
                    <a:pt x="1608" y="1596"/>
                  </a:lnTo>
                  <a:lnTo>
                    <a:pt x="489" y="1596"/>
                  </a:lnTo>
                  <a:lnTo>
                    <a:pt x="501" y="477"/>
                  </a:lnTo>
                  <a:close/>
                  <a:moveTo>
                    <a:pt x="251" y="1"/>
                  </a:moveTo>
                  <a:cubicBezTo>
                    <a:pt x="108" y="1"/>
                    <a:pt x="1" y="108"/>
                    <a:pt x="1" y="239"/>
                  </a:cubicBezTo>
                  <a:lnTo>
                    <a:pt x="1" y="1834"/>
                  </a:lnTo>
                  <a:cubicBezTo>
                    <a:pt x="1" y="1965"/>
                    <a:pt x="108" y="2072"/>
                    <a:pt x="251" y="2084"/>
                  </a:cubicBezTo>
                  <a:lnTo>
                    <a:pt x="1846" y="2084"/>
                  </a:lnTo>
                  <a:cubicBezTo>
                    <a:pt x="1977" y="2072"/>
                    <a:pt x="2084" y="1965"/>
                    <a:pt x="2084" y="1834"/>
                  </a:cubicBezTo>
                  <a:lnTo>
                    <a:pt x="2084" y="239"/>
                  </a:lnTo>
                  <a:cubicBezTo>
                    <a:pt x="2084" y="108"/>
                    <a:pt x="1977" y="1"/>
                    <a:pt x="18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4"/>
            <p:cNvSpPr/>
            <p:nvPr/>
          </p:nvSpPr>
          <p:spPr>
            <a:xfrm>
              <a:off x="5480391" y="3511522"/>
              <a:ext cx="47870" cy="47513"/>
            </a:xfrm>
            <a:custGeom>
              <a:avLst/>
              <a:gdLst/>
              <a:ahLst/>
              <a:cxnLst/>
              <a:rect l="l" t="t" r="r" b="b"/>
              <a:pathLst>
                <a:path w="1608" h="1596" extrusionOk="0">
                  <a:moveTo>
                    <a:pt x="0" y="0"/>
                  </a:moveTo>
                  <a:lnTo>
                    <a:pt x="0" y="1596"/>
                  </a:lnTo>
                  <a:lnTo>
                    <a:pt x="1608" y="1596"/>
                  </a:lnTo>
                  <a:lnTo>
                    <a:pt x="16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4"/>
            <p:cNvSpPr/>
            <p:nvPr/>
          </p:nvSpPr>
          <p:spPr>
            <a:xfrm>
              <a:off x="5473305" y="3504436"/>
              <a:ext cx="62041" cy="62041"/>
            </a:xfrm>
            <a:custGeom>
              <a:avLst/>
              <a:gdLst/>
              <a:ahLst/>
              <a:cxnLst/>
              <a:rect l="l" t="t" r="r" b="b"/>
              <a:pathLst>
                <a:path w="2084" h="2084" extrusionOk="0">
                  <a:moveTo>
                    <a:pt x="1596" y="488"/>
                  </a:moveTo>
                  <a:lnTo>
                    <a:pt x="1596" y="1596"/>
                  </a:lnTo>
                  <a:lnTo>
                    <a:pt x="488" y="1596"/>
                  </a:lnTo>
                  <a:lnTo>
                    <a:pt x="488" y="488"/>
                  </a:lnTo>
                  <a:close/>
                  <a:moveTo>
                    <a:pt x="238" y="0"/>
                  </a:moveTo>
                  <a:cubicBezTo>
                    <a:pt x="107" y="0"/>
                    <a:pt x="0" y="107"/>
                    <a:pt x="0" y="238"/>
                  </a:cubicBezTo>
                  <a:lnTo>
                    <a:pt x="0" y="1834"/>
                  </a:lnTo>
                  <a:cubicBezTo>
                    <a:pt x="0" y="1977"/>
                    <a:pt x="107" y="2084"/>
                    <a:pt x="238" y="2084"/>
                  </a:cubicBezTo>
                  <a:lnTo>
                    <a:pt x="1846" y="2084"/>
                  </a:lnTo>
                  <a:cubicBezTo>
                    <a:pt x="1977" y="2084"/>
                    <a:pt x="2084" y="1977"/>
                    <a:pt x="2084" y="1846"/>
                  </a:cubicBezTo>
                  <a:lnTo>
                    <a:pt x="2084" y="238"/>
                  </a:lnTo>
                  <a:cubicBezTo>
                    <a:pt x="2084" y="107"/>
                    <a:pt x="1977" y="0"/>
                    <a:pt x="18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4"/>
            <p:cNvSpPr/>
            <p:nvPr/>
          </p:nvSpPr>
          <p:spPr>
            <a:xfrm>
              <a:off x="5527875" y="3511522"/>
              <a:ext cx="47900" cy="47513"/>
            </a:xfrm>
            <a:custGeom>
              <a:avLst/>
              <a:gdLst/>
              <a:ahLst/>
              <a:cxnLst/>
              <a:rect l="l" t="t" r="r" b="b"/>
              <a:pathLst>
                <a:path w="1609" h="1596" extrusionOk="0">
                  <a:moveTo>
                    <a:pt x="1" y="0"/>
                  </a:moveTo>
                  <a:lnTo>
                    <a:pt x="1" y="1596"/>
                  </a:lnTo>
                  <a:lnTo>
                    <a:pt x="1608" y="1596"/>
                  </a:lnTo>
                  <a:lnTo>
                    <a:pt x="16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4"/>
            <p:cNvSpPr/>
            <p:nvPr/>
          </p:nvSpPr>
          <p:spPr>
            <a:xfrm>
              <a:off x="5520789" y="3504436"/>
              <a:ext cx="62070" cy="62041"/>
            </a:xfrm>
            <a:custGeom>
              <a:avLst/>
              <a:gdLst/>
              <a:ahLst/>
              <a:cxnLst/>
              <a:rect l="l" t="t" r="r" b="b"/>
              <a:pathLst>
                <a:path w="2085" h="2084" extrusionOk="0">
                  <a:moveTo>
                    <a:pt x="1608" y="488"/>
                  </a:moveTo>
                  <a:lnTo>
                    <a:pt x="1608" y="1596"/>
                  </a:lnTo>
                  <a:lnTo>
                    <a:pt x="489" y="1596"/>
                  </a:lnTo>
                  <a:lnTo>
                    <a:pt x="501" y="488"/>
                  </a:lnTo>
                  <a:close/>
                  <a:moveTo>
                    <a:pt x="251" y="0"/>
                  </a:moveTo>
                  <a:cubicBezTo>
                    <a:pt x="108" y="0"/>
                    <a:pt x="1" y="107"/>
                    <a:pt x="1" y="238"/>
                  </a:cubicBezTo>
                  <a:lnTo>
                    <a:pt x="1" y="1834"/>
                  </a:lnTo>
                  <a:cubicBezTo>
                    <a:pt x="1" y="1977"/>
                    <a:pt x="108" y="2084"/>
                    <a:pt x="251" y="2084"/>
                  </a:cubicBezTo>
                  <a:lnTo>
                    <a:pt x="1846" y="2084"/>
                  </a:lnTo>
                  <a:cubicBezTo>
                    <a:pt x="1977" y="2084"/>
                    <a:pt x="2084" y="1977"/>
                    <a:pt x="2084" y="1846"/>
                  </a:cubicBezTo>
                  <a:lnTo>
                    <a:pt x="2084" y="238"/>
                  </a:lnTo>
                  <a:cubicBezTo>
                    <a:pt x="2084" y="107"/>
                    <a:pt x="1977" y="0"/>
                    <a:pt x="18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4"/>
            <p:cNvSpPr/>
            <p:nvPr/>
          </p:nvSpPr>
          <p:spPr>
            <a:xfrm>
              <a:off x="5599685" y="2787108"/>
              <a:ext cx="18815" cy="113096"/>
            </a:xfrm>
            <a:custGeom>
              <a:avLst/>
              <a:gdLst/>
              <a:ahLst/>
              <a:cxnLst/>
              <a:rect l="l" t="t" r="r" b="b"/>
              <a:pathLst>
                <a:path w="632" h="3799" extrusionOk="0">
                  <a:moveTo>
                    <a:pt x="0" y="1"/>
                  </a:moveTo>
                  <a:lnTo>
                    <a:pt x="0" y="3799"/>
                  </a:lnTo>
                  <a:lnTo>
                    <a:pt x="631" y="3799"/>
                  </a:lnTo>
                  <a:lnTo>
                    <a:pt x="63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4"/>
            <p:cNvSpPr/>
            <p:nvPr/>
          </p:nvSpPr>
          <p:spPr>
            <a:xfrm>
              <a:off x="5573100" y="2815479"/>
              <a:ext cx="67012" cy="18815"/>
            </a:xfrm>
            <a:custGeom>
              <a:avLst/>
              <a:gdLst/>
              <a:ahLst/>
              <a:cxnLst/>
              <a:rect l="l" t="t" r="r" b="b"/>
              <a:pathLst>
                <a:path w="2251" h="632" extrusionOk="0">
                  <a:moveTo>
                    <a:pt x="0" y="0"/>
                  </a:moveTo>
                  <a:lnTo>
                    <a:pt x="0" y="631"/>
                  </a:lnTo>
                  <a:lnTo>
                    <a:pt x="2251" y="631"/>
                  </a:lnTo>
                  <a:lnTo>
                    <a:pt x="225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2" name="Google Shape;752;p34"/>
          <p:cNvSpPr txBox="1">
            <a:spLocks noGrp="1"/>
          </p:cNvSpPr>
          <p:nvPr>
            <p:ph type="title"/>
          </p:nvPr>
        </p:nvSpPr>
        <p:spPr>
          <a:xfrm>
            <a:off x="780034" y="-75971"/>
            <a:ext cx="3612991" cy="926577"/>
          </a:xfrm>
          <a:prstGeom prst="rect">
            <a:avLst/>
          </a:prstGeom>
        </p:spPr>
        <p:txBody>
          <a:bodyPr spcFirstLastPara="1" wrap="square" lIns="91425" tIns="91425" rIns="91425" bIns="91425" anchor="ctr" anchorCtr="0">
            <a:noAutofit/>
          </a:bodyPr>
          <a:lstStyle/>
          <a:p>
            <a:br>
              <a:rPr lang="en" sz="3500" dirty="0">
                <a:latin typeface="Bebas Neue" panose="020B0604020202020204" charset="0"/>
              </a:rPr>
            </a:br>
            <a:r>
              <a:rPr lang="en-US" sz="3000" dirty="0">
                <a:latin typeface="Bebas Neue" panose="020B0604020202020204" charset="0"/>
              </a:rPr>
              <a:t>Exploratory Data Analysis</a:t>
            </a:r>
            <a:br>
              <a:rPr lang="en-US" sz="1000" b="1" i="0" dirty="0">
                <a:solidFill>
                  <a:srgbClr val="000000"/>
                </a:solidFill>
                <a:effectLst/>
                <a:latin typeface="Helvetica Neue"/>
              </a:rPr>
            </a:br>
            <a:endParaRPr sz="3500" dirty="0">
              <a:latin typeface="Bebas Neue" panose="020B0604020202020204" charset="0"/>
            </a:endParaRPr>
          </a:p>
        </p:txBody>
      </p:sp>
      <p:pic>
        <p:nvPicPr>
          <p:cNvPr id="4" name="Picture 3">
            <a:extLst>
              <a:ext uri="{FF2B5EF4-FFF2-40B4-BE49-F238E27FC236}">
                <a16:creationId xmlns:a16="http://schemas.microsoft.com/office/drawing/2014/main" id="{C3D29A55-297E-4E79-AB35-6B8568172D0F}"/>
              </a:ext>
            </a:extLst>
          </p:cNvPr>
          <p:cNvPicPr>
            <a:picLocks noChangeAspect="1"/>
          </p:cNvPicPr>
          <p:nvPr/>
        </p:nvPicPr>
        <p:blipFill>
          <a:blip r:embed="rId3"/>
          <a:stretch>
            <a:fillRect/>
          </a:stretch>
        </p:blipFill>
        <p:spPr>
          <a:xfrm>
            <a:off x="4474989" y="673449"/>
            <a:ext cx="4326598" cy="4331703"/>
          </a:xfrm>
          <a:prstGeom prst="rect">
            <a:avLst/>
          </a:prstGeom>
          <a:ln>
            <a:solidFill>
              <a:schemeClr val="tx1"/>
            </a:solidFill>
          </a:ln>
        </p:spPr>
      </p:pic>
      <p:pic>
        <p:nvPicPr>
          <p:cNvPr id="8" name="Picture 7">
            <a:extLst>
              <a:ext uri="{FF2B5EF4-FFF2-40B4-BE49-F238E27FC236}">
                <a16:creationId xmlns:a16="http://schemas.microsoft.com/office/drawing/2014/main" id="{9D253C71-37E6-4B8C-BC61-96233AE5FEDA}"/>
              </a:ext>
            </a:extLst>
          </p:cNvPr>
          <p:cNvPicPr>
            <a:picLocks noChangeAspect="1"/>
          </p:cNvPicPr>
          <p:nvPr/>
        </p:nvPicPr>
        <p:blipFill>
          <a:blip r:embed="rId4"/>
          <a:stretch>
            <a:fillRect/>
          </a:stretch>
        </p:blipFill>
        <p:spPr>
          <a:xfrm>
            <a:off x="135245" y="668130"/>
            <a:ext cx="4203664" cy="4337022"/>
          </a:xfrm>
          <a:prstGeom prst="rect">
            <a:avLst/>
          </a:prstGeom>
          <a:ln>
            <a:solidFill>
              <a:schemeClr val="tx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9"/>
        <p:cNvGrpSpPr/>
        <p:nvPr/>
      </p:nvGrpSpPr>
      <p:grpSpPr>
        <a:xfrm>
          <a:off x="0" y="0"/>
          <a:ext cx="0" cy="0"/>
          <a:chOff x="0" y="0"/>
          <a:chExt cx="0" cy="0"/>
        </a:xfrm>
      </p:grpSpPr>
      <p:sp>
        <p:nvSpPr>
          <p:cNvPr id="9" name="Google Shape;752;p34">
            <a:extLst>
              <a:ext uri="{FF2B5EF4-FFF2-40B4-BE49-F238E27FC236}">
                <a16:creationId xmlns:a16="http://schemas.microsoft.com/office/drawing/2014/main" id="{0C9A4378-0CAA-4F63-83C3-2CF025C8C601}"/>
              </a:ext>
            </a:extLst>
          </p:cNvPr>
          <p:cNvSpPr txBox="1">
            <a:spLocks/>
          </p:cNvSpPr>
          <p:nvPr/>
        </p:nvSpPr>
        <p:spPr>
          <a:xfrm>
            <a:off x="780034" y="-75971"/>
            <a:ext cx="3612991" cy="9265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3500"/>
              <a:buFont typeface="Bebas Neue"/>
              <a:buNone/>
              <a:defRPr sz="3500" b="1" i="0" u="none" strike="noStrike" cap="none">
                <a:solidFill>
                  <a:schemeClr val="accent4"/>
                </a:solidFill>
                <a:latin typeface="Bebas Neue"/>
                <a:ea typeface="Bebas Neue"/>
                <a:cs typeface="Bebas Neue"/>
                <a:sym typeface="Bebas Neue"/>
              </a:defRPr>
            </a:lvl1pPr>
            <a:lvl2pPr marR="0" lvl="1" algn="l" rtl="0">
              <a:lnSpc>
                <a:spcPct val="100000"/>
              </a:lnSpc>
              <a:spcBef>
                <a:spcPts val="0"/>
              </a:spcBef>
              <a:spcAft>
                <a:spcPts val="0"/>
              </a:spcAft>
              <a:buClr>
                <a:schemeClr val="accent4"/>
              </a:buClr>
              <a:buSzPts val="3500"/>
              <a:buFont typeface="Bebas Neue"/>
              <a:buNone/>
              <a:defRPr sz="3500" b="1" i="0" u="none" strike="noStrike" cap="none">
                <a:solidFill>
                  <a:schemeClr val="accent4"/>
                </a:solidFill>
                <a:latin typeface="Bebas Neue"/>
                <a:ea typeface="Bebas Neue"/>
                <a:cs typeface="Bebas Neue"/>
                <a:sym typeface="Bebas Neue"/>
              </a:defRPr>
            </a:lvl2pPr>
            <a:lvl3pPr marR="0" lvl="2" algn="l" rtl="0">
              <a:lnSpc>
                <a:spcPct val="100000"/>
              </a:lnSpc>
              <a:spcBef>
                <a:spcPts val="0"/>
              </a:spcBef>
              <a:spcAft>
                <a:spcPts val="0"/>
              </a:spcAft>
              <a:buClr>
                <a:schemeClr val="accent4"/>
              </a:buClr>
              <a:buSzPts val="3500"/>
              <a:buFont typeface="Bebas Neue"/>
              <a:buNone/>
              <a:defRPr sz="3500" b="1" i="0" u="none" strike="noStrike" cap="none">
                <a:solidFill>
                  <a:schemeClr val="accent4"/>
                </a:solidFill>
                <a:latin typeface="Bebas Neue"/>
                <a:ea typeface="Bebas Neue"/>
                <a:cs typeface="Bebas Neue"/>
                <a:sym typeface="Bebas Neue"/>
              </a:defRPr>
            </a:lvl3pPr>
            <a:lvl4pPr marR="0" lvl="3" algn="l" rtl="0">
              <a:lnSpc>
                <a:spcPct val="100000"/>
              </a:lnSpc>
              <a:spcBef>
                <a:spcPts val="0"/>
              </a:spcBef>
              <a:spcAft>
                <a:spcPts val="0"/>
              </a:spcAft>
              <a:buClr>
                <a:schemeClr val="accent4"/>
              </a:buClr>
              <a:buSzPts val="3500"/>
              <a:buFont typeface="Bebas Neue"/>
              <a:buNone/>
              <a:defRPr sz="3500" b="1" i="0" u="none" strike="noStrike" cap="none">
                <a:solidFill>
                  <a:schemeClr val="accent4"/>
                </a:solidFill>
                <a:latin typeface="Bebas Neue"/>
                <a:ea typeface="Bebas Neue"/>
                <a:cs typeface="Bebas Neue"/>
                <a:sym typeface="Bebas Neue"/>
              </a:defRPr>
            </a:lvl4pPr>
            <a:lvl5pPr marR="0" lvl="4" algn="l" rtl="0">
              <a:lnSpc>
                <a:spcPct val="100000"/>
              </a:lnSpc>
              <a:spcBef>
                <a:spcPts val="0"/>
              </a:spcBef>
              <a:spcAft>
                <a:spcPts val="0"/>
              </a:spcAft>
              <a:buClr>
                <a:schemeClr val="accent4"/>
              </a:buClr>
              <a:buSzPts val="3500"/>
              <a:buFont typeface="Bebas Neue"/>
              <a:buNone/>
              <a:defRPr sz="3500" b="1" i="0" u="none" strike="noStrike" cap="none">
                <a:solidFill>
                  <a:schemeClr val="accent4"/>
                </a:solidFill>
                <a:latin typeface="Bebas Neue"/>
                <a:ea typeface="Bebas Neue"/>
                <a:cs typeface="Bebas Neue"/>
                <a:sym typeface="Bebas Neue"/>
              </a:defRPr>
            </a:lvl5pPr>
            <a:lvl6pPr marR="0" lvl="5" algn="l" rtl="0">
              <a:lnSpc>
                <a:spcPct val="100000"/>
              </a:lnSpc>
              <a:spcBef>
                <a:spcPts val="0"/>
              </a:spcBef>
              <a:spcAft>
                <a:spcPts val="0"/>
              </a:spcAft>
              <a:buClr>
                <a:schemeClr val="accent4"/>
              </a:buClr>
              <a:buSzPts val="3500"/>
              <a:buFont typeface="Bebas Neue"/>
              <a:buNone/>
              <a:defRPr sz="3500" b="1" i="0" u="none" strike="noStrike" cap="none">
                <a:solidFill>
                  <a:schemeClr val="accent4"/>
                </a:solidFill>
                <a:latin typeface="Bebas Neue"/>
                <a:ea typeface="Bebas Neue"/>
                <a:cs typeface="Bebas Neue"/>
                <a:sym typeface="Bebas Neue"/>
              </a:defRPr>
            </a:lvl6pPr>
            <a:lvl7pPr marR="0" lvl="6" algn="l" rtl="0">
              <a:lnSpc>
                <a:spcPct val="100000"/>
              </a:lnSpc>
              <a:spcBef>
                <a:spcPts val="0"/>
              </a:spcBef>
              <a:spcAft>
                <a:spcPts val="0"/>
              </a:spcAft>
              <a:buClr>
                <a:schemeClr val="accent4"/>
              </a:buClr>
              <a:buSzPts val="3500"/>
              <a:buFont typeface="Bebas Neue"/>
              <a:buNone/>
              <a:defRPr sz="3500" b="1" i="0" u="none" strike="noStrike" cap="none">
                <a:solidFill>
                  <a:schemeClr val="accent4"/>
                </a:solidFill>
                <a:latin typeface="Bebas Neue"/>
                <a:ea typeface="Bebas Neue"/>
                <a:cs typeface="Bebas Neue"/>
                <a:sym typeface="Bebas Neue"/>
              </a:defRPr>
            </a:lvl7pPr>
            <a:lvl8pPr marR="0" lvl="7" algn="l" rtl="0">
              <a:lnSpc>
                <a:spcPct val="100000"/>
              </a:lnSpc>
              <a:spcBef>
                <a:spcPts val="0"/>
              </a:spcBef>
              <a:spcAft>
                <a:spcPts val="0"/>
              </a:spcAft>
              <a:buClr>
                <a:schemeClr val="accent4"/>
              </a:buClr>
              <a:buSzPts val="3500"/>
              <a:buFont typeface="Bebas Neue"/>
              <a:buNone/>
              <a:defRPr sz="3500" b="1" i="0" u="none" strike="noStrike" cap="none">
                <a:solidFill>
                  <a:schemeClr val="accent4"/>
                </a:solidFill>
                <a:latin typeface="Bebas Neue"/>
                <a:ea typeface="Bebas Neue"/>
                <a:cs typeface="Bebas Neue"/>
                <a:sym typeface="Bebas Neue"/>
              </a:defRPr>
            </a:lvl8pPr>
            <a:lvl9pPr marR="0" lvl="8" algn="l" rtl="0">
              <a:lnSpc>
                <a:spcPct val="100000"/>
              </a:lnSpc>
              <a:spcBef>
                <a:spcPts val="0"/>
              </a:spcBef>
              <a:spcAft>
                <a:spcPts val="0"/>
              </a:spcAft>
              <a:buClr>
                <a:schemeClr val="accent4"/>
              </a:buClr>
              <a:buSzPts val="3500"/>
              <a:buFont typeface="Bebas Neue"/>
              <a:buNone/>
              <a:defRPr sz="3500" b="1" i="0" u="none" strike="noStrike" cap="none">
                <a:solidFill>
                  <a:schemeClr val="accent4"/>
                </a:solidFill>
                <a:latin typeface="Bebas Neue"/>
                <a:ea typeface="Bebas Neue"/>
                <a:cs typeface="Bebas Neue"/>
                <a:sym typeface="Bebas Neue"/>
              </a:defRPr>
            </a:lvl9pPr>
          </a:lstStyle>
          <a:p>
            <a:br>
              <a:rPr lang="en-US" dirty="0">
                <a:latin typeface="Bebas Neue" panose="020B0604020202020204" charset="0"/>
              </a:rPr>
            </a:br>
            <a:r>
              <a:rPr lang="en-US" sz="3000" dirty="0">
                <a:latin typeface="Bebas Neue" panose="020B0604020202020204" charset="0"/>
              </a:rPr>
              <a:t>Exploratory Data Analysis</a:t>
            </a:r>
            <a:br>
              <a:rPr lang="en-US" sz="1000" dirty="0">
                <a:solidFill>
                  <a:srgbClr val="000000"/>
                </a:solidFill>
                <a:latin typeface="Helvetica Neue"/>
              </a:rPr>
            </a:br>
            <a:endParaRPr lang="en-US" dirty="0">
              <a:latin typeface="Bebas Neue" panose="020B0604020202020204" charset="0"/>
            </a:endParaRPr>
          </a:p>
        </p:txBody>
      </p:sp>
      <p:pic>
        <p:nvPicPr>
          <p:cNvPr id="18" name="Picture 17">
            <a:extLst>
              <a:ext uri="{FF2B5EF4-FFF2-40B4-BE49-F238E27FC236}">
                <a16:creationId xmlns:a16="http://schemas.microsoft.com/office/drawing/2014/main" id="{63F26819-1C86-470E-85D6-48F57065D9DC}"/>
              </a:ext>
            </a:extLst>
          </p:cNvPr>
          <p:cNvPicPr>
            <a:picLocks noChangeAspect="1"/>
          </p:cNvPicPr>
          <p:nvPr/>
        </p:nvPicPr>
        <p:blipFill>
          <a:blip r:embed="rId3"/>
          <a:stretch>
            <a:fillRect/>
          </a:stretch>
        </p:blipFill>
        <p:spPr>
          <a:xfrm>
            <a:off x="441582" y="1368556"/>
            <a:ext cx="3839303" cy="2700169"/>
          </a:xfrm>
          <a:prstGeom prst="rect">
            <a:avLst/>
          </a:prstGeom>
        </p:spPr>
      </p:pic>
      <p:pic>
        <p:nvPicPr>
          <p:cNvPr id="20" name="Picture 19">
            <a:extLst>
              <a:ext uri="{FF2B5EF4-FFF2-40B4-BE49-F238E27FC236}">
                <a16:creationId xmlns:a16="http://schemas.microsoft.com/office/drawing/2014/main" id="{C2221AC8-FC2B-41CA-AEE1-A72A39772704}"/>
              </a:ext>
            </a:extLst>
          </p:cNvPr>
          <p:cNvPicPr>
            <a:picLocks noChangeAspect="1"/>
          </p:cNvPicPr>
          <p:nvPr/>
        </p:nvPicPr>
        <p:blipFill>
          <a:blip r:embed="rId4"/>
          <a:stretch>
            <a:fillRect/>
          </a:stretch>
        </p:blipFill>
        <p:spPr>
          <a:xfrm>
            <a:off x="4865296" y="1368557"/>
            <a:ext cx="3837121" cy="2615108"/>
          </a:xfrm>
          <a:prstGeom prst="rect">
            <a:avLst/>
          </a:prstGeom>
        </p:spPr>
      </p:pic>
    </p:spTree>
    <p:extLst>
      <p:ext uri="{BB962C8B-B14F-4D97-AF65-F5344CB8AC3E}">
        <p14:creationId xmlns:p14="http://schemas.microsoft.com/office/powerpoint/2010/main" val="3047400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752" name="Google Shape;752;p34"/>
          <p:cNvSpPr txBox="1">
            <a:spLocks noGrp="1"/>
          </p:cNvSpPr>
          <p:nvPr>
            <p:ph type="title"/>
          </p:nvPr>
        </p:nvSpPr>
        <p:spPr>
          <a:xfrm>
            <a:off x="780034" y="-75971"/>
            <a:ext cx="3612991" cy="926577"/>
          </a:xfrm>
          <a:prstGeom prst="rect">
            <a:avLst/>
          </a:prstGeom>
        </p:spPr>
        <p:txBody>
          <a:bodyPr spcFirstLastPara="1" wrap="square" lIns="91425" tIns="91425" rIns="91425" bIns="91425" anchor="ctr" anchorCtr="0">
            <a:noAutofit/>
          </a:bodyPr>
          <a:lstStyle/>
          <a:p>
            <a:br>
              <a:rPr lang="en" sz="3500" dirty="0">
                <a:latin typeface="Bebas Neue" panose="020B0604020202020204" charset="0"/>
              </a:rPr>
            </a:br>
            <a:r>
              <a:rPr lang="en-US" sz="3000" dirty="0">
                <a:latin typeface="Bebas Neue" panose="020B0604020202020204" charset="0"/>
              </a:rPr>
              <a:t>Exploratory Data Analysis</a:t>
            </a:r>
            <a:br>
              <a:rPr lang="en-US" sz="1000" b="1" i="0" dirty="0">
                <a:solidFill>
                  <a:srgbClr val="000000"/>
                </a:solidFill>
                <a:effectLst/>
                <a:latin typeface="Helvetica Neue"/>
              </a:rPr>
            </a:br>
            <a:endParaRPr sz="3500" dirty="0">
              <a:latin typeface="Bebas Neue" panose="020B0604020202020204" charset="0"/>
            </a:endParaRPr>
          </a:p>
        </p:txBody>
      </p:sp>
      <p:pic>
        <p:nvPicPr>
          <p:cNvPr id="3" name="Picture 2">
            <a:extLst>
              <a:ext uri="{FF2B5EF4-FFF2-40B4-BE49-F238E27FC236}">
                <a16:creationId xmlns:a16="http://schemas.microsoft.com/office/drawing/2014/main" id="{E0348524-63DA-41B8-805F-BAA96A0011CC}"/>
              </a:ext>
            </a:extLst>
          </p:cNvPr>
          <p:cNvPicPr>
            <a:picLocks noChangeAspect="1"/>
          </p:cNvPicPr>
          <p:nvPr/>
        </p:nvPicPr>
        <p:blipFill>
          <a:blip r:embed="rId3"/>
          <a:stretch>
            <a:fillRect/>
          </a:stretch>
        </p:blipFill>
        <p:spPr>
          <a:xfrm>
            <a:off x="1064161" y="875486"/>
            <a:ext cx="7130885" cy="3868884"/>
          </a:xfrm>
          <a:prstGeom prst="rect">
            <a:avLst/>
          </a:prstGeom>
        </p:spPr>
      </p:pic>
      <p:grpSp>
        <p:nvGrpSpPr>
          <p:cNvPr id="50" name="Google Shape;574;p33">
            <a:extLst>
              <a:ext uri="{FF2B5EF4-FFF2-40B4-BE49-F238E27FC236}">
                <a16:creationId xmlns:a16="http://schemas.microsoft.com/office/drawing/2014/main" id="{1C95ACA9-3767-4B03-97F0-D33B0B58C018}"/>
              </a:ext>
            </a:extLst>
          </p:cNvPr>
          <p:cNvGrpSpPr/>
          <p:nvPr/>
        </p:nvGrpSpPr>
        <p:grpSpPr>
          <a:xfrm>
            <a:off x="5286614" y="2917371"/>
            <a:ext cx="8749115" cy="2226129"/>
            <a:chOff x="2428445" y="3023741"/>
            <a:chExt cx="6715624" cy="2126378"/>
          </a:xfrm>
        </p:grpSpPr>
        <p:sp>
          <p:nvSpPr>
            <p:cNvPr id="51" name="Google Shape;575;p33">
              <a:extLst>
                <a:ext uri="{FF2B5EF4-FFF2-40B4-BE49-F238E27FC236}">
                  <a16:creationId xmlns:a16="http://schemas.microsoft.com/office/drawing/2014/main" id="{C6A1A3E9-2CB2-41F7-A4A0-5AEEA6F8FAF8}"/>
                </a:ext>
              </a:extLst>
            </p:cNvPr>
            <p:cNvSpPr/>
            <p:nvPr/>
          </p:nvSpPr>
          <p:spPr>
            <a:xfrm>
              <a:off x="8152675" y="4587075"/>
              <a:ext cx="243600" cy="243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76;p33">
              <a:extLst>
                <a:ext uri="{FF2B5EF4-FFF2-40B4-BE49-F238E27FC236}">
                  <a16:creationId xmlns:a16="http://schemas.microsoft.com/office/drawing/2014/main" id="{085B76FC-0D82-465E-9B12-9A99E331153C}"/>
                </a:ext>
              </a:extLst>
            </p:cNvPr>
            <p:cNvSpPr/>
            <p:nvPr/>
          </p:nvSpPr>
          <p:spPr>
            <a:xfrm>
              <a:off x="8314725" y="4795550"/>
              <a:ext cx="142800" cy="14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77;p33">
              <a:extLst>
                <a:ext uri="{FF2B5EF4-FFF2-40B4-BE49-F238E27FC236}">
                  <a16:creationId xmlns:a16="http://schemas.microsoft.com/office/drawing/2014/main" id="{19BF7F39-716B-4957-88F0-DA1FBA7D5691}"/>
                </a:ext>
              </a:extLst>
            </p:cNvPr>
            <p:cNvGrpSpPr/>
            <p:nvPr/>
          </p:nvGrpSpPr>
          <p:grpSpPr>
            <a:xfrm>
              <a:off x="2428445" y="3023741"/>
              <a:ext cx="6715624" cy="2126378"/>
              <a:chOff x="2428445" y="3016977"/>
              <a:chExt cx="6715624" cy="2126378"/>
            </a:xfrm>
          </p:grpSpPr>
          <p:sp>
            <p:nvSpPr>
              <p:cNvPr id="54" name="Google Shape;578;p33">
                <a:extLst>
                  <a:ext uri="{FF2B5EF4-FFF2-40B4-BE49-F238E27FC236}">
                    <a16:creationId xmlns:a16="http://schemas.microsoft.com/office/drawing/2014/main" id="{FC548AD1-F7E9-4641-986A-BA870EF4850E}"/>
                  </a:ext>
                </a:extLst>
              </p:cNvPr>
              <p:cNvSpPr/>
              <p:nvPr/>
            </p:nvSpPr>
            <p:spPr>
              <a:xfrm>
                <a:off x="4091604" y="3016977"/>
                <a:ext cx="2680923" cy="2126378"/>
              </a:xfrm>
              <a:custGeom>
                <a:avLst/>
                <a:gdLst/>
                <a:ahLst/>
                <a:cxnLst/>
                <a:rect l="l" t="t" r="r" b="b"/>
                <a:pathLst>
                  <a:path w="69998" h="55519" extrusionOk="0">
                    <a:moveTo>
                      <a:pt x="23253" y="0"/>
                    </a:moveTo>
                    <a:lnTo>
                      <a:pt x="23253" y="5239"/>
                    </a:lnTo>
                    <a:lnTo>
                      <a:pt x="20408" y="4084"/>
                    </a:lnTo>
                    <a:lnTo>
                      <a:pt x="20408" y="1762"/>
                    </a:lnTo>
                    <a:lnTo>
                      <a:pt x="20134" y="1762"/>
                    </a:lnTo>
                    <a:lnTo>
                      <a:pt x="20134" y="3977"/>
                    </a:lnTo>
                    <a:lnTo>
                      <a:pt x="17407" y="2893"/>
                    </a:lnTo>
                    <a:lnTo>
                      <a:pt x="12859" y="6168"/>
                    </a:lnTo>
                    <a:lnTo>
                      <a:pt x="12859" y="35707"/>
                    </a:lnTo>
                    <a:lnTo>
                      <a:pt x="10764" y="35707"/>
                    </a:lnTo>
                    <a:lnTo>
                      <a:pt x="10764" y="13823"/>
                    </a:lnTo>
                    <a:lnTo>
                      <a:pt x="9668" y="13823"/>
                    </a:lnTo>
                    <a:lnTo>
                      <a:pt x="9668" y="9870"/>
                    </a:lnTo>
                    <a:lnTo>
                      <a:pt x="8573" y="9870"/>
                    </a:lnTo>
                    <a:lnTo>
                      <a:pt x="8573" y="8358"/>
                    </a:lnTo>
                    <a:lnTo>
                      <a:pt x="7799" y="8358"/>
                    </a:lnTo>
                    <a:lnTo>
                      <a:pt x="7799" y="6465"/>
                    </a:lnTo>
                    <a:lnTo>
                      <a:pt x="7525" y="6465"/>
                    </a:lnTo>
                    <a:lnTo>
                      <a:pt x="7525" y="8358"/>
                    </a:lnTo>
                    <a:lnTo>
                      <a:pt x="5882" y="8358"/>
                    </a:lnTo>
                    <a:lnTo>
                      <a:pt x="5882" y="7608"/>
                    </a:lnTo>
                    <a:lnTo>
                      <a:pt x="3953" y="5334"/>
                    </a:lnTo>
                    <a:lnTo>
                      <a:pt x="1763" y="5334"/>
                    </a:lnTo>
                    <a:lnTo>
                      <a:pt x="1763" y="9870"/>
                    </a:lnTo>
                    <a:lnTo>
                      <a:pt x="1346" y="9870"/>
                    </a:lnTo>
                    <a:lnTo>
                      <a:pt x="1346" y="13823"/>
                    </a:lnTo>
                    <a:lnTo>
                      <a:pt x="1" y="13823"/>
                    </a:lnTo>
                    <a:lnTo>
                      <a:pt x="1" y="55400"/>
                    </a:lnTo>
                    <a:lnTo>
                      <a:pt x="29790" y="55400"/>
                    </a:lnTo>
                    <a:lnTo>
                      <a:pt x="29790" y="55519"/>
                    </a:lnTo>
                    <a:lnTo>
                      <a:pt x="37053" y="55519"/>
                    </a:lnTo>
                    <a:lnTo>
                      <a:pt x="37053" y="55400"/>
                    </a:lnTo>
                    <a:lnTo>
                      <a:pt x="69997" y="55400"/>
                    </a:lnTo>
                    <a:lnTo>
                      <a:pt x="69997" y="46030"/>
                    </a:lnTo>
                    <a:lnTo>
                      <a:pt x="55007" y="46030"/>
                    </a:lnTo>
                    <a:cubicBezTo>
                      <a:pt x="55424" y="44791"/>
                      <a:pt x="54495" y="43517"/>
                      <a:pt x="53198" y="43517"/>
                    </a:cubicBezTo>
                    <a:cubicBezTo>
                      <a:pt x="53126" y="43517"/>
                      <a:pt x="53055" y="43517"/>
                      <a:pt x="52995" y="43529"/>
                    </a:cubicBezTo>
                    <a:cubicBezTo>
                      <a:pt x="52768" y="42823"/>
                      <a:pt x="52147" y="42457"/>
                      <a:pt x="51522" y="42457"/>
                    </a:cubicBezTo>
                    <a:cubicBezTo>
                      <a:pt x="50968" y="42457"/>
                      <a:pt x="50411" y="42745"/>
                      <a:pt x="50126" y="43339"/>
                    </a:cubicBezTo>
                    <a:cubicBezTo>
                      <a:pt x="49967" y="43236"/>
                      <a:pt x="49805" y="43191"/>
                      <a:pt x="49651" y="43191"/>
                    </a:cubicBezTo>
                    <a:cubicBezTo>
                      <a:pt x="48987" y="43191"/>
                      <a:pt x="48475" y="44028"/>
                      <a:pt x="49007" y="44637"/>
                    </a:cubicBezTo>
                    <a:cubicBezTo>
                      <a:pt x="48780" y="44744"/>
                      <a:pt x="48590" y="44910"/>
                      <a:pt x="48447" y="45125"/>
                    </a:cubicBezTo>
                    <a:cubicBezTo>
                      <a:pt x="48447" y="45053"/>
                      <a:pt x="48459" y="44994"/>
                      <a:pt x="48459" y="44922"/>
                    </a:cubicBezTo>
                    <a:cubicBezTo>
                      <a:pt x="48459" y="43625"/>
                      <a:pt x="47697" y="42458"/>
                      <a:pt x="46518" y="41934"/>
                    </a:cubicBezTo>
                    <a:cubicBezTo>
                      <a:pt x="46149" y="40041"/>
                      <a:pt x="44482" y="38672"/>
                      <a:pt x="42565" y="38672"/>
                    </a:cubicBezTo>
                    <a:cubicBezTo>
                      <a:pt x="40637" y="38672"/>
                      <a:pt x="38970" y="40029"/>
                      <a:pt x="38601" y="41922"/>
                    </a:cubicBezTo>
                    <a:cubicBezTo>
                      <a:pt x="37946" y="42208"/>
                      <a:pt x="37398" y="42708"/>
                      <a:pt x="37053" y="43327"/>
                    </a:cubicBezTo>
                    <a:lnTo>
                      <a:pt x="37053" y="39053"/>
                    </a:lnTo>
                    <a:lnTo>
                      <a:pt x="29790" y="39053"/>
                    </a:lnTo>
                    <a:lnTo>
                      <a:pt x="29790" y="24765"/>
                    </a:lnTo>
                    <a:lnTo>
                      <a:pt x="25575" y="24765"/>
                    </a:lnTo>
                    <a:lnTo>
                      <a:pt x="25575" y="6168"/>
                    </a:lnTo>
                    <a:lnTo>
                      <a:pt x="23539" y="5346"/>
                    </a:lnTo>
                    <a:lnTo>
                      <a:pt x="235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79;p33">
                <a:extLst>
                  <a:ext uri="{FF2B5EF4-FFF2-40B4-BE49-F238E27FC236}">
                    <a16:creationId xmlns:a16="http://schemas.microsoft.com/office/drawing/2014/main" id="{66C52202-AE3A-4645-8CEB-9FC680AE0E96}"/>
                  </a:ext>
                </a:extLst>
              </p:cNvPr>
              <p:cNvSpPr/>
              <p:nvPr/>
            </p:nvSpPr>
            <p:spPr>
              <a:xfrm>
                <a:off x="7250479" y="3943059"/>
                <a:ext cx="1503505" cy="1192968"/>
              </a:xfrm>
              <a:custGeom>
                <a:avLst/>
                <a:gdLst/>
                <a:ahLst/>
                <a:cxnLst/>
                <a:rect l="l" t="t" r="r" b="b"/>
                <a:pathLst>
                  <a:path w="39256" h="31148" extrusionOk="0">
                    <a:moveTo>
                      <a:pt x="18360" y="1"/>
                    </a:moveTo>
                    <a:lnTo>
                      <a:pt x="18360" y="560"/>
                    </a:lnTo>
                    <a:lnTo>
                      <a:pt x="18360" y="2799"/>
                    </a:lnTo>
                    <a:lnTo>
                      <a:pt x="5799" y="5442"/>
                    </a:lnTo>
                    <a:lnTo>
                      <a:pt x="5799" y="4930"/>
                    </a:lnTo>
                    <a:lnTo>
                      <a:pt x="5013" y="4930"/>
                    </a:lnTo>
                    <a:lnTo>
                      <a:pt x="5013" y="4037"/>
                    </a:lnTo>
                    <a:lnTo>
                      <a:pt x="4239" y="4037"/>
                    </a:lnTo>
                    <a:lnTo>
                      <a:pt x="4239" y="4930"/>
                    </a:lnTo>
                    <a:lnTo>
                      <a:pt x="4239" y="5013"/>
                    </a:lnTo>
                    <a:lnTo>
                      <a:pt x="4239" y="5763"/>
                    </a:lnTo>
                    <a:lnTo>
                      <a:pt x="4239" y="6097"/>
                    </a:lnTo>
                    <a:lnTo>
                      <a:pt x="2894" y="6097"/>
                    </a:lnTo>
                    <a:lnTo>
                      <a:pt x="3644" y="7156"/>
                    </a:lnTo>
                    <a:lnTo>
                      <a:pt x="4239" y="7156"/>
                    </a:lnTo>
                    <a:lnTo>
                      <a:pt x="4239" y="21003"/>
                    </a:lnTo>
                    <a:lnTo>
                      <a:pt x="3275" y="21003"/>
                    </a:lnTo>
                    <a:lnTo>
                      <a:pt x="3275" y="21337"/>
                    </a:lnTo>
                    <a:lnTo>
                      <a:pt x="3691" y="21337"/>
                    </a:lnTo>
                    <a:lnTo>
                      <a:pt x="3691" y="23003"/>
                    </a:lnTo>
                    <a:lnTo>
                      <a:pt x="0" y="24242"/>
                    </a:lnTo>
                    <a:lnTo>
                      <a:pt x="0" y="31147"/>
                    </a:lnTo>
                    <a:lnTo>
                      <a:pt x="39255" y="31147"/>
                    </a:lnTo>
                    <a:lnTo>
                      <a:pt x="39255" y="24242"/>
                    </a:lnTo>
                    <a:lnTo>
                      <a:pt x="35469" y="22980"/>
                    </a:lnTo>
                    <a:lnTo>
                      <a:pt x="35469" y="21337"/>
                    </a:lnTo>
                    <a:lnTo>
                      <a:pt x="35802" y="21337"/>
                    </a:lnTo>
                    <a:lnTo>
                      <a:pt x="35802" y="21003"/>
                    </a:lnTo>
                    <a:lnTo>
                      <a:pt x="34969" y="21003"/>
                    </a:lnTo>
                    <a:lnTo>
                      <a:pt x="34969" y="7156"/>
                    </a:lnTo>
                    <a:lnTo>
                      <a:pt x="35517" y="7156"/>
                    </a:lnTo>
                    <a:lnTo>
                      <a:pt x="36267" y="6097"/>
                    </a:lnTo>
                    <a:lnTo>
                      <a:pt x="34969" y="6097"/>
                    </a:lnTo>
                    <a:lnTo>
                      <a:pt x="34969" y="5763"/>
                    </a:lnTo>
                    <a:lnTo>
                      <a:pt x="34969" y="5013"/>
                    </a:lnTo>
                    <a:lnTo>
                      <a:pt x="34969" y="4930"/>
                    </a:lnTo>
                    <a:lnTo>
                      <a:pt x="34969" y="4037"/>
                    </a:lnTo>
                    <a:lnTo>
                      <a:pt x="34183" y="4037"/>
                    </a:lnTo>
                    <a:lnTo>
                      <a:pt x="34183" y="4930"/>
                    </a:lnTo>
                    <a:lnTo>
                      <a:pt x="33409" y="4930"/>
                    </a:lnTo>
                    <a:lnTo>
                      <a:pt x="33409" y="5442"/>
                    </a:lnTo>
                    <a:lnTo>
                      <a:pt x="20801" y="2787"/>
                    </a:lnTo>
                    <a:lnTo>
                      <a:pt x="20801" y="560"/>
                    </a:lnTo>
                    <a:lnTo>
                      <a:pt x="20801" y="1"/>
                    </a:lnTo>
                    <a:lnTo>
                      <a:pt x="20384" y="1"/>
                    </a:lnTo>
                    <a:lnTo>
                      <a:pt x="20384" y="560"/>
                    </a:lnTo>
                    <a:lnTo>
                      <a:pt x="19789" y="560"/>
                    </a:lnTo>
                    <a:lnTo>
                      <a:pt x="19789" y="1"/>
                    </a:lnTo>
                    <a:lnTo>
                      <a:pt x="19372" y="1"/>
                    </a:lnTo>
                    <a:lnTo>
                      <a:pt x="19372" y="560"/>
                    </a:lnTo>
                    <a:lnTo>
                      <a:pt x="18777" y="560"/>
                    </a:lnTo>
                    <a:lnTo>
                      <a:pt x="187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80;p33">
                <a:extLst>
                  <a:ext uri="{FF2B5EF4-FFF2-40B4-BE49-F238E27FC236}">
                    <a16:creationId xmlns:a16="http://schemas.microsoft.com/office/drawing/2014/main" id="{D5B21E96-CA5E-4882-B0B4-8D05D436C988}"/>
                  </a:ext>
                </a:extLst>
              </p:cNvPr>
              <p:cNvSpPr/>
              <p:nvPr/>
            </p:nvSpPr>
            <p:spPr>
              <a:xfrm>
                <a:off x="3844734" y="4598337"/>
                <a:ext cx="397669" cy="453051"/>
              </a:xfrm>
              <a:custGeom>
                <a:avLst/>
                <a:gdLst/>
                <a:ahLst/>
                <a:cxnLst/>
                <a:rect l="l" t="t" r="r" b="b"/>
                <a:pathLst>
                  <a:path w="10383" h="11829" extrusionOk="0">
                    <a:moveTo>
                      <a:pt x="6132" y="5608"/>
                    </a:moveTo>
                    <a:cubicBezTo>
                      <a:pt x="6156" y="5798"/>
                      <a:pt x="6216" y="5977"/>
                      <a:pt x="6299" y="6155"/>
                    </a:cubicBezTo>
                    <a:lnTo>
                      <a:pt x="4811" y="7096"/>
                    </a:lnTo>
                    <a:lnTo>
                      <a:pt x="4811" y="6024"/>
                    </a:lnTo>
                    <a:cubicBezTo>
                      <a:pt x="5275" y="5989"/>
                      <a:pt x="5728" y="5846"/>
                      <a:pt x="6132" y="5608"/>
                    </a:cubicBezTo>
                    <a:close/>
                    <a:moveTo>
                      <a:pt x="4584" y="0"/>
                    </a:moveTo>
                    <a:cubicBezTo>
                      <a:pt x="3944" y="0"/>
                      <a:pt x="3287" y="209"/>
                      <a:pt x="2703" y="679"/>
                    </a:cubicBezTo>
                    <a:cubicBezTo>
                      <a:pt x="584" y="2393"/>
                      <a:pt x="1656" y="5822"/>
                      <a:pt x="4382" y="6013"/>
                    </a:cubicBezTo>
                    <a:lnTo>
                      <a:pt x="4382" y="8358"/>
                    </a:lnTo>
                    <a:lnTo>
                      <a:pt x="3132" y="7584"/>
                    </a:lnTo>
                    <a:cubicBezTo>
                      <a:pt x="3453" y="6846"/>
                      <a:pt x="3144" y="5989"/>
                      <a:pt x="2429" y="5608"/>
                    </a:cubicBezTo>
                    <a:cubicBezTo>
                      <a:pt x="2206" y="5493"/>
                      <a:pt x="1967" y="5438"/>
                      <a:pt x="1731" y="5438"/>
                    </a:cubicBezTo>
                    <a:cubicBezTo>
                      <a:pt x="1210" y="5438"/>
                      <a:pt x="704" y="5704"/>
                      <a:pt x="417" y="6179"/>
                    </a:cubicBezTo>
                    <a:cubicBezTo>
                      <a:pt x="1" y="6858"/>
                      <a:pt x="179" y="7763"/>
                      <a:pt x="834" y="8227"/>
                    </a:cubicBezTo>
                    <a:cubicBezTo>
                      <a:pt x="1102" y="8417"/>
                      <a:pt x="1413" y="8510"/>
                      <a:pt x="1721" y="8510"/>
                    </a:cubicBezTo>
                    <a:cubicBezTo>
                      <a:pt x="2165" y="8510"/>
                      <a:pt x="2604" y="8319"/>
                      <a:pt x="2906" y="7953"/>
                    </a:cubicBezTo>
                    <a:lnTo>
                      <a:pt x="4382" y="8870"/>
                    </a:lnTo>
                    <a:lnTo>
                      <a:pt x="4382" y="11632"/>
                    </a:lnTo>
                    <a:cubicBezTo>
                      <a:pt x="4394" y="11763"/>
                      <a:pt x="4495" y="11829"/>
                      <a:pt x="4596" y="11829"/>
                    </a:cubicBezTo>
                    <a:cubicBezTo>
                      <a:pt x="4698" y="11829"/>
                      <a:pt x="4799" y="11763"/>
                      <a:pt x="4811" y="11632"/>
                    </a:cubicBezTo>
                    <a:lnTo>
                      <a:pt x="4811" y="7620"/>
                    </a:lnTo>
                    <a:lnTo>
                      <a:pt x="6537" y="6524"/>
                    </a:lnTo>
                    <a:cubicBezTo>
                      <a:pt x="6924" y="7011"/>
                      <a:pt x="7477" y="7245"/>
                      <a:pt x="8027" y="7245"/>
                    </a:cubicBezTo>
                    <a:cubicBezTo>
                      <a:pt x="8730" y="7245"/>
                      <a:pt x="9429" y="6864"/>
                      <a:pt x="9776" y="6143"/>
                    </a:cubicBezTo>
                    <a:cubicBezTo>
                      <a:pt x="10383" y="4870"/>
                      <a:pt x="9454" y="3393"/>
                      <a:pt x="8037" y="3393"/>
                    </a:cubicBezTo>
                    <a:lnTo>
                      <a:pt x="8037" y="3381"/>
                    </a:lnTo>
                    <a:cubicBezTo>
                      <a:pt x="7883" y="3381"/>
                      <a:pt x="7728" y="3393"/>
                      <a:pt x="7573" y="3441"/>
                    </a:cubicBezTo>
                    <a:cubicBezTo>
                      <a:pt x="7850" y="1469"/>
                      <a:pt x="6280" y="0"/>
                      <a:pt x="4584" y="0"/>
                    </a:cubicBezTo>
                    <a:close/>
                  </a:path>
                </a:pathLst>
              </a:custGeom>
              <a:solidFill>
                <a:srgbClr val="A575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81;p33">
                <a:extLst>
                  <a:ext uri="{FF2B5EF4-FFF2-40B4-BE49-F238E27FC236}">
                    <a16:creationId xmlns:a16="http://schemas.microsoft.com/office/drawing/2014/main" id="{2578C070-CB05-4E41-A4D6-AB5556BC9C91}"/>
                  </a:ext>
                </a:extLst>
              </p:cNvPr>
              <p:cNvSpPr/>
              <p:nvPr/>
            </p:nvSpPr>
            <p:spPr>
              <a:xfrm>
                <a:off x="3572972" y="4485205"/>
                <a:ext cx="5503174" cy="566534"/>
              </a:xfrm>
              <a:custGeom>
                <a:avLst/>
                <a:gdLst/>
                <a:ahLst/>
                <a:cxnLst/>
                <a:rect l="l" t="t" r="r" b="b"/>
                <a:pathLst>
                  <a:path w="143686" h="14792" extrusionOk="0">
                    <a:moveTo>
                      <a:pt x="7656" y="7002"/>
                    </a:moveTo>
                    <a:cubicBezTo>
                      <a:pt x="7692" y="7240"/>
                      <a:pt x="7763" y="7466"/>
                      <a:pt x="7871" y="7681"/>
                    </a:cubicBezTo>
                    <a:lnTo>
                      <a:pt x="6025" y="8871"/>
                    </a:lnTo>
                    <a:lnTo>
                      <a:pt x="6025" y="7514"/>
                    </a:lnTo>
                    <a:cubicBezTo>
                      <a:pt x="6597" y="7478"/>
                      <a:pt x="7156" y="7300"/>
                      <a:pt x="7656" y="7002"/>
                    </a:cubicBezTo>
                    <a:close/>
                    <a:moveTo>
                      <a:pt x="45554" y="8562"/>
                    </a:moveTo>
                    <a:cubicBezTo>
                      <a:pt x="45590" y="8752"/>
                      <a:pt x="45649" y="8931"/>
                      <a:pt x="45732" y="9109"/>
                    </a:cubicBezTo>
                    <a:lnTo>
                      <a:pt x="44244" y="10050"/>
                    </a:lnTo>
                    <a:lnTo>
                      <a:pt x="44244" y="8978"/>
                    </a:lnTo>
                    <a:cubicBezTo>
                      <a:pt x="44708" y="8943"/>
                      <a:pt x="45161" y="8800"/>
                      <a:pt x="45554" y="8562"/>
                    </a:cubicBezTo>
                    <a:close/>
                    <a:moveTo>
                      <a:pt x="35886" y="9788"/>
                    </a:moveTo>
                    <a:cubicBezTo>
                      <a:pt x="36172" y="10098"/>
                      <a:pt x="36565" y="10300"/>
                      <a:pt x="36993" y="10360"/>
                    </a:cubicBezTo>
                    <a:lnTo>
                      <a:pt x="36993" y="11288"/>
                    </a:lnTo>
                    <a:lnTo>
                      <a:pt x="35433" y="9955"/>
                    </a:lnTo>
                    <a:cubicBezTo>
                      <a:pt x="35588" y="9907"/>
                      <a:pt x="35731" y="9859"/>
                      <a:pt x="35886" y="9788"/>
                    </a:cubicBezTo>
                    <a:close/>
                    <a:moveTo>
                      <a:pt x="135779" y="9788"/>
                    </a:moveTo>
                    <a:cubicBezTo>
                      <a:pt x="136077" y="10098"/>
                      <a:pt x="136458" y="10300"/>
                      <a:pt x="136887" y="10360"/>
                    </a:cubicBezTo>
                    <a:lnTo>
                      <a:pt x="136887" y="11288"/>
                    </a:lnTo>
                    <a:lnTo>
                      <a:pt x="135327" y="9955"/>
                    </a:lnTo>
                    <a:cubicBezTo>
                      <a:pt x="135482" y="9907"/>
                      <a:pt x="135636" y="9859"/>
                      <a:pt x="135779" y="9788"/>
                    </a:cubicBezTo>
                    <a:close/>
                    <a:moveTo>
                      <a:pt x="38660" y="9788"/>
                    </a:moveTo>
                    <a:cubicBezTo>
                      <a:pt x="38815" y="9848"/>
                      <a:pt x="38970" y="9907"/>
                      <a:pt x="39136" y="9955"/>
                    </a:cubicBezTo>
                    <a:lnTo>
                      <a:pt x="37541" y="11312"/>
                    </a:lnTo>
                    <a:lnTo>
                      <a:pt x="37541" y="10360"/>
                    </a:lnTo>
                    <a:cubicBezTo>
                      <a:pt x="37970" y="10300"/>
                      <a:pt x="38362" y="10098"/>
                      <a:pt x="38660" y="9788"/>
                    </a:cubicBezTo>
                    <a:close/>
                    <a:moveTo>
                      <a:pt x="42800" y="8727"/>
                    </a:moveTo>
                    <a:cubicBezTo>
                      <a:pt x="43103" y="8858"/>
                      <a:pt x="43439" y="8942"/>
                      <a:pt x="43804" y="8967"/>
                    </a:cubicBezTo>
                    <a:lnTo>
                      <a:pt x="43804" y="11312"/>
                    </a:lnTo>
                    <a:lnTo>
                      <a:pt x="42565" y="10538"/>
                    </a:lnTo>
                    <a:cubicBezTo>
                      <a:pt x="42649" y="10348"/>
                      <a:pt x="42684" y="10145"/>
                      <a:pt x="42684" y="9931"/>
                    </a:cubicBezTo>
                    <a:cubicBezTo>
                      <a:pt x="42684" y="9609"/>
                      <a:pt x="42600" y="9332"/>
                      <a:pt x="42459" y="9107"/>
                    </a:cubicBezTo>
                    <a:lnTo>
                      <a:pt x="42459" y="9107"/>
                    </a:lnTo>
                    <a:cubicBezTo>
                      <a:pt x="42581" y="8989"/>
                      <a:pt x="42696" y="8862"/>
                      <a:pt x="42800" y="8727"/>
                    </a:cubicBezTo>
                    <a:close/>
                    <a:moveTo>
                      <a:pt x="138554" y="9788"/>
                    </a:moveTo>
                    <a:cubicBezTo>
                      <a:pt x="138708" y="9848"/>
                      <a:pt x="138863" y="9907"/>
                      <a:pt x="139030" y="9955"/>
                    </a:cubicBezTo>
                    <a:lnTo>
                      <a:pt x="137434" y="11312"/>
                    </a:lnTo>
                    <a:lnTo>
                      <a:pt x="137434" y="10360"/>
                    </a:lnTo>
                    <a:cubicBezTo>
                      <a:pt x="137863" y="10300"/>
                      <a:pt x="138256" y="10098"/>
                      <a:pt x="138554" y="9788"/>
                    </a:cubicBezTo>
                    <a:close/>
                    <a:moveTo>
                      <a:pt x="26086" y="5576"/>
                    </a:moveTo>
                    <a:cubicBezTo>
                      <a:pt x="25442" y="5576"/>
                      <a:pt x="24798" y="5910"/>
                      <a:pt x="24468" y="6597"/>
                    </a:cubicBezTo>
                    <a:cubicBezTo>
                      <a:pt x="24283" y="6483"/>
                      <a:pt x="24095" y="6432"/>
                      <a:pt x="23916" y="6432"/>
                    </a:cubicBezTo>
                    <a:cubicBezTo>
                      <a:pt x="23130" y="6432"/>
                      <a:pt x="22525" y="7405"/>
                      <a:pt x="23146" y="8133"/>
                    </a:cubicBezTo>
                    <a:cubicBezTo>
                      <a:pt x="22277" y="8550"/>
                      <a:pt x="21944" y="9621"/>
                      <a:pt x="22432" y="10467"/>
                    </a:cubicBezTo>
                    <a:cubicBezTo>
                      <a:pt x="22744" y="10999"/>
                      <a:pt x="23304" y="11294"/>
                      <a:pt x="23876" y="11294"/>
                    </a:cubicBezTo>
                    <a:cubicBezTo>
                      <a:pt x="24199" y="11294"/>
                      <a:pt x="24525" y="11200"/>
                      <a:pt x="24813" y="11002"/>
                    </a:cubicBezTo>
                    <a:cubicBezTo>
                      <a:pt x="25076" y="11197"/>
                      <a:pt x="25395" y="11304"/>
                      <a:pt x="25724" y="11304"/>
                    </a:cubicBezTo>
                    <a:cubicBezTo>
                      <a:pt x="25797" y="11304"/>
                      <a:pt x="25870" y="11299"/>
                      <a:pt x="25944" y="11288"/>
                    </a:cubicBezTo>
                    <a:lnTo>
                      <a:pt x="25944" y="14312"/>
                    </a:lnTo>
                    <a:cubicBezTo>
                      <a:pt x="25944" y="14426"/>
                      <a:pt x="26028" y="14482"/>
                      <a:pt x="26111" y="14482"/>
                    </a:cubicBezTo>
                    <a:cubicBezTo>
                      <a:pt x="26194" y="14482"/>
                      <a:pt x="26278" y="14426"/>
                      <a:pt x="26278" y="14312"/>
                    </a:cubicBezTo>
                    <a:lnTo>
                      <a:pt x="26278" y="11181"/>
                    </a:lnTo>
                    <a:cubicBezTo>
                      <a:pt x="26456" y="11110"/>
                      <a:pt x="26623" y="11002"/>
                      <a:pt x="26754" y="10860"/>
                    </a:cubicBezTo>
                    <a:cubicBezTo>
                      <a:pt x="27159" y="11145"/>
                      <a:pt x="27606" y="11274"/>
                      <a:pt x="28040" y="11274"/>
                    </a:cubicBezTo>
                    <a:cubicBezTo>
                      <a:pt x="29201" y="11274"/>
                      <a:pt x="30278" y="10355"/>
                      <a:pt x="30278" y="9038"/>
                    </a:cubicBezTo>
                    <a:cubicBezTo>
                      <a:pt x="30278" y="7807"/>
                      <a:pt x="29290" y="6811"/>
                      <a:pt x="28062" y="6811"/>
                    </a:cubicBezTo>
                    <a:cubicBezTo>
                      <a:pt x="28054" y="6811"/>
                      <a:pt x="28047" y="6811"/>
                      <a:pt x="28040" y="6811"/>
                    </a:cubicBezTo>
                    <a:cubicBezTo>
                      <a:pt x="27956" y="6811"/>
                      <a:pt x="27885" y="6823"/>
                      <a:pt x="27813" y="6823"/>
                    </a:cubicBezTo>
                    <a:cubicBezTo>
                      <a:pt x="27542" y="6002"/>
                      <a:pt x="26814" y="5576"/>
                      <a:pt x="26086" y="5576"/>
                    </a:cubicBezTo>
                    <a:close/>
                    <a:moveTo>
                      <a:pt x="5724" y="0"/>
                    </a:moveTo>
                    <a:cubicBezTo>
                      <a:pt x="4927" y="0"/>
                      <a:pt x="4108" y="261"/>
                      <a:pt x="3382" y="846"/>
                    </a:cubicBezTo>
                    <a:cubicBezTo>
                      <a:pt x="727" y="2990"/>
                      <a:pt x="2072" y="7276"/>
                      <a:pt x="5477" y="7514"/>
                    </a:cubicBezTo>
                    <a:lnTo>
                      <a:pt x="5477" y="10443"/>
                    </a:lnTo>
                    <a:lnTo>
                      <a:pt x="3918" y="9467"/>
                    </a:lnTo>
                    <a:cubicBezTo>
                      <a:pt x="4322" y="8550"/>
                      <a:pt x="3941" y="7466"/>
                      <a:pt x="3048" y="7014"/>
                    </a:cubicBezTo>
                    <a:cubicBezTo>
                      <a:pt x="2764" y="6866"/>
                      <a:pt x="2460" y="6796"/>
                      <a:pt x="2160" y="6796"/>
                    </a:cubicBezTo>
                    <a:cubicBezTo>
                      <a:pt x="1516" y="6796"/>
                      <a:pt x="893" y="7120"/>
                      <a:pt x="536" y="7704"/>
                    </a:cubicBezTo>
                    <a:cubicBezTo>
                      <a:pt x="0" y="8562"/>
                      <a:pt x="227" y="9681"/>
                      <a:pt x="1048" y="10264"/>
                    </a:cubicBezTo>
                    <a:cubicBezTo>
                      <a:pt x="1387" y="10505"/>
                      <a:pt x="1779" y="10622"/>
                      <a:pt x="2168" y="10622"/>
                    </a:cubicBezTo>
                    <a:cubicBezTo>
                      <a:pt x="2720" y="10622"/>
                      <a:pt x="3266" y="10385"/>
                      <a:pt x="3644" y="9931"/>
                    </a:cubicBezTo>
                    <a:lnTo>
                      <a:pt x="5477" y="11074"/>
                    </a:lnTo>
                    <a:lnTo>
                      <a:pt x="5477" y="14527"/>
                    </a:lnTo>
                    <a:cubicBezTo>
                      <a:pt x="5489" y="14693"/>
                      <a:pt x="5617" y="14777"/>
                      <a:pt x="5745" y="14777"/>
                    </a:cubicBezTo>
                    <a:cubicBezTo>
                      <a:pt x="5873" y="14777"/>
                      <a:pt x="6001" y="14693"/>
                      <a:pt x="6013" y="14527"/>
                    </a:cubicBezTo>
                    <a:lnTo>
                      <a:pt x="6013" y="9502"/>
                    </a:lnTo>
                    <a:lnTo>
                      <a:pt x="8168" y="8133"/>
                    </a:lnTo>
                    <a:cubicBezTo>
                      <a:pt x="8654" y="8739"/>
                      <a:pt x="9343" y="9028"/>
                      <a:pt x="10028" y="9028"/>
                    </a:cubicBezTo>
                    <a:cubicBezTo>
                      <a:pt x="10905" y="9028"/>
                      <a:pt x="11776" y="8553"/>
                      <a:pt x="12204" y="7657"/>
                    </a:cubicBezTo>
                    <a:cubicBezTo>
                      <a:pt x="12966" y="6061"/>
                      <a:pt x="11800" y="4228"/>
                      <a:pt x="10037" y="4228"/>
                    </a:cubicBezTo>
                    <a:cubicBezTo>
                      <a:pt x="10005" y="4226"/>
                      <a:pt x="9972" y="4225"/>
                      <a:pt x="9939" y="4225"/>
                    </a:cubicBezTo>
                    <a:cubicBezTo>
                      <a:pt x="9782" y="4225"/>
                      <a:pt x="9624" y="4248"/>
                      <a:pt x="9466" y="4287"/>
                    </a:cubicBezTo>
                    <a:cubicBezTo>
                      <a:pt x="9812" y="1839"/>
                      <a:pt x="7845" y="0"/>
                      <a:pt x="5724" y="0"/>
                    </a:cubicBezTo>
                    <a:close/>
                    <a:moveTo>
                      <a:pt x="37266" y="13"/>
                    </a:moveTo>
                    <a:cubicBezTo>
                      <a:pt x="35241" y="13"/>
                      <a:pt x="33503" y="1450"/>
                      <a:pt x="33100" y="3442"/>
                    </a:cubicBezTo>
                    <a:cubicBezTo>
                      <a:pt x="31600" y="4097"/>
                      <a:pt x="30766" y="5716"/>
                      <a:pt x="31100" y="7323"/>
                    </a:cubicBezTo>
                    <a:cubicBezTo>
                      <a:pt x="31433" y="8931"/>
                      <a:pt x="32850" y="10086"/>
                      <a:pt x="34493" y="10086"/>
                    </a:cubicBezTo>
                    <a:lnTo>
                      <a:pt x="34731" y="10086"/>
                    </a:lnTo>
                    <a:lnTo>
                      <a:pt x="36981" y="12015"/>
                    </a:lnTo>
                    <a:lnTo>
                      <a:pt x="36981" y="14515"/>
                    </a:lnTo>
                    <a:cubicBezTo>
                      <a:pt x="36981" y="14699"/>
                      <a:pt x="37121" y="14792"/>
                      <a:pt x="37261" y="14792"/>
                    </a:cubicBezTo>
                    <a:cubicBezTo>
                      <a:pt x="37401" y="14792"/>
                      <a:pt x="37541" y="14699"/>
                      <a:pt x="37541" y="14515"/>
                    </a:cubicBezTo>
                    <a:lnTo>
                      <a:pt x="37541" y="12050"/>
                    </a:lnTo>
                    <a:lnTo>
                      <a:pt x="39647" y="10248"/>
                    </a:lnTo>
                    <a:lnTo>
                      <a:pt x="39647" y="10248"/>
                    </a:lnTo>
                    <a:cubicBezTo>
                      <a:pt x="39791" y="10966"/>
                      <a:pt x="40474" y="11472"/>
                      <a:pt x="41182" y="11472"/>
                    </a:cubicBezTo>
                    <a:cubicBezTo>
                      <a:pt x="41592" y="11472"/>
                      <a:pt x="42011" y="11303"/>
                      <a:pt x="42339" y="10907"/>
                    </a:cubicBezTo>
                    <a:lnTo>
                      <a:pt x="43804" y="11824"/>
                    </a:lnTo>
                    <a:lnTo>
                      <a:pt x="43804" y="14586"/>
                    </a:lnTo>
                    <a:cubicBezTo>
                      <a:pt x="43815" y="14717"/>
                      <a:pt x="43920" y="14783"/>
                      <a:pt x="44024" y="14783"/>
                    </a:cubicBezTo>
                    <a:cubicBezTo>
                      <a:pt x="44128" y="14783"/>
                      <a:pt x="44232" y="14717"/>
                      <a:pt x="44244" y="14586"/>
                    </a:cubicBezTo>
                    <a:lnTo>
                      <a:pt x="44244" y="10574"/>
                    </a:lnTo>
                    <a:lnTo>
                      <a:pt x="45959" y="9478"/>
                    </a:lnTo>
                    <a:cubicBezTo>
                      <a:pt x="46351" y="9965"/>
                      <a:pt x="46907" y="10199"/>
                      <a:pt x="47458" y="10199"/>
                    </a:cubicBezTo>
                    <a:cubicBezTo>
                      <a:pt x="48161" y="10199"/>
                      <a:pt x="48857" y="9818"/>
                      <a:pt x="49197" y="9097"/>
                    </a:cubicBezTo>
                    <a:cubicBezTo>
                      <a:pt x="49802" y="7829"/>
                      <a:pt x="48871" y="6347"/>
                      <a:pt x="47464" y="6347"/>
                    </a:cubicBezTo>
                    <a:cubicBezTo>
                      <a:pt x="47458" y="6347"/>
                      <a:pt x="47453" y="6347"/>
                      <a:pt x="47447" y="6347"/>
                    </a:cubicBezTo>
                    <a:lnTo>
                      <a:pt x="47459" y="6335"/>
                    </a:lnTo>
                    <a:cubicBezTo>
                      <a:pt x="47304" y="6335"/>
                      <a:pt x="47149" y="6347"/>
                      <a:pt x="47006" y="6395"/>
                    </a:cubicBezTo>
                    <a:cubicBezTo>
                      <a:pt x="47018" y="6252"/>
                      <a:pt x="47030" y="6109"/>
                      <a:pt x="47030" y="5966"/>
                    </a:cubicBezTo>
                    <a:cubicBezTo>
                      <a:pt x="47030" y="4159"/>
                      <a:pt x="45553" y="2953"/>
                      <a:pt x="44004" y="2953"/>
                    </a:cubicBezTo>
                    <a:cubicBezTo>
                      <a:pt x="43308" y="2953"/>
                      <a:pt x="42597" y="3196"/>
                      <a:pt x="41999" y="3737"/>
                    </a:cubicBezTo>
                    <a:lnTo>
                      <a:pt x="41999" y="3737"/>
                    </a:lnTo>
                    <a:cubicBezTo>
                      <a:pt x="41834" y="3625"/>
                      <a:pt x="41657" y="3526"/>
                      <a:pt x="41470" y="3442"/>
                    </a:cubicBezTo>
                    <a:lnTo>
                      <a:pt x="41470" y="3454"/>
                    </a:lnTo>
                    <a:cubicBezTo>
                      <a:pt x="41077" y="1454"/>
                      <a:pt x="39327" y="13"/>
                      <a:pt x="37291" y="13"/>
                    </a:cubicBezTo>
                    <a:cubicBezTo>
                      <a:pt x="37282" y="13"/>
                      <a:pt x="37274" y="13"/>
                      <a:pt x="37266" y="13"/>
                    </a:cubicBezTo>
                    <a:close/>
                    <a:moveTo>
                      <a:pt x="137159" y="13"/>
                    </a:moveTo>
                    <a:cubicBezTo>
                      <a:pt x="135134" y="13"/>
                      <a:pt x="133396" y="1450"/>
                      <a:pt x="133005" y="3442"/>
                    </a:cubicBezTo>
                    <a:cubicBezTo>
                      <a:pt x="131493" y="4097"/>
                      <a:pt x="130660" y="5716"/>
                      <a:pt x="130993" y="7323"/>
                    </a:cubicBezTo>
                    <a:cubicBezTo>
                      <a:pt x="131337" y="8923"/>
                      <a:pt x="132741" y="10074"/>
                      <a:pt x="134373" y="10074"/>
                    </a:cubicBezTo>
                    <a:cubicBezTo>
                      <a:pt x="134381" y="10074"/>
                      <a:pt x="134390" y="10074"/>
                      <a:pt x="134398" y="10074"/>
                    </a:cubicBezTo>
                    <a:lnTo>
                      <a:pt x="134624" y="10074"/>
                    </a:lnTo>
                    <a:lnTo>
                      <a:pt x="136887" y="12015"/>
                    </a:lnTo>
                    <a:lnTo>
                      <a:pt x="136887" y="14515"/>
                    </a:lnTo>
                    <a:cubicBezTo>
                      <a:pt x="136887" y="14699"/>
                      <a:pt x="137024" y="14792"/>
                      <a:pt x="137160" y="14792"/>
                    </a:cubicBezTo>
                    <a:cubicBezTo>
                      <a:pt x="137297" y="14792"/>
                      <a:pt x="137434" y="14699"/>
                      <a:pt x="137434" y="14515"/>
                    </a:cubicBezTo>
                    <a:lnTo>
                      <a:pt x="137434" y="12050"/>
                    </a:lnTo>
                    <a:lnTo>
                      <a:pt x="139744" y="10074"/>
                    </a:lnTo>
                    <a:lnTo>
                      <a:pt x="139958" y="10074"/>
                    </a:lnTo>
                    <a:cubicBezTo>
                      <a:pt x="141590" y="10074"/>
                      <a:pt x="143006" y="8931"/>
                      <a:pt x="143340" y="7335"/>
                    </a:cubicBezTo>
                    <a:cubicBezTo>
                      <a:pt x="143685" y="5728"/>
                      <a:pt x="142864" y="4109"/>
                      <a:pt x="141363" y="3442"/>
                    </a:cubicBezTo>
                    <a:lnTo>
                      <a:pt x="141363" y="3454"/>
                    </a:lnTo>
                    <a:cubicBezTo>
                      <a:pt x="140970" y="1454"/>
                      <a:pt x="139220" y="13"/>
                      <a:pt x="137184" y="13"/>
                    </a:cubicBezTo>
                    <a:cubicBezTo>
                      <a:pt x="137176" y="13"/>
                      <a:pt x="137168" y="13"/>
                      <a:pt x="137159" y="1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2;p33">
                <a:extLst>
                  <a:ext uri="{FF2B5EF4-FFF2-40B4-BE49-F238E27FC236}">
                    <a16:creationId xmlns:a16="http://schemas.microsoft.com/office/drawing/2014/main" id="{77BF8E41-A2CC-48BC-88DD-BDF9088007CB}"/>
                  </a:ext>
                </a:extLst>
              </p:cNvPr>
              <p:cNvSpPr/>
              <p:nvPr/>
            </p:nvSpPr>
            <p:spPr>
              <a:xfrm>
                <a:off x="2428445" y="5032866"/>
                <a:ext cx="6715624" cy="106282"/>
              </a:xfrm>
              <a:custGeom>
                <a:avLst/>
                <a:gdLst/>
                <a:ahLst/>
                <a:cxnLst/>
                <a:rect l="l" t="t" r="r" b="b"/>
                <a:pathLst>
                  <a:path w="145770" h="2775" extrusionOk="0">
                    <a:moveTo>
                      <a:pt x="1" y="1"/>
                    </a:moveTo>
                    <a:lnTo>
                      <a:pt x="1" y="2775"/>
                    </a:lnTo>
                    <a:lnTo>
                      <a:pt x="145769" y="2775"/>
                    </a:lnTo>
                    <a:lnTo>
                      <a:pt x="1457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83;p33">
                <a:extLst>
                  <a:ext uri="{FF2B5EF4-FFF2-40B4-BE49-F238E27FC236}">
                    <a16:creationId xmlns:a16="http://schemas.microsoft.com/office/drawing/2014/main" id="{FF4B3285-7D20-40C6-968D-B11DEC1A12C2}"/>
                  </a:ext>
                </a:extLst>
              </p:cNvPr>
              <p:cNvSpPr/>
              <p:nvPr/>
            </p:nvSpPr>
            <p:spPr>
              <a:xfrm>
                <a:off x="3674538" y="4484745"/>
                <a:ext cx="5448098" cy="567338"/>
              </a:xfrm>
              <a:custGeom>
                <a:avLst/>
                <a:gdLst/>
                <a:ahLst/>
                <a:cxnLst/>
                <a:rect l="l" t="t" r="r" b="b"/>
                <a:pathLst>
                  <a:path w="142248" h="14813" extrusionOk="0">
                    <a:moveTo>
                      <a:pt x="102326" y="7002"/>
                    </a:moveTo>
                    <a:cubicBezTo>
                      <a:pt x="102362" y="7240"/>
                      <a:pt x="102433" y="7478"/>
                      <a:pt x="102540" y="7693"/>
                    </a:cubicBezTo>
                    <a:lnTo>
                      <a:pt x="100671" y="8871"/>
                    </a:lnTo>
                    <a:lnTo>
                      <a:pt x="100671" y="7526"/>
                    </a:lnTo>
                    <a:cubicBezTo>
                      <a:pt x="101254" y="7478"/>
                      <a:pt x="101826" y="7300"/>
                      <a:pt x="102326" y="7002"/>
                    </a:cubicBezTo>
                    <a:close/>
                    <a:moveTo>
                      <a:pt x="3909" y="8443"/>
                    </a:moveTo>
                    <a:cubicBezTo>
                      <a:pt x="4314" y="8681"/>
                      <a:pt x="4778" y="8824"/>
                      <a:pt x="5254" y="8859"/>
                    </a:cubicBezTo>
                    <a:lnTo>
                      <a:pt x="5254" y="9967"/>
                    </a:lnTo>
                    <a:lnTo>
                      <a:pt x="3730" y="9002"/>
                    </a:lnTo>
                    <a:cubicBezTo>
                      <a:pt x="3825" y="8824"/>
                      <a:pt x="3885" y="8633"/>
                      <a:pt x="3909" y="8443"/>
                    </a:cubicBezTo>
                    <a:close/>
                    <a:moveTo>
                      <a:pt x="118518" y="8443"/>
                    </a:moveTo>
                    <a:cubicBezTo>
                      <a:pt x="118923" y="8681"/>
                      <a:pt x="119388" y="8824"/>
                      <a:pt x="119864" y="8859"/>
                    </a:cubicBezTo>
                    <a:lnTo>
                      <a:pt x="119864" y="9967"/>
                    </a:lnTo>
                    <a:lnTo>
                      <a:pt x="118352" y="9002"/>
                    </a:lnTo>
                    <a:cubicBezTo>
                      <a:pt x="118435" y="8824"/>
                      <a:pt x="118495" y="8633"/>
                      <a:pt x="118518" y="8443"/>
                    </a:cubicBezTo>
                    <a:close/>
                    <a:moveTo>
                      <a:pt x="138056" y="5590"/>
                    </a:moveTo>
                    <a:cubicBezTo>
                      <a:pt x="137412" y="5590"/>
                      <a:pt x="136766" y="5923"/>
                      <a:pt x="136437" y="6609"/>
                    </a:cubicBezTo>
                    <a:cubicBezTo>
                      <a:pt x="136251" y="6492"/>
                      <a:pt x="136061" y="6440"/>
                      <a:pt x="135881" y="6440"/>
                    </a:cubicBezTo>
                    <a:cubicBezTo>
                      <a:pt x="135094" y="6440"/>
                      <a:pt x="134486" y="7419"/>
                      <a:pt x="135116" y="8145"/>
                    </a:cubicBezTo>
                    <a:cubicBezTo>
                      <a:pt x="134247" y="8562"/>
                      <a:pt x="133913" y="9645"/>
                      <a:pt x="134401" y="10479"/>
                    </a:cubicBezTo>
                    <a:cubicBezTo>
                      <a:pt x="134712" y="11017"/>
                      <a:pt x="135269" y="11309"/>
                      <a:pt x="135841" y="11309"/>
                    </a:cubicBezTo>
                    <a:cubicBezTo>
                      <a:pt x="136168" y="11309"/>
                      <a:pt x="136500" y="11214"/>
                      <a:pt x="136794" y="11014"/>
                    </a:cubicBezTo>
                    <a:cubicBezTo>
                      <a:pt x="137045" y="11205"/>
                      <a:pt x="137354" y="11312"/>
                      <a:pt x="137687" y="11312"/>
                    </a:cubicBezTo>
                    <a:cubicBezTo>
                      <a:pt x="137759" y="11312"/>
                      <a:pt x="137830" y="11312"/>
                      <a:pt x="137914" y="11300"/>
                    </a:cubicBezTo>
                    <a:lnTo>
                      <a:pt x="137914" y="14324"/>
                    </a:lnTo>
                    <a:cubicBezTo>
                      <a:pt x="137914" y="14432"/>
                      <a:pt x="137997" y="14485"/>
                      <a:pt x="138080" y="14485"/>
                    </a:cubicBezTo>
                    <a:cubicBezTo>
                      <a:pt x="138164" y="14485"/>
                      <a:pt x="138247" y="14432"/>
                      <a:pt x="138247" y="14324"/>
                    </a:cubicBezTo>
                    <a:lnTo>
                      <a:pt x="138247" y="11193"/>
                    </a:lnTo>
                    <a:cubicBezTo>
                      <a:pt x="138426" y="11122"/>
                      <a:pt x="138592" y="11003"/>
                      <a:pt x="138723" y="10872"/>
                    </a:cubicBezTo>
                    <a:cubicBezTo>
                      <a:pt x="139128" y="11153"/>
                      <a:pt x="139574" y="11281"/>
                      <a:pt x="140007" y="11281"/>
                    </a:cubicBezTo>
                    <a:cubicBezTo>
                      <a:pt x="141169" y="11281"/>
                      <a:pt x="142248" y="10367"/>
                      <a:pt x="142248" y="9050"/>
                    </a:cubicBezTo>
                    <a:cubicBezTo>
                      <a:pt x="142236" y="7824"/>
                      <a:pt x="141247" y="6835"/>
                      <a:pt x="140021" y="6835"/>
                    </a:cubicBezTo>
                    <a:cubicBezTo>
                      <a:pt x="139938" y="6835"/>
                      <a:pt x="139866" y="6847"/>
                      <a:pt x="139783" y="6847"/>
                    </a:cubicBezTo>
                    <a:cubicBezTo>
                      <a:pt x="139517" y="6018"/>
                      <a:pt x="138787" y="5590"/>
                      <a:pt x="138056" y="5590"/>
                    </a:cubicBezTo>
                    <a:close/>
                    <a:moveTo>
                      <a:pt x="36796" y="4629"/>
                    </a:moveTo>
                    <a:cubicBezTo>
                      <a:pt x="36081" y="4629"/>
                      <a:pt x="35365" y="4999"/>
                      <a:pt x="34996" y="5764"/>
                    </a:cubicBezTo>
                    <a:cubicBezTo>
                      <a:pt x="34790" y="5632"/>
                      <a:pt x="34580" y="5574"/>
                      <a:pt x="34381" y="5574"/>
                    </a:cubicBezTo>
                    <a:cubicBezTo>
                      <a:pt x="33518" y="5574"/>
                      <a:pt x="32847" y="6652"/>
                      <a:pt x="33543" y="7455"/>
                    </a:cubicBezTo>
                    <a:cubicBezTo>
                      <a:pt x="32579" y="7919"/>
                      <a:pt x="32222" y="9109"/>
                      <a:pt x="32758" y="10038"/>
                    </a:cubicBezTo>
                    <a:cubicBezTo>
                      <a:pt x="33100" y="10631"/>
                      <a:pt x="33719" y="10957"/>
                      <a:pt x="34351" y="10957"/>
                    </a:cubicBezTo>
                    <a:cubicBezTo>
                      <a:pt x="34709" y="10957"/>
                      <a:pt x="35071" y="10853"/>
                      <a:pt x="35389" y="10633"/>
                    </a:cubicBezTo>
                    <a:cubicBezTo>
                      <a:pt x="35675" y="10848"/>
                      <a:pt x="36020" y="10967"/>
                      <a:pt x="36377" y="10967"/>
                    </a:cubicBezTo>
                    <a:cubicBezTo>
                      <a:pt x="36472" y="10967"/>
                      <a:pt x="36556" y="10955"/>
                      <a:pt x="36639" y="10943"/>
                    </a:cubicBezTo>
                    <a:lnTo>
                      <a:pt x="36639" y="14313"/>
                    </a:lnTo>
                    <a:cubicBezTo>
                      <a:pt x="36639" y="14438"/>
                      <a:pt x="36731" y="14500"/>
                      <a:pt x="36824" y="14500"/>
                    </a:cubicBezTo>
                    <a:cubicBezTo>
                      <a:pt x="36916" y="14500"/>
                      <a:pt x="37008" y="14438"/>
                      <a:pt x="37008" y="14313"/>
                    </a:cubicBezTo>
                    <a:lnTo>
                      <a:pt x="37008" y="10848"/>
                    </a:lnTo>
                    <a:cubicBezTo>
                      <a:pt x="37211" y="10764"/>
                      <a:pt x="37389" y="10633"/>
                      <a:pt x="37544" y="10479"/>
                    </a:cubicBezTo>
                    <a:cubicBezTo>
                      <a:pt x="37992" y="10793"/>
                      <a:pt x="38485" y="10936"/>
                      <a:pt x="38965" y="10936"/>
                    </a:cubicBezTo>
                    <a:cubicBezTo>
                      <a:pt x="40246" y="10936"/>
                      <a:pt x="41437" y="9922"/>
                      <a:pt x="41437" y="8467"/>
                    </a:cubicBezTo>
                    <a:cubicBezTo>
                      <a:pt x="41437" y="7097"/>
                      <a:pt x="40330" y="6002"/>
                      <a:pt x="38961" y="6002"/>
                    </a:cubicBezTo>
                    <a:cubicBezTo>
                      <a:pt x="38877" y="6002"/>
                      <a:pt x="38794" y="6002"/>
                      <a:pt x="38711" y="6014"/>
                    </a:cubicBezTo>
                    <a:cubicBezTo>
                      <a:pt x="38414" y="5103"/>
                      <a:pt x="37606" y="4629"/>
                      <a:pt x="36796" y="4629"/>
                    </a:cubicBezTo>
                    <a:close/>
                    <a:moveTo>
                      <a:pt x="100381" y="1"/>
                    </a:moveTo>
                    <a:cubicBezTo>
                      <a:pt x="99584" y="1"/>
                      <a:pt x="98765" y="261"/>
                      <a:pt x="98040" y="847"/>
                    </a:cubicBezTo>
                    <a:cubicBezTo>
                      <a:pt x="95385" y="3002"/>
                      <a:pt x="96730" y="7276"/>
                      <a:pt x="100135" y="7526"/>
                    </a:cubicBezTo>
                    <a:lnTo>
                      <a:pt x="100135" y="10455"/>
                    </a:lnTo>
                    <a:lnTo>
                      <a:pt x="98575" y="9479"/>
                    </a:lnTo>
                    <a:cubicBezTo>
                      <a:pt x="98968" y="8550"/>
                      <a:pt x="98587" y="7478"/>
                      <a:pt x="97694" y="7014"/>
                    </a:cubicBezTo>
                    <a:cubicBezTo>
                      <a:pt x="97414" y="6868"/>
                      <a:pt x="97113" y="6798"/>
                      <a:pt x="96816" y="6798"/>
                    </a:cubicBezTo>
                    <a:cubicBezTo>
                      <a:pt x="96169" y="6798"/>
                      <a:pt x="95541" y="7129"/>
                      <a:pt x="95182" y="7716"/>
                    </a:cubicBezTo>
                    <a:cubicBezTo>
                      <a:pt x="94658" y="8574"/>
                      <a:pt x="94884" y="9693"/>
                      <a:pt x="95706" y="10276"/>
                    </a:cubicBezTo>
                    <a:cubicBezTo>
                      <a:pt x="96044" y="10516"/>
                      <a:pt x="96434" y="10633"/>
                      <a:pt x="96821" y="10633"/>
                    </a:cubicBezTo>
                    <a:cubicBezTo>
                      <a:pt x="97375" y="10633"/>
                      <a:pt x="97923" y="10394"/>
                      <a:pt x="98302" y="9931"/>
                    </a:cubicBezTo>
                    <a:lnTo>
                      <a:pt x="100135" y="11086"/>
                    </a:lnTo>
                    <a:lnTo>
                      <a:pt x="100135" y="14539"/>
                    </a:lnTo>
                    <a:cubicBezTo>
                      <a:pt x="100147" y="14705"/>
                      <a:pt x="100275" y="14789"/>
                      <a:pt x="100403" y="14789"/>
                    </a:cubicBezTo>
                    <a:cubicBezTo>
                      <a:pt x="100531" y="14789"/>
                      <a:pt x="100659" y="14705"/>
                      <a:pt x="100671" y="14539"/>
                    </a:cubicBezTo>
                    <a:lnTo>
                      <a:pt x="100671" y="9514"/>
                    </a:lnTo>
                    <a:lnTo>
                      <a:pt x="102826" y="8145"/>
                    </a:lnTo>
                    <a:cubicBezTo>
                      <a:pt x="103311" y="8751"/>
                      <a:pt x="104000" y="9040"/>
                      <a:pt x="104686" y="9040"/>
                    </a:cubicBezTo>
                    <a:cubicBezTo>
                      <a:pt x="105563" y="9040"/>
                      <a:pt x="106434" y="8565"/>
                      <a:pt x="106862" y="7669"/>
                    </a:cubicBezTo>
                    <a:cubicBezTo>
                      <a:pt x="107622" y="6079"/>
                      <a:pt x="106465" y="4240"/>
                      <a:pt x="104712" y="4240"/>
                    </a:cubicBezTo>
                    <a:cubicBezTo>
                      <a:pt x="104707" y="4240"/>
                      <a:pt x="104701" y="4240"/>
                      <a:pt x="104695" y="4240"/>
                    </a:cubicBezTo>
                    <a:lnTo>
                      <a:pt x="104695" y="4228"/>
                    </a:lnTo>
                    <a:cubicBezTo>
                      <a:pt x="104505" y="4228"/>
                      <a:pt x="104314" y="4252"/>
                      <a:pt x="104124" y="4299"/>
                    </a:cubicBezTo>
                    <a:cubicBezTo>
                      <a:pt x="104470" y="1842"/>
                      <a:pt x="102502" y="1"/>
                      <a:pt x="100381" y="1"/>
                    </a:cubicBezTo>
                    <a:close/>
                    <a:moveTo>
                      <a:pt x="5517" y="2719"/>
                    </a:moveTo>
                    <a:cubicBezTo>
                      <a:pt x="3933" y="2719"/>
                      <a:pt x="2421" y="3959"/>
                      <a:pt x="2421" y="5800"/>
                    </a:cubicBezTo>
                    <a:cubicBezTo>
                      <a:pt x="2421" y="5942"/>
                      <a:pt x="2432" y="6085"/>
                      <a:pt x="2456" y="6228"/>
                    </a:cubicBezTo>
                    <a:cubicBezTo>
                      <a:pt x="2301" y="6192"/>
                      <a:pt x="2147" y="6169"/>
                      <a:pt x="1992" y="6169"/>
                    </a:cubicBezTo>
                    <a:cubicBezTo>
                      <a:pt x="897" y="6169"/>
                      <a:pt x="15" y="7050"/>
                      <a:pt x="15" y="8133"/>
                    </a:cubicBezTo>
                    <a:cubicBezTo>
                      <a:pt x="0" y="9343"/>
                      <a:pt x="987" y="10119"/>
                      <a:pt x="1998" y="10119"/>
                    </a:cubicBezTo>
                    <a:cubicBezTo>
                      <a:pt x="2550" y="10119"/>
                      <a:pt x="3108" y="9888"/>
                      <a:pt x="3516" y="9371"/>
                    </a:cubicBezTo>
                    <a:lnTo>
                      <a:pt x="5278" y="10491"/>
                    </a:lnTo>
                    <a:lnTo>
                      <a:pt x="5278" y="14598"/>
                    </a:lnTo>
                    <a:cubicBezTo>
                      <a:pt x="5278" y="14741"/>
                      <a:pt x="5388" y="14813"/>
                      <a:pt x="5498" y="14813"/>
                    </a:cubicBezTo>
                    <a:cubicBezTo>
                      <a:pt x="5608" y="14813"/>
                      <a:pt x="5719" y="14741"/>
                      <a:pt x="5719" y="14598"/>
                    </a:cubicBezTo>
                    <a:lnTo>
                      <a:pt x="5719" y="11765"/>
                    </a:lnTo>
                    <a:lnTo>
                      <a:pt x="7219" y="10824"/>
                    </a:lnTo>
                    <a:cubicBezTo>
                      <a:pt x="7530" y="11207"/>
                      <a:pt x="7985" y="11408"/>
                      <a:pt x="8443" y="11408"/>
                    </a:cubicBezTo>
                    <a:cubicBezTo>
                      <a:pt x="8755" y="11408"/>
                      <a:pt x="9068" y="11315"/>
                      <a:pt x="9338" y="11122"/>
                    </a:cubicBezTo>
                    <a:cubicBezTo>
                      <a:pt x="10017" y="10633"/>
                      <a:pt x="10207" y="9717"/>
                      <a:pt x="9779" y="9014"/>
                    </a:cubicBezTo>
                    <a:cubicBezTo>
                      <a:pt x="9484" y="8531"/>
                      <a:pt x="8963" y="8256"/>
                      <a:pt x="8430" y="8256"/>
                    </a:cubicBezTo>
                    <a:cubicBezTo>
                      <a:pt x="8189" y="8256"/>
                      <a:pt x="7945" y="8312"/>
                      <a:pt x="7719" y="8431"/>
                    </a:cubicBezTo>
                    <a:cubicBezTo>
                      <a:pt x="6981" y="8812"/>
                      <a:pt x="6659" y="9693"/>
                      <a:pt x="6993" y="10455"/>
                    </a:cubicBezTo>
                    <a:lnTo>
                      <a:pt x="5719" y="11253"/>
                    </a:lnTo>
                    <a:lnTo>
                      <a:pt x="5719" y="8859"/>
                    </a:lnTo>
                    <a:cubicBezTo>
                      <a:pt x="8386" y="8669"/>
                      <a:pt x="9552" y="5383"/>
                      <a:pt x="7588" y="3549"/>
                    </a:cubicBezTo>
                    <a:cubicBezTo>
                      <a:pt x="6973" y="2976"/>
                      <a:pt x="6238" y="2719"/>
                      <a:pt x="5517" y="2719"/>
                    </a:cubicBezTo>
                    <a:close/>
                    <a:moveTo>
                      <a:pt x="127676" y="195"/>
                    </a:moveTo>
                    <a:cubicBezTo>
                      <a:pt x="126644" y="195"/>
                      <a:pt x="125609" y="730"/>
                      <a:pt x="125079" y="1835"/>
                    </a:cubicBezTo>
                    <a:cubicBezTo>
                      <a:pt x="124786" y="1656"/>
                      <a:pt x="124489" y="1577"/>
                      <a:pt x="124206" y="1577"/>
                    </a:cubicBezTo>
                    <a:cubicBezTo>
                      <a:pt x="122948" y="1577"/>
                      <a:pt x="121978" y="3131"/>
                      <a:pt x="122959" y="4287"/>
                    </a:cubicBezTo>
                    <a:cubicBezTo>
                      <a:pt x="122914" y="4310"/>
                      <a:pt x="122869" y="4333"/>
                      <a:pt x="122825" y="4358"/>
                    </a:cubicBezTo>
                    <a:lnTo>
                      <a:pt x="122825" y="4358"/>
                    </a:lnTo>
                    <a:cubicBezTo>
                      <a:pt x="123545" y="5699"/>
                      <a:pt x="123123" y="7370"/>
                      <a:pt x="121957" y="8254"/>
                    </a:cubicBezTo>
                    <a:lnTo>
                      <a:pt x="121957" y="8254"/>
                    </a:lnTo>
                    <a:cubicBezTo>
                      <a:pt x="121907" y="8185"/>
                      <a:pt x="121860" y="8113"/>
                      <a:pt x="121816" y="8038"/>
                    </a:cubicBezTo>
                    <a:cubicBezTo>
                      <a:pt x="121056" y="6737"/>
                      <a:pt x="121533" y="5079"/>
                      <a:pt x="122825" y="4358"/>
                    </a:cubicBezTo>
                    <a:lnTo>
                      <a:pt x="122825" y="4358"/>
                    </a:lnTo>
                    <a:cubicBezTo>
                      <a:pt x="122670" y="4069"/>
                      <a:pt x="122462" y="3796"/>
                      <a:pt x="122197" y="3549"/>
                    </a:cubicBezTo>
                    <a:cubicBezTo>
                      <a:pt x="121583" y="2976"/>
                      <a:pt x="120847" y="2719"/>
                      <a:pt x="120127" y="2719"/>
                    </a:cubicBezTo>
                    <a:cubicBezTo>
                      <a:pt x="118543" y="2719"/>
                      <a:pt x="117030" y="3959"/>
                      <a:pt x="117030" y="5800"/>
                    </a:cubicBezTo>
                    <a:cubicBezTo>
                      <a:pt x="117030" y="5942"/>
                      <a:pt x="117042" y="6085"/>
                      <a:pt x="117066" y="6228"/>
                    </a:cubicBezTo>
                    <a:cubicBezTo>
                      <a:pt x="116911" y="6192"/>
                      <a:pt x="116756" y="6169"/>
                      <a:pt x="116601" y="6169"/>
                    </a:cubicBezTo>
                    <a:cubicBezTo>
                      <a:pt x="115506" y="6169"/>
                      <a:pt x="114625" y="7050"/>
                      <a:pt x="114625" y="8133"/>
                    </a:cubicBezTo>
                    <a:cubicBezTo>
                      <a:pt x="114625" y="9331"/>
                      <a:pt x="115603" y="10097"/>
                      <a:pt x="116608" y="10097"/>
                    </a:cubicBezTo>
                    <a:cubicBezTo>
                      <a:pt x="117152" y="10097"/>
                      <a:pt x="117704" y="9873"/>
                      <a:pt x="118114" y="9371"/>
                    </a:cubicBezTo>
                    <a:lnTo>
                      <a:pt x="119876" y="10491"/>
                    </a:lnTo>
                    <a:lnTo>
                      <a:pt x="119876" y="14598"/>
                    </a:lnTo>
                    <a:cubicBezTo>
                      <a:pt x="119876" y="14741"/>
                      <a:pt x="119986" y="14813"/>
                      <a:pt x="120096" y="14813"/>
                    </a:cubicBezTo>
                    <a:cubicBezTo>
                      <a:pt x="120206" y="14813"/>
                      <a:pt x="120316" y="14741"/>
                      <a:pt x="120316" y="14598"/>
                    </a:cubicBezTo>
                    <a:lnTo>
                      <a:pt x="120316" y="11765"/>
                    </a:lnTo>
                    <a:lnTo>
                      <a:pt x="121828" y="10824"/>
                    </a:lnTo>
                    <a:cubicBezTo>
                      <a:pt x="122129" y="11195"/>
                      <a:pt x="122571" y="11389"/>
                      <a:pt x="123018" y="11389"/>
                    </a:cubicBezTo>
                    <a:cubicBezTo>
                      <a:pt x="123332" y="11389"/>
                      <a:pt x="123649" y="11294"/>
                      <a:pt x="123924" y="11098"/>
                    </a:cubicBezTo>
                    <a:cubicBezTo>
                      <a:pt x="124484" y="10701"/>
                      <a:pt x="124704" y="9982"/>
                      <a:pt x="124488" y="9342"/>
                    </a:cubicBezTo>
                    <a:lnTo>
                      <a:pt x="124488" y="9342"/>
                    </a:lnTo>
                    <a:cubicBezTo>
                      <a:pt x="124369" y="9358"/>
                      <a:pt x="124250" y="9366"/>
                      <a:pt x="124131" y="9366"/>
                    </a:cubicBezTo>
                    <a:cubicBezTo>
                      <a:pt x="123408" y="9366"/>
                      <a:pt x="122696" y="9073"/>
                      <a:pt x="122181" y="8527"/>
                    </a:cubicBezTo>
                    <a:lnTo>
                      <a:pt x="122181" y="8527"/>
                    </a:lnTo>
                    <a:cubicBezTo>
                      <a:pt x="121544" y="8937"/>
                      <a:pt x="121288" y="9749"/>
                      <a:pt x="121590" y="10455"/>
                    </a:cubicBezTo>
                    <a:lnTo>
                      <a:pt x="120316" y="11253"/>
                    </a:lnTo>
                    <a:lnTo>
                      <a:pt x="120316" y="8859"/>
                    </a:lnTo>
                    <a:cubicBezTo>
                      <a:pt x="120957" y="8814"/>
                      <a:pt x="121511" y="8591"/>
                      <a:pt x="121957" y="8254"/>
                    </a:cubicBezTo>
                    <a:lnTo>
                      <a:pt x="121957" y="8254"/>
                    </a:lnTo>
                    <a:cubicBezTo>
                      <a:pt x="122026" y="8351"/>
                      <a:pt x="122101" y="8442"/>
                      <a:pt x="122181" y="8527"/>
                    </a:cubicBezTo>
                    <a:lnTo>
                      <a:pt x="122181" y="8527"/>
                    </a:lnTo>
                    <a:cubicBezTo>
                      <a:pt x="122221" y="8501"/>
                      <a:pt x="122262" y="8477"/>
                      <a:pt x="122305" y="8455"/>
                    </a:cubicBezTo>
                    <a:cubicBezTo>
                      <a:pt x="122531" y="8339"/>
                      <a:pt x="122774" y="8285"/>
                      <a:pt x="123014" y="8285"/>
                    </a:cubicBezTo>
                    <a:cubicBezTo>
                      <a:pt x="123542" y="8285"/>
                      <a:pt x="124054" y="8551"/>
                      <a:pt x="124341" y="9026"/>
                    </a:cubicBezTo>
                    <a:cubicBezTo>
                      <a:pt x="124403" y="9128"/>
                      <a:pt x="124452" y="9234"/>
                      <a:pt x="124488" y="9342"/>
                    </a:cubicBezTo>
                    <a:lnTo>
                      <a:pt x="124488" y="9342"/>
                    </a:lnTo>
                    <a:cubicBezTo>
                      <a:pt x="124888" y="9288"/>
                      <a:pt x="125282" y="9141"/>
                      <a:pt x="125638" y="8895"/>
                    </a:cubicBezTo>
                    <a:cubicBezTo>
                      <a:pt x="126055" y="9205"/>
                      <a:pt x="126555" y="9383"/>
                      <a:pt x="127079" y="9383"/>
                    </a:cubicBezTo>
                    <a:cubicBezTo>
                      <a:pt x="127198" y="9383"/>
                      <a:pt x="127329" y="9371"/>
                      <a:pt x="127448" y="9348"/>
                    </a:cubicBezTo>
                    <a:lnTo>
                      <a:pt x="127448" y="14229"/>
                    </a:lnTo>
                    <a:cubicBezTo>
                      <a:pt x="127460" y="14390"/>
                      <a:pt x="127585" y="14470"/>
                      <a:pt x="127710" y="14470"/>
                    </a:cubicBezTo>
                    <a:cubicBezTo>
                      <a:pt x="127835" y="14470"/>
                      <a:pt x="127960" y="14390"/>
                      <a:pt x="127972" y="14229"/>
                    </a:cubicBezTo>
                    <a:lnTo>
                      <a:pt x="127972" y="9205"/>
                    </a:lnTo>
                    <a:cubicBezTo>
                      <a:pt x="128270" y="9074"/>
                      <a:pt x="128532" y="8907"/>
                      <a:pt x="128758" y="8681"/>
                    </a:cubicBezTo>
                    <a:cubicBezTo>
                      <a:pt x="129405" y="9143"/>
                      <a:pt x="130121" y="9351"/>
                      <a:pt x="130819" y="9351"/>
                    </a:cubicBezTo>
                    <a:cubicBezTo>
                      <a:pt x="132677" y="9351"/>
                      <a:pt x="134410" y="7875"/>
                      <a:pt x="134401" y="5764"/>
                    </a:cubicBezTo>
                    <a:cubicBezTo>
                      <a:pt x="134401" y="3795"/>
                      <a:pt x="132806" y="2192"/>
                      <a:pt x="130839" y="2192"/>
                    </a:cubicBezTo>
                    <a:cubicBezTo>
                      <a:pt x="130832" y="2192"/>
                      <a:pt x="130825" y="2192"/>
                      <a:pt x="130818" y="2192"/>
                    </a:cubicBezTo>
                    <a:cubicBezTo>
                      <a:pt x="130698" y="2192"/>
                      <a:pt x="130568" y="2192"/>
                      <a:pt x="130437" y="2204"/>
                    </a:cubicBezTo>
                    <a:cubicBezTo>
                      <a:pt x="130013" y="882"/>
                      <a:pt x="128846" y="195"/>
                      <a:pt x="127676" y="1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448707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grpSp>
        <p:nvGrpSpPr>
          <p:cNvPr id="574" name="Google Shape;574;p33"/>
          <p:cNvGrpSpPr/>
          <p:nvPr/>
        </p:nvGrpSpPr>
        <p:grpSpPr>
          <a:xfrm>
            <a:off x="3486842" y="2917371"/>
            <a:ext cx="8749115" cy="2226129"/>
            <a:chOff x="2428445" y="3023741"/>
            <a:chExt cx="6715624" cy="2126378"/>
          </a:xfrm>
        </p:grpSpPr>
        <p:sp>
          <p:nvSpPr>
            <p:cNvPr id="575" name="Google Shape;575;p33"/>
            <p:cNvSpPr/>
            <p:nvPr/>
          </p:nvSpPr>
          <p:spPr>
            <a:xfrm>
              <a:off x="8152675" y="4587075"/>
              <a:ext cx="243600" cy="243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8314725" y="4795550"/>
              <a:ext cx="142800" cy="14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7" name="Google Shape;577;p33"/>
            <p:cNvGrpSpPr/>
            <p:nvPr/>
          </p:nvGrpSpPr>
          <p:grpSpPr>
            <a:xfrm>
              <a:off x="2428445" y="3023741"/>
              <a:ext cx="6715624" cy="2126378"/>
              <a:chOff x="2428445" y="3016977"/>
              <a:chExt cx="6715624" cy="2126378"/>
            </a:xfrm>
          </p:grpSpPr>
          <p:sp>
            <p:nvSpPr>
              <p:cNvPr id="578" name="Google Shape;578;p33"/>
              <p:cNvSpPr/>
              <p:nvPr/>
            </p:nvSpPr>
            <p:spPr>
              <a:xfrm>
                <a:off x="4091604" y="3016977"/>
                <a:ext cx="2680923" cy="2126378"/>
              </a:xfrm>
              <a:custGeom>
                <a:avLst/>
                <a:gdLst/>
                <a:ahLst/>
                <a:cxnLst/>
                <a:rect l="l" t="t" r="r" b="b"/>
                <a:pathLst>
                  <a:path w="69998" h="55519" extrusionOk="0">
                    <a:moveTo>
                      <a:pt x="23253" y="0"/>
                    </a:moveTo>
                    <a:lnTo>
                      <a:pt x="23253" y="5239"/>
                    </a:lnTo>
                    <a:lnTo>
                      <a:pt x="20408" y="4084"/>
                    </a:lnTo>
                    <a:lnTo>
                      <a:pt x="20408" y="1762"/>
                    </a:lnTo>
                    <a:lnTo>
                      <a:pt x="20134" y="1762"/>
                    </a:lnTo>
                    <a:lnTo>
                      <a:pt x="20134" y="3977"/>
                    </a:lnTo>
                    <a:lnTo>
                      <a:pt x="17407" y="2893"/>
                    </a:lnTo>
                    <a:lnTo>
                      <a:pt x="12859" y="6168"/>
                    </a:lnTo>
                    <a:lnTo>
                      <a:pt x="12859" y="35707"/>
                    </a:lnTo>
                    <a:lnTo>
                      <a:pt x="10764" y="35707"/>
                    </a:lnTo>
                    <a:lnTo>
                      <a:pt x="10764" y="13823"/>
                    </a:lnTo>
                    <a:lnTo>
                      <a:pt x="9668" y="13823"/>
                    </a:lnTo>
                    <a:lnTo>
                      <a:pt x="9668" y="9870"/>
                    </a:lnTo>
                    <a:lnTo>
                      <a:pt x="8573" y="9870"/>
                    </a:lnTo>
                    <a:lnTo>
                      <a:pt x="8573" y="8358"/>
                    </a:lnTo>
                    <a:lnTo>
                      <a:pt x="7799" y="8358"/>
                    </a:lnTo>
                    <a:lnTo>
                      <a:pt x="7799" y="6465"/>
                    </a:lnTo>
                    <a:lnTo>
                      <a:pt x="7525" y="6465"/>
                    </a:lnTo>
                    <a:lnTo>
                      <a:pt x="7525" y="8358"/>
                    </a:lnTo>
                    <a:lnTo>
                      <a:pt x="5882" y="8358"/>
                    </a:lnTo>
                    <a:lnTo>
                      <a:pt x="5882" y="7608"/>
                    </a:lnTo>
                    <a:lnTo>
                      <a:pt x="3953" y="5334"/>
                    </a:lnTo>
                    <a:lnTo>
                      <a:pt x="1763" y="5334"/>
                    </a:lnTo>
                    <a:lnTo>
                      <a:pt x="1763" y="9870"/>
                    </a:lnTo>
                    <a:lnTo>
                      <a:pt x="1346" y="9870"/>
                    </a:lnTo>
                    <a:lnTo>
                      <a:pt x="1346" y="13823"/>
                    </a:lnTo>
                    <a:lnTo>
                      <a:pt x="1" y="13823"/>
                    </a:lnTo>
                    <a:lnTo>
                      <a:pt x="1" y="55400"/>
                    </a:lnTo>
                    <a:lnTo>
                      <a:pt x="29790" y="55400"/>
                    </a:lnTo>
                    <a:lnTo>
                      <a:pt x="29790" y="55519"/>
                    </a:lnTo>
                    <a:lnTo>
                      <a:pt x="37053" y="55519"/>
                    </a:lnTo>
                    <a:lnTo>
                      <a:pt x="37053" y="55400"/>
                    </a:lnTo>
                    <a:lnTo>
                      <a:pt x="69997" y="55400"/>
                    </a:lnTo>
                    <a:lnTo>
                      <a:pt x="69997" y="46030"/>
                    </a:lnTo>
                    <a:lnTo>
                      <a:pt x="55007" y="46030"/>
                    </a:lnTo>
                    <a:cubicBezTo>
                      <a:pt x="55424" y="44791"/>
                      <a:pt x="54495" y="43517"/>
                      <a:pt x="53198" y="43517"/>
                    </a:cubicBezTo>
                    <a:cubicBezTo>
                      <a:pt x="53126" y="43517"/>
                      <a:pt x="53055" y="43517"/>
                      <a:pt x="52995" y="43529"/>
                    </a:cubicBezTo>
                    <a:cubicBezTo>
                      <a:pt x="52768" y="42823"/>
                      <a:pt x="52147" y="42457"/>
                      <a:pt x="51522" y="42457"/>
                    </a:cubicBezTo>
                    <a:cubicBezTo>
                      <a:pt x="50968" y="42457"/>
                      <a:pt x="50411" y="42745"/>
                      <a:pt x="50126" y="43339"/>
                    </a:cubicBezTo>
                    <a:cubicBezTo>
                      <a:pt x="49967" y="43236"/>
                      <a:pt x="49805" y="43191"/>
                      <a:pt x="49651" y="43191"/>
                    </a:cubicBezTo>
                    <a:cubicBezTo>
                      <a:pt x="48987" y="43191"/>
                      <a:pt x="48475" y="44028"/>
                      <a:pt x="49007" y="44637"/>
                    </a:cubicBezTo>
                    <a:cubicBezTo>
                      <a:pt x="48780" y="44744"/>
                      <a:pt x="48590" y="44910"/>
                      <a:pt x="48447" y="45125"/>
                    </a:cubicBezTo>
                    <a:cubicBezTo>
                      <a:pt x="48447" y="45053"/>
                      <a:pt x="48459" y="44994"/>
                      <a:pt x="48459" y="44922"/>
                    </a:cubicBezTo>
                    <a:cubicBezTo>
                      <a:pt x="48459" y="43625"/>
                      <a:pt x="47697" y="42458"/>
                      <a:pt x="46518" y="41934"/>
                    </a:cubicBezTo>
                    <a:cubicBezTo>
                      <a:pt x="46149" y="40041"/>
                      <a:pt x="44482" y="38672"/>
                      <a:pt x="42565" y="38672"/>
                    </a:cubicBezTo>
                    <a:cubicBezTo>
                      <a:pt x="40637" y="38672"/>
                      <a:pt x="38970" y="40029"/>
                      <a:pt x="38601" y="41922"/>
                    </a:cubicBezTo>
                    <a:cubicBezTo>
                      <a:pt x="37946" y="42208"/>
                      <a:pt x="37398" y="42708"/>
                      <a:pt x="37053" y="43327"/>
                    </a:cubicBezTo>
                    <a:lnTo>
                      <a:pt x="37053" y="39053"/>
                    </a:lnTo>
                    <a:lnTo>
                      <a:pt x="29790" y="39053"/>
                    </a:lnTo>
                    <a:lnTo>
                      <a:pt x="29790" y="24765"/>
                    </a:lnTo>
                    <a:lnTo>
                      <a:pt x="25575" y="24765"/>
                    </a:lnTo>
                    <a:lnTo>
                      <a:pt x="25575" y="6168"/>
                    </a:lnTo>
                    <a:lnTo>
                      <a:pt x="23539" y="5346"/>
                    </a:lnTo>
                    <a:lnTo>
                      <a:pt x="235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7250479" y="3943059"/>
                <a:ext cx="1503505" cy="1192968"/>
              </a:xfrm>
              <a:custGeom>
                <a:avLst/>
                <a:gdLst/>
                <a:ahLst/>
                <a:cxnLst/>
                <a:rect l="l" t="t" r="r" b="b"/>
                <a:pathLst>
                  <a:path w="39256" h="31148" extrusionOk="0">
                    <a:moveTo>
                      <a:pt x="18360" y="1"/>
                    </a:moveTo>
                    <a:lnTo>
                      <a:pt x="18360" y="560"/>
                    </a:lnTo>
                    <a:lnTo>
                      <a:pt x="18360" y="2799"/>
                    </a:lnTo>
                    <a:lnTo>
                      <a:pt x="5799" y="5442"/>
                    </a:lnTo>
                    <a:lnTo>
                      <a:pt x="5799" y="4930"/>
                    </a:lnTo>
                    <a:lnTo>
                      <a:pt x="5013" y="4930"/>
                    </a:lnTo>
                    <a:lnTo>
                      <a:pt x="5013" y="4037"/>
                    </a:lnTo>
                    <a:lnTo>
                      <a:pt x="4239" y="4037"/>
                    </a:lnTo>
                    <a:lnTo>
                      <a:pt x="4239" y="4930"/>
                    </a:lnTo>
                    <a:lnTo>
                      <a:pt x="4239" y="5013"/>
                    </a:lnTo>
                    <a:lnTo>
                      <a:pt x="4239" y="5763"/>
                    </a:lnTo>
                    <a:lnTo>
                      <a:pt x="4239" y="6097"/>
                    </a:lnTo>
                    <a:lnTo>
                      <a:pt x="2894" y="6097"/>
                    </a:lnTo>
                    <a:lnTo>
                      <a:pt x="3644" y="7156"/>
                    </a:lnTo>
                    <a:lnTo>
                      <a:pt x="4239" y="7156"/>
                    </a:lnTo>
                    <a:lnTo>
                      <a:pt x="4239" y="21003"/>
                    </a:lnTo>
                    <a:lnTo>
                      <a:pt x="3275" y="21003"/>
                    </a:lnTo>
                    <a:lnTo>
                      <a:pt x="3275" y="21337"/>
                    </a:lnTo>
                    <a:lnTo>
                      <a:pt x="3691" y="21337"/>
                    </a:lnTo>
                    <a:lnTo>
                      <a:pt x="3691" y="23003"/>
                    </a:lnTo>
                    <a:lnTo>
                      <a:pt x="0" y="24242"/>
                    </a:lnTo>
                    <a:lnTo>
                      <a:pt x="0" y="31147"/>
                    </a:lnTo>
                    <a:lnTo>
                      <a:pt x="39255" y="31147"/>
                    </a:lnTo>
                    <a:lnTo>
                      <a:pt x="39255" y="24242"/>
                    </a:lnTo>
                    <a:lnTo>
                      <a:pt x="35469" y="22980"/>
                    </a:lnTo>
                    <a:lnTo>
                      <a:pt x="35469" y="21337"/>
                    </a:lnTo>
                    <a:lnTo>
                      <a:pt x="35802" y="21337"/>
                    </a:lnTo>
                    <a:lnTo>
                      <a:pt x="35802" y="21003"/>
                    </a:lnTo>
                    <a:lnTo>
                      <a:pt x="34969" y="21003"/>
                    </a:lnTo>
                    <a:lnTo>
                      <a:pt x="34969" y="7156"/>
                    </a:lnTo>
                    <a:lnTo>
                      <a:pt x="35517" y="7156"/>
                    </a:lnTo>
                    <a:lnTo>
                      <a:pt x="36267" y="6097"/>
                    </a:lnTo>
                    <a:lnTo>
                      <a:pt x="34969" y="6097"/>
                    </a:lnTo>
                    <a:lnTo>
                      <a:pt x="34969" y="5763"/>
                    </a:lnTo>
                    <a:lnTo>
                      <a:pt x="34969" y="5013"/>
                    </a:lnTo>
                    <a:lnTo>
                      <a:pt x="34969" y="4930"/>
                    </a:lnTo>
                    <a:lnTo>
                      <a:pt x="34969" y="4037"/>
                    </a:lnTo>
                    <a:lnTo>
                      <a:pt x="34183" y="4037"/>
                    </a:lnTo>
                    <a:lnTo>
                      <a:pt x="34183" y="4930"/>
                    </a:lnTo>
                    <a:lnTo>
                      <a:pt x="33409" y="4930"/>
                    </a:lnTo>
                    <a:lnTo>
                      <a:pt x="33409" y="5442"/>
                    </a:lnTo>
                    <a:lnTo>
                      <a:pt x="20801" y="2787"/>
                    </a:lnTo>
                    <a:lnTo>
                      <a:pt x="20801" y="560"/>
                    </a:lnTo>
                    <a:lnTo>
                      <a:pt x="20801" y="1"/>
                    </a:lnTo>
                    <a:lnTo>
                      <a:pt x="20384" y="1"/>
                    </a:lnTo>
                    <a:lnTo>
                      <a:pt x="20384" y="560"/>
                    </a:lnTo>
                    <a:lnTo>
                      <a:pt x="19789" y="560"/>
                    </a:lnTo>
                    <a:lnTo>
                      <a:pt x="19789" y="1"/>
                    </a:lnTo>
                    <a:lnTo>
                      <a:pt x="19372" y="1"/>
                    </a:lnTo>
                    <a:lnTo>
                      <a:pt x="19372" y="560"/>
                    </a:lnTo>
                    <a:lnTo>
                      <a:pt x="18777" y="560"/>
                    </a:lnTo>
                    <a:lnTo>
                      <a:pt x="187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3844734" y="4598337"/>
                <a:ext cx="397669" cy="453051"/>
              </a:xfrm>
              <a:custGeom>
                <a:avLst/>
                <a:gdLst/>
                <a:ahLst/>
                <a:cxnLst/>
                <a:rect l="l" t="t" r="r" b="b"/>
                <a:pathLst>
                  <a:path w="10383" h="11829" extrusionOk="0">
                    <a:moveTo>
                      <a:pt x="6132" y="5608"/>
                    </a:moveTo>
                    <a:cubicBezTo>
                      <a:pt x="6156" y="5798"/>
                      <a:pt x="6216" y="5977"/>
                      <a:pt x="6299" y="6155"/>
                    </a:cubicBezTo>
                    <a:lnTo>
                      <a:pt x="4811" y="7096"/>
                    </a:lnTo>
                    <a:lnTo>
                      <a:pt x="4811" y="6024"/>
                    </a:lnTo>
                    <a:cubicBezTo>
                      <a:pt x="5275" y="5989"/>
                      <a:pt x="5728" y="5846"/>
                      <a:pt x="6132" y="5608"/>
                    </a:cubicBezTo>
                    <a:close/>
                    <a:moveTo>
                      <a:pt x="4584" y="0"/>
                    </a:moveTo>
                    <a:cubicBezTo>
                      <a:pt x="3944" y="0"/>
                      <a:pt x="3287" y="209"/>
                      <a:pt x="2703" y="679"/>
                    </a:cubicBezTo>
                    <a:cubicBezTo>
                      <a:pt x="584" y="2393"/>
                      <a:pt x="1656" y="5822"/>
                      <a:pt x="4382" y="6013"/>
                    </a:cubicBezTo>
                    <a:lnTo>
                      <a:pt x="4382" y="8358"/>
                    </a:lnTo>
                    <a:lnTo>
                      <a:pt x="3132" y="7584"/>
                    </a:lnTo>
                    <a:cubicBezTo>
                      <a:pt x="3453" y="6846"/>
                      <a:pt x="3144" y="5989"/>
                      <a:pt x="2429" y="5608"/>
                    </a:cubicBezTo>
                    <a:cubicBezTo>
                      <a:pt x="2206" y="5493"/>
                      <a:pt x="1967" y="5438"/>
                      <a:pt x="1731" y="5438"/>
                    </a:cubicBezTo>
                    <a:cubicBezTo>
                      <a:pt x="1210" y="5438"/>
                      <a:pt x="704" y="5704"/>
                      <a:pt x="417" y="6179"/>
                    </a:cubicBezTo>
                    <a:cubicBezTo>
                      <a:pt x="1" y="6858"/>
                      <a:pt x="179" y="7763"/>
                      <a:pt x="834" y="8227"/>
                    </a:cubicBezTo>
                    <a:cubicBezTo>
                      <a:pt x="1102" y="8417"/>
                      <a:pt x="1413" y="8510"/>
                      <a:pt x="1721" y="8510"/>
                    </a:cubicBezTo>
                    <a:cubicBezTo>
                      <a:pt x="2165" y="8510"/>
                      <a:pt x="2604" y="8319"/>
                      <a:pt x="2906" y="7953"/>
                    </a:cubicBezTo>
                    <a:lnTo>
                      <a:pt x="4382" y="8870"/>
                    </a:lnTo>
                    <a:lnTo>
                      <a:pt x="4382" y="11632"/>
                    </a:lnTo>
                    <a:cubicBezTo>
                      <a:pt x="4394" y="11763"/>
                      <a:pt x="4495" y="11829"/>
                      <a:pt x="4596" y="11829"/>
                    </a:cubicBezTo>
                    <a:cubicBezTo>
                      <a:pt x="4698" y="11829"/>
                      <a:pt x="4799" y="11763"/>
                      <a:pt x="4811" y="11632"/>
                    </a:cubicBezTo>
                    <a:lnTo>
                      <a:pt x="4811" y="7620"/>
                    </a:lnTo>
                    <a:lnTo>
                      <a:pt x="6537" y="6524"/>
                    </a:lnTo>
                    <a:cubicBezTo>
                      <a:pt x="6924" y="7011"/>
                      <a:pt x="7477" y="7245"/>
                      <a:pt x="8027" y="7245"/>
                    </a:cubicBezTo>
                    <a:cubicBezTo>
                      <a:pt x="8730" y="7245"/>
                      <a:pt x="9429" y="6864"/>
                      <a:pt x="9776" y="6143"/>
                    </a:cubicBezTo>
                    <a:cubicBezTo>
                      <a:pt x="10383" y="4870"/>
                      <a:pt x="9454" y="3393"/>
                      <a:pt x="8037" y="3393"/>
                    </a:cubicBezTo>
                    <a:lnTo>
                      <a:pt x="8037" y="3381"/>
                    </a:lnTo>
                    <a:cubicBezTo>
                      <a:pt x="7883" y="3381"/>
                      <a:pt x="7728" y="3393"/>
                      <a:pt x="7573" y="3441"/>
                    </a:cubicBezTo>
                    <a:cubicBezTo>
                      <a:pt x="7850" y="1469"/>
                      <a:pt x="6280" y="0"/>
                      <a:pt x="4584" y="0"/>
                    </a:cubicBezTo>
                    <a:close/>
                  </a:path>
                </a:pathLst>
              </a:custGeom>
              <a:solidFill>
                <a:srgbClr val="A575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3572972" y="4485205"/>
                <a:ext cx="5503174" cy="566534"/>
              </a:xfrm>
              <a:custGeom>
                <a:avLst/>
                <a:gdLst/>
                <a:ahLst/>
                <a:cxnLst/>
                <a:rect l="l" t="t" r="r" b="b"/>
                <a:pathLst>
                  <a:path w="143686" h="14792" extrusionOk="0">
                    <a:moveTo>
                      <a:pt x="7656" y="7002"/>
                    </a:moveTo>
                    <a:cubicBezTo>
                      <a:pt x="7692" y="7240"/>
                      <a:pt x="7763" y="7466"/>
                      <a:pt x="7871" y="7681"/>
                    </a:cubicBezTo>
                    <a:lnTo>
                      <a:pt x="6025" y="8871"/>
                    </a:lnTo>
                    <a:lnTo>
                      <a:pt x="6025" y="7514"/>
                    </a:lnTo>
                    <a:cubicBezTo>
                      <a:pt x="6597" y="7478"/>
                      <a:pt x="7156" y="7300"/>
                      <a:pt x="7656" y="7002"/>
                    </a:cubicBezTo>
                    <a:close/>
                    <a:moveTo>
                      <a:pt x="45554" y="8562"/>
                    </a:moveTo>
                    <a:cubicBezTo>
                      <a:pt x="45590" y="8752"/>
                      <a:pt x="45649" y="8931"/>
                      <a:pt x="45732" y="9109"/>
                    </a:cubicBezTo>
                    <a:lnTo>
                      <a:pt x="44244" y="10050"/>
                    </a:lnTo>
                    <a:lnTo>
                      <a:pt x="44244" y="8978"/>
                    </a:lnTo>
                    <a:cubicBezTo>
                      <a:pt x="44708" y="8943"/>
                      <a:pt x="45161" y="8800"/>
                      <a:pt x="45554" y="8562"/>
                    </a:cubicBezTo>
                    <a:close/>
                    <a:moveTo>
                      <a:pt x="35886" y="9788"/>
                    </a:moveTo>
                    <a:cubicBezTo>
                      <a:pt x="36172" y="10098"/>
                      <a:pt x="36565" y="10300"/>
                      <a:pt x="36993" y="10360"/>
                    </a:cubicBezTo>
                    <a:lnTo>
                      <a:pt x="36993" y="11288"/>
                    </a:lnTo>
                    <a:lnTo>
                      <a:pt x="35433" y="9955"/>
                    </a:lnTo>
                    <a:cubicBezTo>
                      <a:pt x="35588" y="9907"/>
                      <a:pt x="35731" y="9859"/>
                      <a:pt x="35886" y="9788"/>
                    </a:cubicBezTo>
                    <a:close/>
                    <a:moveTo>
                      <a:pt x="135779" y="9788"/>
                    </a:moveTo>
                    <a:cubicBezTo>
                      <a:pt x="136077" y="10098"/>
                      <a:pt x="136458" y="10300"/>
                      <a:pt x="136887" y="10360"/>
                    </a:cubicBezTo>
                    <a:lnTo>
                      <a:pt x="136887" y="11288"/>
                    </a:lnTo>
                    <a:lnTo>
                      <a:pt x="135327" y="9955"/>
                    </a:lnTo>
                    <a:cubicBezTo>
                      <a:pt x="135482" y="9907"/>
                      <a:pt x="135636" y="9859"/>
                      <a:pt x="135779" y="9788"/>
                    </a:cubicBezTo>
                    <a:close/>
                    <a:moveTo>
                      <a:pt x="38660" y="9788"/>
                    </a:moveTo>
                    <a:cubicBezTo>
                      <a:pt x="38815" y="9848"/>
                      <a:pt x="38970" y="9907"/>
                      <a:pt x="39136" y="9955"/>
                    </a:cubicBezTo>
                    <a:lnTo>
                      <a:pt x="37541" y="11312"/>
                    </a:lnTo>
                    <a:lnTo>
                      <a:pt x="37541" y="10360"/>
                    </a:lnTo>
                    <a:cubicBezTo>
                      <a:pt x="37970" y="10300"/>
                      <a:pt x="38362" y="10098"/>
                      <a:pt x="38660" y="9788"/>
                    </a:cubicBezTo>
                    <a:close/>
                    <a:moveTo>
                      <a:pt x="42800" y="8727"/>
                    </a:moveTo>
                    <a:cubicBezTo>
                      <a:pt x="43103" y="8858"/>
                      <a:pt x="43439" y="8942"/>
                      <a:pt x="43804" y="8967"/>
                    </a:cubicBezTo>
                    <a:lnTo>
                      <a:pt x="43804" y="11312"/>
                    </a:lnTo>
                    <a:lnTo>
                      <a:pt x="42565" y="10538"/>
                    </a:lnTo>
                    <a:cubicBezTo>
                      <a:pt x="42649" y="10348"/>
                      <a:pt x="42684" y="10145"/>
                      <a:pt x="42684" y="9931"/>
                    </a:cubicBezTo>
                    <a:cubicBezTo>
                      <a:pt x="42684" y="9609"/>
                      <a:pt x="42600" y="9332"/>
                      <a:pt x="42459" y="9107"/>
                    </a:cubicBezTo>
                    <a:lnTo>
                      <a:pt x="42459" y="9107"/>
                    </a:lnTo>
                    <a:cubicBezTo>
                      <a:pt x="42581" y="8989"/>
                      <a:pt x="42696" y="8862"/>
                      <a:pt x="42800" y="8727"/>
                    </a:cubicBezTo>
                    <a:close/>
                    <a:moveTo>
                      <a:pt x="138554" y="9788"/>
                    </a:moveTo>
                    <a:cubicBezTo>
                      <a:pt x="138708" y="9848"/>
                      <a:pt x="138863" y="9907"/>
                      <a:pt x="139030" y="9955"/>
                    </a:cubicBezTo>
                    <a:lnTo>
                      <a:pt x="137434" y="11312"/>
                    </a:lnTo>
                    <a:lnTo>
                      <a:pt x="137434" y="10360"/>
                    </a:lnTo>
                    <a:cubicBezTo>
                      <a:pt x="137863" y="10300"/>
                      <a:pt x="138256" y="10098"/>
                      <a:pt x="138554" y="9788"/>
                    </a:cubicBezTo>
                    <a:close/>
                    <a:moveTo>
                      <a:pt x="26086" y="5576"/>
                    </a:moveTo>
                    <a:cubicBezTo>
                      <a:pt x="25442" y="5576"/>
                      <a:pt x="24798" y="5910"/>
                      <a:pt x="24468" y="6597"/>
                    </a:cubicBezTo>
                    <a:cubicBezTo>
                      <a:pt x="24283" y="6483"/>
                      <a:pt x="24095" y="6432"/>
                      <a:pt x="23916" y="6432"/>
                    </a:cubicBezTo>
                    <a:cubicBezTo>
                      <a:pt x="23130" y="6432"/>
                      <a:pt x="22525" y="7405"/>
                      <a:pt x="23146" y="8133"/>
                    </a:cubicBezTo>
                    <a:cubicBezTo>
                      <a:pt x="22277" y="8550"/>
                      <a:pt x="21944" y="9621"/>
                      <a:pt x="22432" y="10467"/>
                    </a:cubicBezTo>
                    <a:cubicBezTo>
                      <a:pt x="22744" y="10999"/>
                      <a:pt x="23304" y="11294"/>
                      <a:pt x="23876" y="11294"/>
                    </a:cubicBezTo>
                    <a:cubicBezTo>
                      <a:pt x="24199" y="11294"/>
                      <a:pt x="24525" y="11200"/>
                      <a:pt x="24813" y="11002"/>
                    </a:cubicBezTo>
                    <a:cubicBezTo>
                      <a:pt x="25076" y="11197"/>
                      <a:pt x="25395" y="11304"/>
                      <a:pt x="25724" y="11304"/>
                    </a:cubicBezTo>
                    <a:cubicBezTo>
                      <a:pt x="25797" y="11304"/>
                      <a:pt x="25870" y="11299"/>
                      <a:pt x="25944" y="11288"/>
                    </a:cubicBezTo>
                    <a:lnTo>
                      <a:pt x="25944" y="14312"/>
                    </a:lnTo>
                    <a:cubicBezTo>
                      <a:pt x="25944" y="14426"/>
                      <a:pt x="26028" y="14482"/>
                      <a:pt x="26111" y="14482"/>
                    </a:cubicBezTo>
                    <a:cubicBezTo>
                      <a:pt x="26194" y="14482"/>
                      <a:pt x="26278" y="14426"/>
                      <a:pt x="26278" y="14312"/>
                    </a:cubicBezTo>
                    <a:lnTo>
                      <a:pt x="26278" y="11181"/>
                    </a:lnTo>
                    <a:cubicBezTo>
                      <a:pt x="26456" y="11110"/>
                      <a:pt x="26623" y="11002"/>
                      <a:pt x="26754" y="10860"/>
                    </a:cubicBezTo>
                    <a:cubicBezTo>
                      <a:pt x="27159" y="11145"/>
                      <a:pt x="27606" y="11274"/>
                      <a:pt x="28040" y="11274"/>
                    </a:cubicBezTo>
                    <a:cubicBezTo>
                      <a:pt x="29201" y="11274"/>
                      <a:pt x="30278" y="10355"/>
                      <a:pt x="30278" y="9038"/>
                    </a:cubicBezTo>
                    <a:cubicBezTo>
                      <a:pt x="30278" y="7807"/>
                      <a:pt x="29290" y="6811"/>
                      <a:pt x="28062" y="6811"/>
                    </a:cubicBezTo>
                    <a:cubicBezTo>
                      <a:pt x="28054" y="6811"/>
                      <a:pt x="28047" y="6811"/>
                      <a:pt x="28040" y="6811"/>
                    </a:cubicBezTo>
                    <a:cubicBezTo>
                      <a:pt x="27956" y="6811"/>
                      <a:pt x="27885" y="6823"/>
                      <a:pt x="27813" y="6823"/>
                    </a:cubicBezTo>
                    <a:cubicBezTo>
                      <a:pt x="27542" y="6002"/>
                      <a:pt x="26814" y="5576"/>
                      <a:pt x="26086" y="5576"/>
                    </a:cubicBezTo>
                    <a:close/>
                    <a:moveTo>
                      <a:pt x="5724" y="0"/>
                    </a:moveTo>
                    <a:cubicBezTo>
                      <a:pt x="4927" y="0"/>
                      <a:pt x="4108" y="261"/>
                      <a:pt x="3382" y="846"/>
                    </a:cubicBezTo>
                    <a:cubicBezTo>
                      <a:pt x="727" y="2990"/>
                      <a:pt x="2072" y="7276"/>
                      <a:pt x="5477" y="7514"/>
                    </a:cubicBezTo>
                    <a:lnTo>
                      <a:pt x="5477" y="10443"/>
                    </a:lnTo>
                    <a:lnTo>
                      <a:pt x="3918" y="9467"/>
                    </a:lnTo>
                    <a:cubicBezTo>
                      <a:pt x="4322" y="8550"/>
                      <a:pt x="3941" y="7466"/>
                      <a:pt x="3048" y="7014"/>
                    </a:cubicBezTo>
                    <a:cubicBezTo>
                      <a:pt x="2764" y="6866"/>
                      <a:pt x="2460" y="6796"/>
                      <a:pt x="2160" y="6796"/>
                    </a:cubicBezTo>
                    <a:cubicBezTo>
                      <a:pt x="1516" y="6796"/>
                      <a:pt x="893" y="7120"/>
                      <a:pt x="536" y="7704"/>
                    </a:cubicBezTo>
                    <a:cubicBezTo>
                      <a:pt x="0" y="8562"/>
                      <a:pt x="227" y="9681"/>
                      <a:pt x="1048" y="10264"/>
                    </a:cubicBezTo>
                    <a:cubicBezTo>
                      <a:pt x="1387" y="10505"/>
                      <a:pt x="1779" y="10622"/>
                      <a:pt x="2168" y="10622"/>
                    </a:cubicBezTo>
                    <a:cubicBezTo>
                      <a:pt x="2720" y="10622"/>
                      <a:pt x="3266" y="10385"/>
                      <a:pt x="3644" y="9931"/>
                    </a:cubicBezTo>
                    <a:lnTo>
                      <a:pt x="5477" y="11074"/>
                    </a:lnTo>
                    <a:lnTo>
                      <a:pt x="5477" y="14527"/>
                    </a:lnTo>
                    <a:cubicBezTo>
                      <a:pt x="5489" y="14693"/>
                      <a:pt x="5617" y="14777"/>
                      <a:pt x="5745" y="14777"/>
                    </a:cubicBezTo>
                    <a:cubicBezTo>
                      <a:pt x="5873" y="14777"/>
                      <a:pt x="6001" y="14693"/>
                      <a:pt x="6013" y="14527"/>
                    </a:cubicBezTo>
                    <a:lnTo>
                      <a:pt x="6013" y="9502"/>
                    </a:lnTo>
                    <a:lnTo>
                      <a:pt x="8168" y="8133"/>
                    </a:lnTo>
                    <a:cubicBezTo>
                      <a:pt x="8654" y="8739"/>
                      <a:pt x="9343" y="9028"/>
                      <a:pt x="10028" y="9028"/>
                    </a:cubicBezTo>
                    <a:cubicBezTo>
                      <a:pt x="10905" y="9028"/>
                      <a:pt x="11776" y="8553"/>
                      <a:pt x="12204" y="7657"/>
                    </a:cubicBezTo>
                    <a:cubicBezTo>
                      <a:pt x="12966" y="6061"/>
                      <a:pt x="11800" y="4228"/>
                      <a:pt x="10037" y="4228"/>
                    </a:cubicBezTo>
                    <a:cubicBezTo>
                      <a:pt x="10005" y="4226"/>
                      <a:pt x="9972" y="4225"/>
                      <a:pt x="9939" y="4225"/>
                    </a:cubicBezTo>
                    <a:cubicBezTo>
                      <a:pt x="9782" y="4225"/>
                      <a:pt x="9624" y="4248"/>
                      <a:pt x="9466" y="4287"/>
                    </a:cubicBezTo>
                    <a:cubicBezTo>
                      <a:pt x="9812" y="1839"/>
                      <a:pt x="7845" y="0"/>
                      <a:pt x="5724" y="0"/>
                    </a:cubicBezTo>
                    <a:close/>
                    <a:moveTo>
                      <a:pt x="37266" y="13"/>
                    </a:moveTo>
                    <a:cubicBezTo>
                      <a:pt x="35241" y="13"/>
                      <a:pt x="33503" y="1450"/>
                      <a:pt x="33100" y="3442"/>
                    </a:cubicBezTo>
                    <a:cubicBezTo>
                      <a:pt x="31600" y="4097"/>
                      <a:pt x="30766" y="5716"/>
                      <a:pt x="31100" y="7323"/>
                    </a:cubicBezTo>
                    <a:cubicBezTo>
                      <a:pt x="31433" y="8931"/>
                      <a:pt x="32850" y="10086"/>
                      <a:pt x="34493" y="10086"/>
                    </a:cubicBezTo>
                    <a:lnTo>
                      <a:pt x="34731" y="10086"/>
                    </a:lnTo>
                    <a:lnTo>
                      <a:pt x="36981" y="12015"/>
                    </a:lnTo>
                    <a:lnTo>
                      <a:pt x="36981" y="14515"/>
                    </a:lnTo>
                    <a:cubicBezTo>
                      <a:pt x="36981" y="14699"/>
                      <a:pt x="37121" y="14792"/>
                      <a:pt x="37261" y="14792"/>
                    </a:cubicBezTo>
                    <a:cubicBezTo>
                      <a:pt x="37401" y="14792"/>
                      <a:pt x="37541" y="14699"/>
                      <a:pt x="37541" y="14515"/>
                    </a:cubicBezTo>
                    <a:lnTo>
                      <a:pt x="37541" y="12050"/>
                    </a:lnTo>
                    <a:lnTo>
                      <a:pt x="39647" y="10248"/>
                    </a:lnTo>
                    <a:lnTo>
                      <a:pt x="39647" y="10248"/>
                    </a:lnTo>
                    <a:cubicBezTo>
                      <a:pt x="39791" y="10966"/>
                      <a:pt x="40474" y="11472"/>
                      <a:pt x="41182" y="11472"/>
                    </a:cubicBezTo>
                    <a:cubicBezTo>
                      <a:pt x="41592" y="11472"/>
                      <a:pt x="42011" y="11303"/>
                      <a:pt x="42339" y="10907"/>
                    </a:cubicBezTo>
                    <a:lnTo>
                      <a:pt x="43804" y="11824"/>
                    </a:lnTo>
                    <a:lnTo>
                      <a:pt x="43804" y="14586"/>
                    </a:lnTo>
                    <a:cubicBezTo>
                      <a:pt x="43815" y="14717"/>
                      <a:pt x="43920" y="14783"/>
                      <a:pt x="44024" y="14783"/>
                    </a:cubicBezTo>
                    <a:cubicBezTo>
                      <a:pt x="44128" y="14783"/>
                      <a:pt x="44232" y="14717"/>
                      <a:pt x="44244" y="14586"/>
                    </a:cubicBezTo>
                    <a:lnTo>
                      <a:pt x="44244" y="10574"/>
                    </a:lnTo>
                    <a:lnTo>
                      <a:pt x="45959" y="9478"/>
                    </a:lnTo>
                    <a:cubicBezTo>
                      <a:pt x="46351" y="9965"/>
                      <a:pt x="46907" y="10199"/>
                      <a:pt x="47458" y="10199"/>
                    </a:cubicBezTo>
                    <a:cubicBezTo>
                      <a:pt x="48161" y="10199"/>
                      <a:pt x="48857" y="9818"/>
                      <a:pt x="49197" y="9097"/>
                    </a:cubicBezTo>
                    <a:cubicBezTo>
                      <a:pt x="49802" y="7829"/>
                      <a:pt x="48871" y="6347"/>
                      <a:pt x="47464" y="6347"/>
                    </a:cubicBezTo>
                    <a:cubicBezTo>
                      <a:pt x="47458" y="6347"/>
                      <a:pt x="47453" y="6347"/>
                      <a:pt x="47447" y="6347"/>
                    </a:cubicBezTo>
                    <a:lnTo>
                      <a:pt x="47459" y="6335"/>
                    </a:lnTo>
                    <a:cubicBezTo>
                      <a:pt x="47304" y="6335"/>
                      <a:pt x="47149" y="6347"/>
                      <a:pt x="47006" y="6395"/>
                    </a:cubicBezTo>
                    <a:cubicBezTo>
                      <a:pt x="47018" y="6252"/>
                      <a:pt x="47030" y="6109"/>
                      <a:pt x="47030" y="5966"/>
                    </a:cubicBezTo>
                    <a:cubicBezTo>
                      <a:pt x="47030" y="4159"/>
                      <a:pt x="45553" y="2953"/>
                      <a:pt x="44004" y="2953"/>
                    </a:cubicBezTo>
                    <a:cubicBezTo>
                      <a:pt x="43308" y="2953"/>
                      <a:pt x="42597" y="3196"/>
                      <a:pt x="41999" y="3737"/>
                    </a:cubicBezTo>
                    <a:lnTo>
                      <a:pt x="41999" y="3737"/>
                    </a:lnTo>
                    <a:cubicBezTo>
                      <a:pt x="41834" y="3625"/>
                      <a:pt x="41657" y="3526"/>
                      <a:pt x="41470" y="3442"/>
                    </a:cubicBezTo>
                    <a:lnTo>
                      <a:pt x="41470" y="3454"/>
                    </a:lnTo>
                    <a:cubicBezTo>
                      <a:pt x="41077" y="1454"/>
                      <a:pt x="39327" y="13"/>
                      <a:pt x="37291" y="13"/>
                    </a:cubicBezTo>
                    <a:cubicBezTo>
                      <a:pt x="37282" y="13"/>
                      <a:pt x="37274" y="13"/>
                      <a:pt x="37266" y="13"/>
                    </a:cubicBezTo>
                    <a:close/>
                    <a:moveTo>
                      <a:pt x="137159" y="13"/>
                    </a:moveTo>
                    <a:cubicBezTo>
                      <a:pt x="135134" y="13"/>
                      <a:pt x="133396" y="1450"/>
                      <a:pt x="133005" y="3442"/>
                    </a:cubicBezTo>
                    <a:cubicBezTo>
                      <a:pt x="131493" y="4097"/>
                      <a:pt x="130660" y="5716"/>
                      <a:pt x="130993" y="7323"/>
                    </a:cubicBezTo>
                    <a:cubicBezTo>
                      <a:pt x="131337" y="8923"/>
                      <a:pt x="132741" y="10074"/>
                      <a:pt x="134373" y="10074"/>
                    </a:cubicBezTo>
                    <a:cubicBezTo>
                      <a:pt x="134381" y="10074"/>
                      <a:pt x="134390" y="10074"/>
                      <a:pt x="134398" y="10074"/>
                    </a:cubicBezTo>
                    <a:lnTo>
                      <a:pt x="134624" y="10074"/>
                    </a:lnTo>
                    <a:lnTo>
                      <a:pt x="136887" y="12015"/>
                    </a:lnTo>
                    <a:lnTo>
                      <a:pt x="136887" y="14515"/>
                    </a:lnTo>
                    <a:cubicBezTo>
                      <a:pt x="136887" y="14699"/>
                      <a:pt x="137024" y="14792"/>
                      <a:pt x="137160" y="14792"/>
                    </a:cubicBezTo>
                    <a:cubicBezTo>
                      <a:pt x="137297" y="14792"/>
                      <a:pt x="137434" y="14699"/>
                      <a:pt x="137434" y="14515"/>
                    </a:cubicBezTo>
                    <a:lnTo>
                      <a:pt x="137434" y="12050"/>
                    </a:lnTo>
                    <a:lnTo>
                      <a:pt x="139744" y="10074"/>
                    </a:lnTo>
                    <a:lnTo>
                      <a:pt x="139958" y="10074"/>
                    </a:lnTo>
                    <a:cubicBezTo>
                      <a:pt x="141590" y="10074"/>
                      <a:pt x="143006" y="8931"/>
                      <a:pt x="143340" y="7335"/>
                    </a:cubicBezTo>
                    <a:cubicBezTo>
                      <a:pt x="143685" y="5728"/>
                      <a:pt x="142864" y="4109"/>
                      <a:pt x="141363" y="3442"/>
                    </a:cubicBezTo>
                    <a:lnTo>
                      <a:pt x="141363" y="3454"/>
                    </a:lnTo>
                    <a:cubicBezTo>
                      <a:pt x="140970" y="1454"/>
                      <a:pt x="139220" y="13"/>
                      <a:pt x="137184" y="13"/>
                    </a:cubicBezTo>
                    <a:cubicBezTo>
                      <a:pt x="137176" y="13"/>
                      <a:pt x="137168" y="13"/>
                      <a:pt x="137159" y="1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2428445" y="5032866"/>
                <a:ext cx="6715624" cy="106282"/>
              </a:xfrm>
              <a:custGeom>
                <a:avLst/>
                <a:gdLst/>
                <a:ahLst/>
                <a:cxnLst/>
                <a:rect l="l" t="t" r="r" b="b"/>
                <a:pathLst>
                  <a:path w="145770" h="2775" extrusionOk="0">
                    <a:moveTo>
                      <a:pt x="1" y="1"/>
                    </a:moveTo>
                    <a:lnTo>
                      <a:pt x="1" y="2775"/>
                    </a:lnTo>
                    <a:lnTo>
                      <a:pt x="145769" y="2775"/>
                    </a:lnTo>
                    <a:lnTo>
                      <a:pt x="1457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3674538" y="4484745"/>
                <a:ext cx="5448098" cy="567338"/>
              </a:xfrm>
              <a:custGeom>
                <a:avLst/>
                <a:gdLst/>
                <a:ahLst/>
                <a:cxnLst/>
                <a:rect l="l" t="t" r="r" b="b"/>
                <a:pathLst>
                  <a:path w="142248" h="14813" extrusionOk="0">
                    <a:moveTo>
                      <a:pt x="102326" y="7002"/>
                    </a:moveTo>
                    <a:cubicBezTo>
                      <a:pt x="102362" y="7240"/>
                      <a:pt x="102433" y="7478"/>
                      <a:pt x="102540" y="7693"/>
                    </a:cubicBezTo>
                    <a:lnTo>
                      <a:pt x="100671" y="8871"/>
                    </a:lnTo>
                    <a:lnTo>
                      <a:pt x="100671" y="7526"/>
                    </a:lnTo>
                    <a:cubicBezTo>
                      <a:pt x="101254" y="7478"/>
                      <a:pt x="101826" y="7300"/>
                      <a:pt x="102326" y="7002"/>
                    </a:cubicBezTo>
                    <a:close/>
                    <a:moveTo>
                      <a:pt x="3909" y="8443"/>
                    </a:moveTo>
                    <a:cubicBezTo>
                      <a:pt x="4314" y="8681"/>
                      <a:pt x="4778" y="8824"/>
                      <a:pt x="5254" y="8859"/>
                    </a:cubicBezTo>
                    <a:lnTo>
                      <a:pt x="5254" y="9967"/>
                    </a:lnTo>
                    <a:lnTo>
                      <a:pt x="3730" y="9002"/>
                    </a:lnTo>
                    <a:cubicBezTo>
                      <a:pt x="3825" y="8824"/>
                      <a:pt x="3885" y="8633"/>
                      <a:pt x="3909" y="8443"/>
                    </a:cubicBezTo>
                    <a:close/>
                    <a:moveTo>
                      <a:pt x="118518" y="8443"/>
                    </a:moveTo>
                    <a:cubicBezTo>
                      <a:pt x="118923" y="8681"/>
                      <a:pt x="119388" y="8824"/>
                      <a:pt x="119864" y="8859"/>
                    </a:cubicBezTo>
                    <a:lnTo>
                      <a:pt x="119864" y="9967"/>
                    </a:lnTo>
                    <a:lnTo>
                      <a:pt x="118352" y="9002"/>
                    </a:lnTo>
                    <a:cubicBezTo>
                      <a:pt x="118435" y="8824"/>
                      <a:pt x="118495" y="8633"/>
                      <a:pt x="118518" y="8443"/>
                    </a:cubicBezTo>
                    <a:close/>
                    <a:moveTo>
                      <a:pt x="138056" y="5590"/>
                    </a:moveTo>
                    <a:cubicBezTo>
                      <a:pt x="137412" y="5590"/>
                      <a:pt x="136766" y="5923"/>
                      <a:pt x="136437" y="6609"/>
                    </a:cubicBezTo>
                    <a:cubicBezTo>
                      <a:pt x="136251" y="6492"/>
                      <a:pt x="136061" y="6440"/>
                      <a:pt x="135881" y="6440"/>
                    </a:cubicBezTo>
                    <a:cubicBezTo>
                      <a:pt x="135094" y="6440"/>
                      <a:pt x="134486" y="7419"/>
                      <a:pt x="135116" y="8145"/>
                    </a:cubicBezTo>
                    <a:cubicBezTo>
                      <a:pt x="134247" y="8562"/>
                      <a:pt x="133913" y="9645"/>
                      <a:pt x="134401" y="10479"/>
                    </a:cubicBezTo>
                    <a:cubicBezTo>
                      <a:pt x="134712" y="11017"/>
                      <a:pt x="135269" y="11309"/>
                      <a:pt x="135841" y="11309"/>
                    </a:cubicBezTo>
                    <a:cubicBezTo>
                      <a:pt x="136168" y="11309"/>
                      <a:pt x="136500" y="11214"/>
                      <a:pt x="136794" y="11014"/>
                    </a:cubicBezTo>
                    <a:cubicBezTo>
                      <a:pt x="137045" y="11205"/>
                      <a:pt x="137354" y="11312"/>
                      <a:pt x="137687" y="11312"/>
                    </a:cubicBezTo>
                    <a:cubicBezTo>
                      <a:pt x="137759" y="11312"/>
                      <a:pt x="137830" y="11312"/>
                      <a:pt x="137914" y="11300"/>
                    </a:cubicBezTo>
                    <a:lnTo>
                      <a:pt x="137914" y="14324"/>
                    </a:lnTo>
                    <a:cubicBezTo>
                      <a:pt x="137914" y="14432"/>
                      <a:pt x="137997" y="14485"/>
                      <a:pt x="138080" y="14485"/>
                    </a:cubicBezTo>
                    <a:cubicBezTo>
                      <a:pt x="138164" y="14485"/>
                      <a:pt x="138247" y="14432"/>
                      <a:pt x="138247" y="14324"/>
                    </a:cubicBezTo>
                    <a:lnTo>
                      <a:pt x="138247" y="11193"/>
                    </a:lnTo>
                    <a:cubicBezTo>
                      <a:pt x="138426" y="11122"/>
                      <a:pt x="138592" y="11003"/>
                      <a:pt x="138723" y="10872"/>
                    </a:cubicBezTo>
                    <a:cubicBezTo>
                      <a:pt x="139128" y="11153"/>
                      <a:pt x="139574" y="11281"/>
                      <a:pt x="140007" y="11281"/>
                    </a:cubicBezTo>
                    <a:cubicBezTo>
                      <a:pt x="141169" y="11281"/>
                      <a:pt x="142248" y="10367"/>
                      <a:pt x="142248" y="9050"/>
                    </a:cubicBezTo>
                    <a:cubicBezTo>
                      <a:pt x="142236" y="7824"/>
                      <a:pt x="141247" y="6835"/>
                      <a:pt x="140021" y="6835"/>
                    </a:cubicBezTo>
                    <a:cubicBezTo>
                      <a:pt x="139938" y="6835"/>
                      <a:pt x="139866" y="6847"/>
                      <a:pt x="139783" y="6847"/>
                    </a:cubicBezTo>
                    <a:cubicBezTo>
                      <a:pt x="139517" y="6018"/>
                      <a:pt x="138787" y="5590"/>
                      <a:pt x="138056" y="5590"/>
                    </a:cubicBezTo>
                    <a:close/>
                    <a:moveTo>
                      <a:pt x="36796" y="4629"/>
                    </a:moveTo>
                    <a:cubicBezTo>
                      <a:pt x="36081" y="4629"/>
                      <a:pt x="35365" y="4999"/>
                      <a:pt x="34996" y="5764"/>
                    </a:cubicBezTo>
                    <a:cubicBezTo>
                      <a:pt x="34790" y="5632"/>
                      <a:pt x="34580" y="5574"/>
                      <a:pt x="34381" y="5574"/>
                    </a:cubicBezTo>
                    <a:cubicBezTo>
                      <a:pt x="33518" y="5574"/>
                      <a:pt x="32847" y="6652"/>
                      <a:pt x="33543" y="7455"/>
                    </a:cubicBezTo>
                    <a:cubicBezTo>
                      <a:pt x="32579" y="7919"/>
                      <a:pt x="32222" y="9109"/>
                      <a:pt x="32758" y="10038"/>
                    </a:cubicBezTo>
                    <a:cubicBezTo>
                      <a:pt x="33100" y="10631"/>
                      <a:pt x="33719" y="10957"/>
                      <a:pt x="34351" y="10957"/>
                    </a:cubicBezTo>
                    <a:cubicBezTo>
                      <a:pt x="34709" y="10957"/>
                      <a:pt x="35071" y="10853"/>
                      <a:pt x="35389" y="10633"/>
                    </a:cubicBezTo>
                    <a:cubicBezTo>
                      <a:pt x="35675" y="10848"/>
                      <a:pt x="36020" y="10967"/>
                      <a:pt x="36377" y="10967"/>
                    </a:cubicBezTo>
                    <a:cubicBezTo>
                      <a:pt x="36472" y="10967"/>
                      <a:pt x="36556" y="10955"/>
                      <a:pt x="36639" y="10943"/>
                    </a:cubicBezTo>
                    <a:lnTo>
                      <a:pt x="36639" y="14313"/>
                    </a:lnTo>
                    <a:cubicBezTo>
                      <a:pt x="36639" y="14438"/>
                      <a:pt x="36731" y="14500"/>
                      <a:pt x="36824" y="14500"/>
                    </a:cubicBezTo>
                    <a:cubicBezTo>
                      <a:pt x="36916" y="14500"/>
                      <a:pt x="37008" y="14438"/>
                      <a:pt x="37008" y="14313"/>
                    </a:cubicBezTo>
                    <a:lnTo>
                      <a:pt x="37008" y="10848"/>
                    </a:lnTo>
                    <a:cubicBezTo>
                      <a:pt x="37211" y="10764"/>
                      <a:pt x="37389" y="10633"/>
                      <a:pt x="37544" y="10479"/>
                    </a:cubicBezTo>
                    <a:cubicBezTo>
                      <a:pt x="37992" y="10793"/>
                      <a:pt x="38485" y="10936"/>
                      <a:pt x="38965" y="10936"/>
                    </a:cubicBezTo>
                    <a:cubicBezTo>
                      <a:pt x="40246" y="10936"/>
                      <a:pt x="41437" y="9922"/>
                      <a:pt x="41437" y="8467"/>
                    </a:cubicBezTo>
                    <a:cubicBezTo>
                      <a:pt x="41437" y="7097"/>
                      <a:pt x="40330" y="6002"/>
                      <a:pt x="38961" y="6002"/>
                    </a:cubicBezTo>
                    <a:cubicBezTo>
                      <a:pt x="38877" y="6002"/>
                      <a:pt x="38794" y="6002"/>
                      <a:pt x="38711" y="6014"/>
                    </a:cubicBezTo>
                    <a:cubicBezTo>
                      <a:pt x="38414" y="5103"/>
                      <a:pt x="37606" y="4629"/>
                      <a:pt x="36796" y="4629"/>
                    </a:cubicBezTo>
                    <a:close/>
                    <a:moveTo>
                      <a:pt x="100381" y="1"/>
                    </a:moveTo>
                    <a:cubicBezTo>
                      <a:pt x="99584" y="1"/>
                      <a:pt x="98765" y="261"/>
                      <a:pt x="98040" y="847"/>
                    </a:cubicBezTo>
                    <a:cubicBezTo>
                      <a:pt x="95385" y="3002"/>
                      <a:pt x="96730" y="7276"/>
                      <a:pt x="100135" y="7526"/>
                    </a:cubicBezTo>
                    <a:lnTo>
                      <a:pt x="100135" y="10455"/>
                    </a:lnTo>
                    <a:lnTo>
                      <a:pt x="98575" y="9479"/>
                    </a:lnTo>
                    <a:cubicBezTo>
                      <a:pt x="98968" y="8550"/>
                      <a:pt x="98587" y="7478"/>
                      <a:pt x="97694" y="7014"/>
                    </a:cubicBezTo>
                    <a:cubicBezTo>
                      <a:pt x="97414" y="6868"/>
                      <a:pt x="97113" y="6798"/>
                      <a:pt x="96816" y="6798"/>
                    </a:cubicBezTo>
                    <a:cubicBezTo>
                      <a:pt x="96169" y="6798"/>
                      <a:pt x="95541" y="7129"/>
                      <a:pt x="95182" y="7716"/>
                    </a:cubicBezTo>
                    <a:cubicBezTo>
                      <a:pt x="94658" y="8574"/>
                      <a:pt x="94884" y="9693"/>
                      <a:pt x="95706" y="10276"/>
                    </a:cubicBezTo>
                    <a:cubicBezTo>
                      <a:pt x="96044" y="10516"/>
                      <a:pt x="96434" y="10633"/>
                      <a:pt x="96821" y="10633"/>
                    </a:cubicBezTo>
                    <a:cubicBezTo>
                      <a:pt x="97375" y="10633"/>
                      <a:pt x="97923" y="10394"/>
                      <a:pt x="98302" y="9931"/>
                    </a:cubicBezTo>
                    <a:lnTo>
                      <a:pt x="100135" y="11086"/>
                    </a:lnTo>
                    <a:lnTo>
                      <a:pt x="100135" y="14539"/>
                    </a:lnTo>
                    <a:cubicBezTo>
                      <a:pt x="100147" y="14705"/>
                      <a:pt x="100275" y="14789"/>
                      <a:pt x="100403" y="14789"/>
                    </a:cubicBezTo>
                    <a:cubicBezTo>
                      <a:pt x="100531" y="14789"/>
                      <a:pt x="100659" y="14705"/>
                      <a:pt x="100671" y="14539"/>
                    </a:cubicBezTo>
                    <a:lnTo>
                      <a:pt x="100671" y="9514"/>
                    </a:lnTo>
                    <a:lnTo>
                      <a:pt x="102826" y="8145"/>
                    </a:lnTo>
                    <a:cubicBezTo>
                      <a:pt x="103311" y="8751"/>
                      <a:pt x="104000" y="9040"/>
                      <a:pt x="104686" y="9040"/>
                    </a:cubicBezTo>
                    <a:cubicBezTo>
                      <a:pt x="105563" y="9040"/>
                      <a:pt x="106434" y="8565"/>
                      <a:pt x="106862" y="7669"/>
                    </a:cubicBezTo>
                    <a:cubicBezTo>
                      <a:pt x="107622" y="6079"/>
                      <a:pt x="106465" y="4240"/>
                      <a:pt x="104712" y="4240"/>
                    </a:cubicBezTo>
                    <a:cubicBezTo>
                      <a:pt x="104707" y="4240"/>
                      <a:pt x="104701" y="4240"/>
                      <a:pt x="104695" y="4240"/>
                    </a:cubicBezTo>
                    <a:lnTo>
                      <a:pt x="104695" y="4228"/>
                    </a:lnTo>
                    <a:cubicBezTo>
                      <a:pt x="104505" y="4228"/>
                      <a:pt x="104314" y="4252"/>
                      <a:pt x="104124" y="4299"/>
                    </a:cubicBezTo>
                    <a:cubicBezTo>
                      <a:pt x="104470" y="1842"/>
                      <a:pt x="102502" y="1"/>
                      <a:pt x="100381" y="1"/>
                    </a:cubicBezTo>
                    <a:close/>
                    <a:moveTo>
                      <a:pt x="5517" y="2719"/>
                    </a:moveTo>
                    <a:cubicBezTo>
                      <a:pt x="3933" y="2719"/>
                      <a:pt x="2421" y="3959"/>
                      <a:pt x="2421" y="5800"/>
                    </a:cubicBezTo>
                    <a:cubicBezTo>
                      <a:pt x="2421" y="5942"/>
                      <a:pt x="2432" y="6085"/>
                      <a:pt x="2456" y="6228"/>
                    </a:cubicBezTo>
                    <a:cubicBezTo>
                      <a:pt x="2301" y="6192"/>
                      <a:pt x="2147" y="6169"/>
                      <a:pt x="1992" y="6169"/>
                    </a:cubicBezTo>
                    <a:cubicBezTo>
                      <a:pt x="897" y="6169"/>
                      <a:pt x="15" y="7050"/>
                      <a:pt x="15" y="8133"/>
                    </a:cubicBezTo>
                    <a:cubicBezTo>
                      <a:pt x="0" y="9343"/>
                      <a:pt x="987" y="10119"/>
                      <a:pt x="1998" y="10119"/>
                    </a:cubicBezTo>
                    <a:cubicBezTo>
                      <a:pt x="2550" y="10119"/>
                      <a:pt x="3108" y="9888"/>
                      <a:pt x="3516" y="9371"/>
                    </a:cubicBezTo>
                    <a:lnTo>
                      <a:pt x="5278" y="10491"/>
                    </a:lnTo>
                    <a:lnTo>
                      <a:pt x="5278" y="14598"/>
                    </a:lnTo>
                    <a:cubicBezTo>
                      <a:pt x="5278" y="14741"/>
                      <a:pt x="5388" y="14813"/>
                      <a:pt x="5498" y="14813"/>
                    </a:cubicBezTo>
                    <a:cubicBezTo>
                      <a:pt x="5608" y="14813"/>
                      <a:pt x="5719" y="14741"/>
                      <a:pt x="5719" y="14598"/>
                    </a:cubicBezTo>
                    <a:lnTo>
                      <a:pt x="5719" y="11765"/>
                    </a:lnTo>
                    <a:lnTo>
                      <a:pt x="7219" y="10824"/>
                    </a:lnTo>
                    <a:cubicBezTo>
                      <a:pt x="7530" y="11207"/>
                      <a:pt x="7985" y="11408"/>
                      <a:pt x="8443" y="11408"/>
                    </a:cubicBezTo>
                    <a:cubicBezTo>
                      <a:pt x="8755" y="11408"/>
                      <a:pt x="9068" y="11315"/>
                      <a:pt x="9338" y="11122"/>
                    </a:cubicBezTo>
                    <a:cubicBezTo>
                      <a:pt x="10017" y="10633"/>
                      <a:pt x="10207" y="9717"/>
                      <a:pt x="9779" y="9014"/>
                    </a:cubicBezTo>
                    <a:cubicBezTo>
                      <a:pt x="9484" y="8531"/>
                      <a:pt x="8963" y="8256"/>
                      <a:pt x="8430" y="8256"/>
                    </a:cubicBezTo>
                    <a:cubicBezTo>
                      <a:pt x="8189" y="8256"/>
                      <a:pt x="7945" y="8312"/>
                      <a:pt x="7719" y="8431"/>
                    </a:cubicBezTo>
                    <a:cubicBezTo>
                      <a:pt x="6981" y="8812"/>
                      <a:pt x="6659" y="9693"/>
                      <a:pt x="6993" y="10455"/>
                    </a:cubicBezTo>
                    <a:lnTo>
                      <a:pt x="5719" y="11253"/>
                    </a:lnTo>
                    <a:lnTo>
                      <a:pt x="5719" y="8859"/>
                    </a:lnTo>
                    <a:cubicBezTo>
                      <a:pt x="8386" y="8669"/>
                      <a:pt x="9552" y="5383"/>
                      <a:pt x="7588" y="3549"/>
                    </a:cubicBezTo>
                    <a:cubicBezTo>
                      <a:pt x="6973" y="2976"/>
                      <a:pt x="6238" y="2719"/>
                      <a:pt x="5517" y="2719"/>
                    </a:cubicBezTo>
                    <a:close/>
                    <a:moveTo>
                      <a:pt x="127676" y="195"/>
                    </a:moveTo>
                    <a:cubicBezTo>
                      <a:pt x="126644" y="195"/>
                      <a:pt x="125609" y="730"/>
                      <a:pt x="125079" y="1835"/>
                    </a:cubicBezTo>
                    <a:cubicBezTo>
                      <a:pt x="124786" y="1656"/>
                      <a:pt x="124489" y="1577"/>
                      <a:pt x="124206" y="1577"/>
                    </a:cubicBezTo>
                    <a:cubicBezTo>
                      <a:pt x="122948" y="1577"/>
                      <a:pt x="121978" y="3131"/>
                      <a:pt x="122959" y="4287"/>
                    </a:cubicBezTo>
                    <a:cubicBezTo>
                      <a:pt x="122914" y="4310"/>
                      <a:pt x="122869" y="4333"/>
                      <a:pt x="122825" y="4358"/>
                    </a:cubicBezTo>
                    <a:lnTo>
                      <a:pt x="122825" y="4358"/>
                    </a:lnTo>
                    <a:cubicBezTo>
                      <a:pt x="123545" y="5699"/>
                      <a:pt x="123123" y="7370"/>
                      <a:pt x="121957" y="8254"/>
                    </a:cubicBezTo>
                    <a:lnTo>
                      <a:pt x="121957" y="8254"/>
                    </a:lnTo>
                    <a:cubicBezTo>
                      <a:pt x="121907" y="8185"/>
                      <a:pt x="121860" y="8113"/>
                      <a:pt x="121816" y="8038"/>
                    </a:cubicBezTo>
                    <a:cubicBezTo>
                      <a:pt x="121056" y="6737"/>
                      <a:pt x="121533" y="5079"/>
                      <a:pt x="122825" y="4358"/>
                    </a:cubicBezTo>
                    <a:lnTo>
                      <a:pt x="122825" y="4358"/>
                    </a:lnTo>
                    <a:cubicBezTo>
                      <a:pt x="122670" y="4069"/>
                      <a:pt x="122462" y="3796"/>
                      <a:pt x="122197" y="3549"/>
                    </a:cubicBezTo>
                    <a:cubicBezTo>
                      <a:pt x="121583" y="2976"/>
                      <a:pt x="120847" y="2719"/>
                      <a:pt x="120127" y="2719"/>
                    </a:cubicBezTo>
                    <a:cubicBezTo>
                      <a:pt x="118543" y="2719"/>
                      <a:pt x="117030" y="3959"/>
                      <a:pt x="117030" y="5800"/>
                    </a:cubicBezTo>
                    <a:cubicBezTo>
                      <a:pt x="117030" y="5942"/>
                      <a:pt x="117042" y="6085"/>
                      <a:pt x="117066" y="6228"/>
                    </a:cubicBezTo>
                    <a:cubicBezTo>
                      <a:pt x="116911" y="6192"/>
                      <a:pt x="116756" y="6169"/>
                      <a:pt x="116601" y="6169"/>
                    </a:cubicBezTo>
                    <a:cubicBezTo>
                      <a:pt x="115506" y="6169"/>
                      <a:pt x="114625" y="7050"/>
                      <a:pt x="114625" y="8133"/>
                    </a:cubicBezTo>
                    <a:cubicBezTo>
                      <a:pt x="114625" y="9331"/>
                      <a:pt x="115603" y="10097"/>
                      <a:pt x="116608" y="10097"/>
                    </a:cubicBezTo>
                    <a:cubicBezTo>
                      <a:pt x="117152" y="10097"/>
                      <a:pt x="117704" y="9873"/>
                      <a:pt x="118114" y="9371"/>
                    </a:cubicBezTo>
                    <a:lnTo>
                      <a:pt x="119876" y="10491"/>
                    </a:lnTo>
                    <a:lnTo>
                      <a:pt x="119876" y="14598"/>
                    </a:lnTo>
                    <a:cubicBezTo>
                      <a:pt x="119876" y="14741"/>
                      <a:pt x="119986" y="14813"/>
                      <a:pt x="120096" y="14813"/>
                    </a:cubicBezTo>
                    <a:cubicBezTo>
                      <a:pt x="120206" y="14813"/>
                      <a:pt x="120316" y="14741"/>
                      <a:pt x="120316" y="14598"/>
                    </a:cubicBezTo>
                    <a:lnTo>
                      <a:pt x="120316" y="11765"/>
                    </a:lnTo>
                    <a:lnTo>
                      <a:pt x="121828" y="10824"/>
                    </a:lnTo>
                    <a:cubicBezTo>
                      <a:pt x="122129" y="11195"/>
                      <a:pt x="122571" y="11389"/>
                      <a:pt x="123018" y="11389"/>
                    </a:cubicBezTo>
                    <a:cubicBezTo>
                      <a:pt x="123332" y="11389"/>
                      <a:pt x="123649" y="11294"/>
                      <a:pt x="123924" y="11098"/>
                    </a:cubicBezTo>
                    <a:cubicBezTo>
                      <a:pt x="124484" y="10701"/>
                      <a:pt x="124704" y="9982"/>
                      <a:pt x="124488" y="9342"/>
                    </a:cubicBezTo>
                    <a:lnTo>
                      <a:pt x="124488" y="9342"/>
                    </a:lnTo>
                    <a:cubicBezTo>
                      <a:pt x="124369" y="9358"/>
                      <a:pt x="124250" y="9366"/>
                      <a:pt x="124131" y="9366"/>
                    </a:cubicBezTo>
                    <a:cubicBezTo>
                      <a:pt x="123408" y="9366"/>
                      <a:pt x="122696" y="9073"/>
                      <a:pt x="122181" y="8527"/>
                    </a:cubicBezTo>
                    <a:lnTo>
                      <a:pt x="122181" y="8527"/>
                    </a:lnTo>
                    <a:cubicBezTo>
                      <a:pt x="121544" y="8937"/>
                      <a:pt x="121288" y="9749"/>
                      <a:pt x="121590" y="10455"/>
                    </a:cubicBezTo>
                    <a:lnTo>
                      <a:pt x="120316" y="11253"/>
                    </a:lnTo>
                    <a:lnTo>
                      <a:pt x="120316" y="8859"/>
                    </a:lnTo>
                    <a:cubicBezTo>
                      <a:pt x="120957" y="8814"/>
                      <a:pt x="121511" y="8591"/>
                      <a:pt x="121957" y="8254"/>
                    </a:cubicBezTo>
                    <a:lnTo>
                      <a:pt x="121957" y="8254"/>
                    </a:lnTo>
                    <a:cubicBezTo>
                      <a:pt x="122026" y="8351"/>
                      <a:pt x="122101" y="8442"/>
                      <a:pt x="122181" y="8527"/>
                    </a:cubicBezTo>
                    <a:lnTo>
                      <a:pt x="122181" y="8527"/>
                    </a:lnTo>
                    <a:cubicBezTo>
                      <a:pt x="122221" y="8501"/>
                      <a:pt x="122262" y="8477"/>
                      <a:pt x="122305" y="8455"/>
                    </a:cubicBezTo>
                    <a:cubicBezTo>
                      <a:pt x="122531" y="8339"/>
                      <a:pt x="122774" y="8285"/>
                      <a:pt x="123014" y="8285"/>
                    </a:cubicBezTo>
                    <a:cubicBezTo>
                      <a:pt x="123542" y="8285"/>
                      <a:pt x="124054" y="8551"/>
                      <a:pt x="124341" y="9026"/>
                    </a:cubicBezTo>
                    <a:cubicBezTo>
                      <a:pt x="124403" y="9128"/>
                      <a:pt x="124452" y="9234"/>
                      <a:pt x="124488" y="9342"/>
                    </a:cubicBezTo>
                    <a:lnTo>
                      <a:pt x="124488" y="9342"/>
                    </a:lnTo>
                    <a:cubicBezTo>
                      <a:pt x="124888" y="9288"/>
                      <a:pt x="125282" y="9141"/>
                      <a:pt x="125638" y="8895"/>
                    </a:cubicBezTo>
                    <a:cubicBezTo>
                      <a:pt x="126055" y="9205"/>
                      <a:pt x="126555" y="9383"/>
                      <a:pt x="127079" y="9383"/>
                    </a:cubicBezTo>
                    <a:cubicBezTo>
                      <a:pt x="127198" y="9383"/>
                      <a:pt x="127329" y="9371"/>
                      <a:pt x="127448" y="9348"/>
                    </a:cubicBezTo>
                    <a:lnTo>
                      <a:pt x="127448" y="14229"/>
                    </a:lnTo>
                    <a:cubicBezTo>
                      <a:pt x="127460" y="14390"/>
                      <a:pt x="127585" y="14470"/>
                      <a:pt x="127710" y="14470"/>
                    </a:cubicBezTo>
                    <a:cubicBezTo>
                      <a:pt x="127835" y="14470"/>
                      <a:pt x="127960" y="14390"/>
                      <a:pt x="127972" y="14229"/>
                    </a:cubicBezTo>
                    <a:lnTo>
                      <a:pt x="127972" y="9205"/>
                    </a:lnTo>
                    <a:cubicBezTo>
                      <a:pt x="128270" y="9074"/>
                      <a:pt x="128532" y="8907"/>
                      <a:pt x="128758" y="8681"/>
                    </a:cubicBezTo>
                    <a:cubicBezTo>
                      <a:pt x="129405" y="9143"/>
                      <a:pt x="130121" y="9351"/>
                      <a:pt x="130819" y="9351"/>
                    </a:cubicBezTo>
                    <a:cubicBezTo>
                      <a:pt x="132677" y="9351"/>
                      <a:pt x="134410" y="7875"/>
                      <a:pt x="134401" y="5764"/>
                    </a:cubicBezTo>
                    <a:cubicBezTo>
                      <a:pt x="134401" y="3795"/>
                      <a:pt x="132806" y="2192"/>
                      <a:pt x="130839" y="2192"/>
                    </a:cubicBezTo>
                    <a:cubicBezTo>
                      <a:pt x="130832" y="2192"/>
                      <a:pt x="130825" y="2192"/>
                      <a:pt x="130818" y="2192"/>
                    </a:cubicBezTo>
                    <a:cubicBezTo>
                      <a:pt x="130698" y="2192"/>
                      <a:pt x="130568" y="2192"/>
                      <a:pt x="130437" y="2204"/>
                    </a:cubicBezTo>
                    <a:cubicBezTo>
                      <a:pt x="130013" y="882"/>
                      <a:pt x="128846" y="195"/>
                      <a:pt x="127676" y="1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itle 2">
            <a:extLst>
              <a:ext uri="{FF2B5EF4-FFF2-40B4-BE49-F238E27FC236}">
                <a16:creationId xmlns:a16="http://schemas.microsoft.com/office/drawing/2014/main" id="{E815CEFB-B720-4FE3-A26C-8926AB50ED5D}"/>
              </a:ext>
            </a:extLst>
          </p:cNvPr>
          <p:cNvSpPr>
            <a:spLocks noGrp="1"/>
          </p:cNvSpPr>
          <p:nvPr>
            <p:ph type="title" idx="2"/>
          </p:nvPr>
        </p:nvSpPr>
        <p:spPr>
          <a:xfrm>
            <a:off x="3058040" y="1149242"/>
            <a:ext cx="3901561" cy="1903800"/>
          </a:xfrm>
        </p:spPr>
        <p:txBody>
          <a:bodyPr/>
          <a:lstStyle/>
          <a:p>
            <a:r>
              <a:rPr lang="en-US" sz="2400" b="1" i="0" dirty="0">
                <a:solidFill>
                  <a:srgbClr val="000000"/>
                </a:solidFill>
                <a:effectLst/>
                <a:latin typeface="Bitter" panose="020B0604020202020204" charset="0"/>
              </a:rPr>
              <a:t>Linear Regression Model</a:t>
            </a:r>
            <a:br>
              <a:rPr lang="en-US" sz="2400" b="1" i="0" dirty="0">
                <a:solidFill>
                  <a:srgbClr val="000000"/>
                </a:solidFill>
                <a:effectLst/>
                <a:latin typeface="Bitter" panose="020B0604020202020204" charset="0"/>
              </a:rPr>
            </a:br>
            <a:endParaRPr lang="en-US" sz="2400" dirty="0">
              <a:latin typeface="Bitter" panose="020B0604020202020204" charset="0"/>
            </a:endParaRPr>
          </a:p>
        </p:txBody>
      </p:sp>
      <p:sp>
        <p:nvSpPr>
          <p:cNvPr id="86" name="Google Shape;752;p34">
            <a:extLst>
              <a:ext uri="{FF2B5EF4-FFF2-40B4-BE49-F238E27FC236}">
                <a16:creationId xmlns:a16="http://schemas.microsoft.com/office/drawing/2014/main" id="{E53EF35B-408C-4A8F-BDCB-72C9C9EDE823}"/>
              </a:ext>
            </a:extLst>
          </p:cNvPr>
          <p:cNvSpPr txBox="1">
            <a:spLocks/>
          </p:cNvSpPr>
          <p:nvPr/>
        </p:nvSpPr>
        <p:spPr>
          <a:xfrm>
            <a:off x="2765505" y="29433"/>
            <a:ext cx="4194096" cy="9265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3500"/>
              <a:buFont typeface="Bebas Neue"/>
              <a:buNone/>
              <a:defRPr sz="3500" b="1" i="0" u="none" strike="noStrike" cap="none">
                <a:solidFill>
                  <a:schemeClr val="accent4"/>
                </a:solidFill>
                <a:latin typeface="Bebas Neue"/>
                <a:ea typeface="Bebas Neue"/>
                <a:cs typeface="Bebas Neue"/>
                <a:sym typeface="Bebas Neue"/>
              </a:defRPr>
            </a:lvl1pPr>
            <a:lvl2pPr marR="0" lvl="1" algn="l" rtl="0">
              <a:lnSpc>
                <a:spcPct val="100000"/>
              </a:lnSpc>
              <a:spcBef>
                <a:spcPts val="0"/>
              </a:spcBef>
              <a:spcAft>
                <a:spcPts val="0"/>
              </a:spcAft>
              <a:buClr>
                <a:schemeClr val="accent4"/>
              </a:buClr>
              <a:buSzPts val="3500"/>
              <a:buFont typeface="Bebas Neue"/>
              <a:buNone/>
              <a:defRPr sz="3500" b="1" i="0" u="none" strike="noStrike" cap="none">
                <a:solidFill>
                  <a:schemeClr val="accent4"/>
                </a:solidFill>
                <a:latin typeface="Bebas Neue"/>
                <a:ea typeface="Bebas Neue"/>
                <a:cs typeface="Bebas Neue"/>
                <a:sym typeface="Bebas Neue"/>
              </a:defRPr>
            </a:lvl2pPr>
            <a:lvl3pPr marR="0" lvl="2" algn="l" rtl="0">
              <a:lnSpc>
                <a:spcPct val="100000"/>
              </a:lnSpc>
              <a:spcBef>
                <a:spcPts val="0"/>
              </a:spcBef>
              <a:spcAft>
                <a:spcPts val="0"/>
              </a:spcAft>
              <a:buClr>
                <a:schemeClr val="accent4"/>
              </a:buClr>
              <a:buSzPts val="3500"/>
              <a:buFont typeface="Bebas Neue"/>
              <a:buNone/>
              <a:defRPr sz="3500" b="1" i="0" u="none" strike="noStrike" cap="none">
                <a:solidFill>
                  <a:schemeClr val="accent4"/>
                </a:solidFill>
                <a:latin typeface="Bebas Neue"/>
                <a:ea typeface="Bebas Neue"/>
                <a:cs typeface="Bebas Neue"/>
                <a:sym typeface="Bebas Neue"/>
              </a:defRPr>
            </a:lvl3pPr>
            <a:lvl4pPr marR="0" lvl="3" algn="l" rtl="0">
              <a:lnSpc>
                <a:spcPct val="100000"/>
              </a:lnSpc>
              <a:spcBef>
                <a:spcPts val="0"/>
              </a:spcBef>
              <a:spcAft>
                <a:spcPts val="0"/>
              </a:spcAft>
              <a:buClr>
                <a:schemeClr val="accent4"/>
              </a:buClr>
              <a:buSzPts val="3500"/>
              <a:buFont typeface="Bebas Neue"/>
              <a:buNone/>
              <a:defRPr sz="3500" b="1" i="0" u="none" strike="noStrike" cap="none">
                <a:solidFill>
                  <a:schemeClr val="accent4"/>
                </a:solidFill>
                <a:latin typeface="Bebas Neue"/>
                <a:ea typeface="Bebas Neue"/>
                <a:cs typeface="Bebas Neue"/>
                <a:sym typeface="Bebas Neue"/>
              </a:defRPr>
            </a:lvl4pPr>
            <a:lvl5pPr marR="0" lvl="4" algn="l" rtl="0">
              <a:lnSpc>
                <a:spcPct val="100000"/>
              </a:lnSpc>
              <a:spcBef>
                <a:spcPts val="0"/>
              </a:spcBef>
              <a:spcAft>
                <a:spcPts val="0"/>
              </a:spcAft>
              <a:buClr>
                <a:schemeClr val="accent4"/>
              </a:buClr>
              <a:buSzPts val="3500"/>
              <a:buFont typeface="Bebas Neue"/>
              <a:buNone/>
              <a:defRPr sz="3500" b="1" i="0" u="none" strike="noStrike" cap="none">
                <a:solidFill>
                  <a:schemeClr val="accent4"/>
                </a:solidFill>
                <a:latin typeface="Bebas Neue"/>
                <a:ea typeface="Bebas Neue"/>
                <a:cs typeface="Bebas Neue"/>
                <a:sym typeface="Bebas Neue"/>
              </a:defRPr>
            </a:lvl5pPr>
            <a:lvl6pPr marR="0" lvl="5" algn="l" rtl="0">
              <a:lnSpc>
                <a:spcPct val="100000"/>
              </a:lnSpc>
              <a:spcBef>
                <a:spcPts val="0"/>
              </a:spcBef>
              <a:spcAft>
                <a:spcPts val="0"/>
              </a:spcAft>
              <a:buClr>
                <a:schemeClr val="accent4"/>
              </a:buClr>
              <a:buSzPts val="3500"/>
              <a:buFont typeface="Bebas Neue"/>
              <a:buNone/>
              <a:defRPr sz="3500" b="1" i="0" u="none" strike="noStrike" cap="none">
                <a:solidFill>
                  <a:schemeClr val="accent4"/>
                </a:solidFill>
                <a:latin typeface="Bebas Neue"/>
                <a:ea typeface="Bebas Neue"/>
                <a:cs typeface="Bebas Neue"/>
                <a:sym typeface="Bebas Neue"/>
              </a:defRPr>
            </a:lvl6pPr>
            <a:lvl7pPr marR="0" lvl="6" algn="l" rtl="0">
              <a:lnSpc>
                <a:spcPct val="100000"/>
              </a:lnSpc>
              <a:spcBef>
                <a:spcPts val="0"/>
              </a:spcBef>
              <a:spcAft>
                <a:spcPts val="0"/>
              </a:spcAft>
              <a:buClr>
                <a:schemeClr val="accent4"/>
              </a:buClr>
              <a:buSzPts val="3500"/>
              <a:buFont typeface="Bebas Neue"/>
              <a:buNone/>
              <a:defRPr sz="3500" b="1" i="0" u="none" strike="noStrike" cap="none">
                <a:solidFill>
                  <a:schemeClr val="accent4"/>
                </a:solidFill>
                <a:latin typeface="Bebas Neue"/>
                <a:ea typeface="Bebas Neue"/>
                <a:cs typeface="Bebas Neue"/>
                <a:sym typeface="Bebas Neue"/>
              </a:defRPr>
            </a:lvl7pPr>
            <a:lvl8pPr marR="0" lvl="7" algn="l" rtl="0">
              <a:lnSpc>
                <a:spcPct val="100000"/>
              </a:lnSpc>
              <a:spcBef>
                <a:spcPts val="0"/>
              </a:spcBef>
              <a:spcAft>
                <a:spcPts val="0"/>
              </a:spcAft>
              <a:buClr>
                <a:schemeClr val="accent4"/>
              </a:buClr>
              <a:buSzPts val="3500"/>
              <a:buFont typeface="Bebas Neue"/>
              <a:buNone/>
              <a:defRPr sz="3500" b="1" i="0" u="none" strike="noStrike" cap="none">
                <a:solidFill>
                  <a:schemeClr val="accent4"/>
                </a:solidFill>
                <a:latin typeface="Bebas Neue"/>
                <a:ea typeface="Bebas Neue"/>
                <a:cs typeface="Bebas Neue"/>
                <a:sym typeface="Bebas Neue"/>
              </a:defRPr>
            </a:lvl8pPr>
            <a:lvl9pPr marR="0" lvl="8" algn="l" rtl="0">
              <a:lnSpc>
                <a:spcPct val="100000"/>
              </a:lnSpc>
              <a:spcBef>
                <a:spcPts val="0"/>
              </a:spcBef>
              <a:spcAft>
                <a:spcPts val="0"/>
              </a:spcAft>
              <a:buClr>
                <a:schemeClr val="accent4"/>
              </a:buClr>
              <a:buSzPts val="3500"/>
              <a:buFont typeface="Bebas Neue"/>
              <a:buNone/>
              <a:defRPr sz="3500" b="1" i="0" u="none" strike="noStrike" cap="none">
                <a:solidFill>
                  <a:schemeClr val="accent4"/>
                </a:solidFill>
                <a:latin typeface="Bebas Neue"/>
                <a:ea typeface="Bebas Neue"/>
                <a:cs typeface="Bebas Neue"/>
                <a:sym typeface="Bebas Neue"/>
              </a:defRPr>
            </a:lvl9pPr>
          </a:lstStyle>
          <a:p>
            <a:r>
              <a:rPr lang="en-US" dirty="0">
                <a:latin typeface="Bebas Neue" panose="020B0604020202020204" charset="0"/>
              </a:rPr>
              <a:t>Machine learning Model </a:t>
            </a:r>
          </a:p>
        </p:txBody>
      </p:sp>
      <p:pic>
        <p:nvPicPr>
          <p:cNvPr id="5" name="Picture 4">
            <a:extLst>
              <a:ext uri="{FF2B5EF4-FFF2-40B4-BE49-F238E27FC236}">
                <a16:creationId xmlns:a16="http://schemas.microsoft.com/office/drawing/2014/main" id="{A5C51AB8-D7E7-4281-B6CD-5ED5031F1E2D}"/>
              </a:ext>
            </a:extLst>
          </p:cNvPr>
          <p:cNvPicPr>
            <a:picLocks noChangeAspect="1"/>
          </p:cNvPicPr>
          <p:nvPr/>
        </p:nvPicPr>
        <p:blipFill>
          <a:blip r:embed="rId3"/>
          <a:stretch>
            <a:fillRect/>
          </a:stretch>
        </p:blipFill>
        <p:spPr>
          <a:xfrm>
            <a:off x="602343" y="1221472"/>
            <a:ext cx="2349151" cy="1350278"/>
          </a:xfrm>
          <a:prstGeom prst="rect">
            <a:avLst/>
          </a:prstGeom>
        </p:spPr>
      </p:pic>
    </p:spTree>
  </p:cSld>
  <p:clrMapOvr>
    <a:masterClrMapping/>
  </p:clrMapOvr>
</p:sld>
</file>

<file path=ppt/theme/theme1.xml><?xml version="1.0" encoding="utf-8"?>
<a:theme xmlns:a="http://schemas.openxmlformats.org/drawingml/2006/main" name="Traditionelle Deutsche Architektur by Slidesgo">
  <a:themeElements>
    <a:clrScheme name="Simple Light">
      <a:dk1>
        <a:srgbClr val="302320"/>
      </a:dk1>
      <a:lt1>
        <a:srgbClr val="FFFFFF"/>
      </a:lt1>
      <a:dk2>
        <a:srgbClr val="2E2345"/>
      </a:dk2>
      <a:lt2>
        <a:srgbClr val="EBE3CF"/>
      </a:lt2>
      <a:accent1>
        <a:srgbClr val="2E2345"/>
      </a:accent1>
      <a:accent2>
        <a:srgbClr val="524D60"/>
      </a:accent2>
      <a:accent3>
        <a:srgbClr val="A57569"/>
      </a:accent3>
      <a:accent4>
        <a:srgbClr val="D19B75"/>
      </a:accent4>
      <a:accent5>
        <a:srgbClr val="E4DBC4"/>
      </a:accent5>
      <a:accent6>
        <a:srgbClr val="F5F2EC"/>
      </a:accent6>
      <a:hlink>
        <a:srgbClr val="D19B7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789</TotalTime>
  <Words>461</Words>
  <Application>Microsoft Office PowerPoint</Application>
  <PresentationFormat>On-screen Show (16:9)</PresentationFormat>
  <Paragraphs>55</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Roboto Condensed Light</vt:lpstr>
      <vt:lpstr>Inika</vt:lpstr>
      <vt:lpstr>Bitter</vt:lpstr>
      <vt:lpstr>lato</vt:lpstr>
      <vt:lpstr>Bebas Neue</vt:lpstr>
      <vt:lpstr>Helvetica Neue</vt:lpstr>
      <vt:lpstr>Traditionelle Deutsche Architektur by Slidesgo</vt:lpstr>
      <vt:lpstr>Predicting House Price</vt:lpstr>
      <vt:lpstr>Presentation Outline</vt:lpstr>
      <vt:lpstr>introduction</vt:lpstr>
      <vt:lpstr>Dataset</vt:lpstr>
      <vt:lpstr>Data cleaning</vt:lpstr>
      <vt:lpstr> Exploratory Data Analysis </vt:lpstr>
      <vt:lpstr>PowerPoint Presentation</vt:lpstr>
      <vt:lpstr> Exploratory Data Analysis </vt:lpstr>
      <vt:lpstr>Linear Regression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House Price</dc:title>
  <dc:creator>Mohammed alharbi</dc:creator>
  <cp:lastModifiedBy>Mohammed</cp:lastModifiedBy>
  <cp:revision>11</cp:revision>
  <dcterms:modified xsi:type="dcterms:W3CDTF">2021-12-15T21:51:29Z</dcterms:modified>
</cp:coreProperties>
</file>