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6"/>
  </p:notesMasterIdLst>
  <p:handoutMasterIdLst>
    <p:handoutMasterId r:id="rId7"/>
  </p:handoutMasterIdLst>
  <p:sldIdLst>
    <p:sldId id="39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9" autoAdjust="0"/>
    <p:restoredTop sz="99275" autoAdjust="0"/>
  </p:normalViewPr>
  <p:slideViewPr>
    <p:cSldViewPr snapToGrid="0" snapToObjects="1">
      <p:cViewPr>
        <p:scale>
          <a:sx n="100" d="100"/>
          <a:sy n="100" d="100"/>
        </p:scale>
        <p:origin x="-14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B01E3-59D3-6946-B532-801C7EED73FB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C6993-BBB5-114D-B029-E678D270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01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052C-B095-ED42-BA2C-3EC2C936C8A8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8D19-233F-CC46-A736-75029D9E0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0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7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AF26-A005-F643-8340-1D8B449231FB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0ADB-1B13-0D42-B0C4-86A6070661FD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BED-2207-1E46-AB68-56C1DAB93BFC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8CBE-77E0-B649-9C7B-E230559B0FB5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1191-E862-4145-8A37-9D2FE2C83EBB}" type="datetime1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1330-49C0-F046-AB4B-7342DCDF16A6}" type="datetime1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BA4-DCB0-9B4B-8436-D3395EE7A8E1}" type="datetime1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2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9910-98B4-1C46-9C4E-A8C7C3335521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79F-6161-7045-A7FF-CF269888B696}" type="datetime1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38FD-09FF-7446-A449-315E50AE77C4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205E-4958-804A-9E5E-1417CBE3E035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081D-4529-A34F-8BD8-B66CD3203AB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3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27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7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1173C1-5592-C74B-B347-2BEF6FD99698}" type="datetime1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F87081D-4529-A34F-8BD8-B66CD3203A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100px-Ruby_logo.svg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5451475"/>
            <a:ext cx="1270000" cy="127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38E74D3-1D85-764B-8E92-95165A638CD5}" type="datetimeFigureOut">
              <a:rPr lang="en-US" smtClean="0"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D75EBBA-3FC9-AC4E-AF16-1CD2994AFD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000" y="1454210"/>
            <a:ext cx="8813800" cy="4978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//input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select by tag name</a:t>
            </a:r>
          </a:p>
          <a:p>
            <a:r>
              <a:rPr lang="en-US" b="1" dirty="0" smtClean="0"/>
              <a:t>//input[@id=</a:t>
            </a:r>
            <a:r>
              <a:rPr lang="uk-UA" b="1" dirty="0"/>
              <a:t>'</a:t>
            </a:r>
            <a:r>
              <a:rPr lang="en-US" b="1" dirty="0" smtClean="0"/>
              <a:t>first</a:t>
            </a:r>
            <a:r>
              <a:rPr lang="uk-UA" b="1" dirty="0" smtClean="0"/>
              <a:t>'</a:t>
            </a:r>
            <a:r>
              <a:rPr lang="en-US" b="1" dirty="0" smtClean="0"/>
              <a:t>] </a:t>
            </a:r>
            <a:r>
              <a:rPr lang="en-US" dirty="0" smtClean="0"/>
              <a:t>– select input tag with attribute</a:t>
            </a:r>
          </a:p>
          <a:p>
            <a:r>
              <a:rPr lang="en-US" b="1" dirty="0" smtClean="0"/>
              <a:t>//*[@id=</a:t>
            </a:r>
            <a:r>
              <a:rPr lang="uk-UA" b="1" dirty="0"/>
              <a:t>'</a:t>
            </a:r>
            <a:r>
              <a:rPr lang="en-US" b="1" dirty="0" smtClean="0"/>
              <a:t>first</a:t>
            </a:r>
            <a:r>
              <a:rPr lang="uk-UA" b="1" dirty="0"/>
              <a:t>'</a:t>
            </a:r>
            <a:r>
              <a:rPr lang="en-US" b="1" dirty="0" smtClean="0"/>
              <a:t>] </a:t>
            </a:r>
            <a:r>
              <a:rPr lang="en-US" dirty="0"/>
              <a:t>– select </a:t>
            </a:r>
            <a:r>
              <a:rPr lang="en-US" dirty="0" smtClean="0"/>
              <a:t>any by attribute value</a:t>
            </a:r>
          </a:p>
          <a:p>
            <a:r>
              <a:rPr lang="en-US" b="1" dirty="0" smtClean="0"/>
              <a:t>//*[text()=</a:t>
            </a:r>
            <a:r>
              <a:rPr lang="uk-UA" b="1" dirty="0"/>
              <a:t>'</a:t>
            </a:r>
            <a:r>
              <a:rPr lang="en-US" b="1" dirty="0" smtClean="0"/>
              <a:t>Fill Out Form</a:t>
            </a:r>
            <a:r>
              <a:rPr lang="uk-UA" b="1" dirty="0" smtClean="0"/>
              <a:t>'</a:t>
            </a:r>
            <a:r>
              <a:rPr lang="en-US" b="1" dirty="0" smtClean="0"/>
              <a:t>] </a:t>
            </a:r>
            <a:r>
              <a:rPr lang="en-US" dirty="0" smtClean="0"/>
              <a:t>– select by text value</a:t>
            </a:r>
          </a:p>
          <a:p>
            <a:r>
              <a:rPr lang="en-US" b="1" dirty="0" smtClean="0"/>
              <a:t>//*[contains(text(),</a:t>
            </a:r>
            <a:r>
              <a:rPr lang="uk-UA" b="1" dirty="0"/>
              <a:t> '</a:t>
            </a:r>
            <a:r>
              <a:rPr lang="en-US" b="1" dirty="0" smtClean="0"/>
              <a:t>Fill</a:t>
            </a:r>
            <a:r>
              <a:rPr lang="uk-UA" b="1" dirty="0"/>
              <a:t>'</a:t>
            </a:r>
            <a:r>
              <a:rPr lang="en-US" b="1" dirty="0" smtClean="0"/>
              <a:t>)] </a:t>
            </a:r>
            <a:r>
              <a:rPr lang="en-US" dirty="0" smtClean="0"/>
              <a:t>– select by partial value</a:t>
            </a:r>
          </a:p>
          <a:p>
            <a:r>
              <a:rPr lang="en-US" b="1" dirty="0"/>
              <a:t>//*[contains</a:t>
            </a:r>
            <a:r>
              <a:rPr lang="en-US" b="1" dirty="0" smtClean="0"/>
              <a:t>(@id,</a:t>
            </a:r>
            <a:r>
              <a:rPr lang="uk-UA" b="1" dirty="0" smtClean="0"/>
              <a:t> </a:t>
            </a:r>
            <a:r>
              <a:rPr lang="uk-UA" b="1" dirty="0"/>
              <a:t>'</a:t>
            </a:r>
            <a:r>
              <a:rPr lang="en-US" b="1" dirty="0" smtClean="0"/>
              <a:t>head</a:t>
            </a:r>
            <a:r>
              <a:rPr lang="uk-UA" b="1" dirty="0" smtClean="0"/>
              <a:t>'</a:t>
            </a:r>
            <a:r>
              <a:rPr lang="en-US" b="1" dirty="0"/>
              <a:t>)] </a:t>
            </a:r>
            <a:r>
              <a:rPr lang="en-US" dirty="0"/>
              <a:t>– select by partial </a:t>
            </a:r>
            <a:r>
              <a:rPr lang="en-US" dirty="0" smtClean="0"/>
              <a:t>value</a:t>
            </a:r>
          </a:p>
          <a:p>
            <a:r>
              <a:rPr lang="en-US" b="1" dirty="0"/>
              <a:t>//*[@id</a:t>
            </a:r>
            <a:r>
              <a:rPr lang="en-US" b="1" dirty="0" smtClean="0"/>
              <a:t>=</a:t>
            </a:r>
            <a:r>
              <a:rPr lang="uk-UA" b="1" dirty="0"/>
              <a:t>'</a:t>
            </a:r>
            <a:r>
              <a:rPr lang="en-US" b="1" dirty="0" smtClean="0"/>
              <a:t>header</a:t>
            </a:r>
            <a:r>
              <a:rPr lang="uk-UA" b="1" dirty="0" smtClean="0"/>
              <a:t>’</a:t>
            </a:r>
            <a:r>
              <a:rPr lang="en-US" b="1" dirty="0" smtClean="0"/>
              <a:t>][</a:t>
            </a:r>
            <a:r>
              <a:rPr lang="en-US" b="1" dirty="0"/>
              <a:t>contains(text(),</a:t>
            </a:r>
            <a:r>
              <a:rPr lang="uk-UA" b="1" dirty="0"/>
              <a:t> '</a:t>
            </a:r>
            <a:r>
              <a:rPr lang="en-US" b="1" dirty="0"/>
              <a:t>Fill</a:t>
            </a:r>
            <a:r>
              <a:rPr lang="uk-UA" b="1" dirty="0"/>
              <a:t>'</a:t>
            </a:r>
            <a:r>
              <a:rPr lang="en-US" b="1" dirty="0"/>
              <a:t>)] </a:t>
            </a:r>
            <a:r>
              <a:rPr lang="en-US" b="1" dirty="0" smtClean="0"/>
              <a:t> </a:t>
            </a:r>
            <a:r>
              <a:rPr lang="en-US" dirty="0"/>
              <a:t>– select </a:t>
            </a:r>
            <a:r>
              <a:rPr lang="en-US" dirty="0" smtClean="0"/>
              <a:t>by both</a:t>
            </a:r>
          </a:p>
          <a:p>
            <a:r>
              <a:rPr lang="en-US" b="1" dirty="0"/>
              <a:t>//*[@id=</a:t>
            </a:r>
            <a:r>
              <a:rPr lang="uk-UA" b="1" dirty="0"/>
              <a:t>'</a:t>
            </a:r>
            <a:r>
              <a:rPr lang="en-US" b="1" dirty="0" smtClean="0"/>
              <a:t>header</a:t>
            </a:r>
            <a:r>
              <a:rPr lang="uk-UA" b="1" dirty="0" smtClean="0"/>
              <a:t>’</a:t>
            </a:r>
            <a:r>
              <a:rPr lang="en-US" b="1" dirty="0" smtClean="0"/>
              <a:t>]/.. </a:t>
            </a:r>
            <a:r>
              <a:rPr lang="en-US" dirty="0" smtClean="0"/>
              <a:t>– go level up to the parent after select</a:t>
            </a:r>
          </a:p>
          <a:p>
            <a:r>
              <a:rPr lang="en-US" b="1" dirty="0"/>
              <a:t>/</a:t>
            </a:r>
            <a:r>
              <a:rPr lang="en-US" b="1" dirty="0" smtClean="0"/>
              <a:t>/div//*</a:t>
            </a:r>
            <a:r>
              <a:rPr lang="en-US" b="1" dirty="0"/>
              <a:t>[@id=</a:t>
            </a:r>
            <a:r>
              <a:rPr lang="uk-UA" b="1" dirty="0"/>
              <a:t>'</a:t>
            </a:r>
            <a:r>
              <a:rPr lang="en-US" b="1" dirty="0" smtClean="0"/>
              <a:t>header</a:t>
            </a:r>
            <a:r>
              <a:rPr lang="uk-UA" b="1" dirty="0" smtClean="0"/>
              <a:t>’</a:t>
            </a:r>
            <a:r>
              <a:rPr lang="en-US" b="1" dirty="0" smtClean="0"/>
              <a:t>] </a:t>
            </a:r>
            <a:r>
              <a:rPr lang="en-US" dirty="0" smtClean="0"/>
              <a:t>– go find by id within div </a:t>
            </a:r>
            <a:r>
              <a:rPr lang="en-US" dirty="0" smtClean="0"/>
              <a:t>element</a:t>
            </a:r>
          </a:p>
          <a:p>
            <a:r>
              <a:rPr lang="en-US" b="1" dirty="0" smtClean="0"/>
              <a:t>//select[@id=</a:t>
            </a:r>
            <a:r>
              <a:rPr lang="en-US" b="1" dirty="0"/>
              <a:t>'</a:t>
            </a:r>
            <a:r>
              <a:rPr lang="en-US" b="1" dirty="0" smtClean="0"/>
              <a:t>country</a:t>
            </a:r>
            <a:r>
              <a:rPr lang="en-US" b="1" dirty="0"/>
              <a:t>'</a:t>
            </a:r>
            <a:r>
              <a:rPr lang="en-US" b="1" dirty="0" smtClean="0"/>
              <a:t>]/option[@value=</a:t>
            </a:r>
            <a:r>
              <a:rPr lang="en-US" b="1" dirty="0"/>
              <a:t>'</a:t>
            </a:r>
            <a:r>
              <a:rPr lang="en-US" b="1" dirty="0" smtClean="0"/>
              <a:t>Austria</a:t>
            </a:r>
            <a:r>
              <a:rPr lang="en-US" b="1" dirty="0"/>
              <a:t>'</a:t>
            </a:r>
            <a:r>
              <a:rPr lang="en-US" b="1" dirty="0" smtClean="0"/>
              <a:t>] </a:t>
            </a:r>
            <a:r>
              <a:rPr lang="en-US" dirty="0" smtClean="0"/>
              <a:t>– go find select by id then go one level inside and select option with value</a:t>
            </a:r>
            <a:endParaRPr lang="en-US" dirty="0" smtClean="0"/>
          </a:p>
          <a:p>
            <a:r>
              <a:rPr lang="en-US" b="1" dirty="0" smtClean="0"/>
              <a:t>/</a:t>
            </a:r>
            <a:r>
              <a:rPr lang="en-US" b="1" dirty="0"/>
              <a:t>/*[text()='Application']/../..//*[@id='location'</a:t>
            </a:r>
            <a:r>
              <a:rPr lang="en-US" b="1" dirty="0" smtClean="0"/>
              <a:t>] </a:t>
            </a:r>
            <a:r>
              <a:rPr lang="en-US" dirty="0" smtClean="0"/>
              <a:t>– go find element by text, then go 2 levels up, then find inside element </a:t>
            </a:r>
            <a:r>
              <a:rPr lang="en-US" dirty="0" smtClean="0"/>
              <a:t>item by </a:t>
            </a:r>
            <a:r>
              <a:rPr lang="en-US" dirty="0" smtClean="0"/>
              <a:t>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872066" y="691634"/>
            <a:ext cx="725593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XPath Cheatsheet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0" y="6604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17892</TotalTime>
  <Words>260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Custom Design</vt:lpstr>
      <vt:lpstr>Waveform</vt:lpstr>
      <vt:lpstr>1_Waveform</vt:lpstr>
      <vt:lpstr>2_Waveform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XPath cheatsheet</dc:title>
  <dc:subject>Automation with Ruby, Cucumber and WebDriver</dc:subject>
  <dc:creator>Viacheslav (Slava) Skryabin</dc:creator>
  <cp:keywords/>
  <dc:description/>
  <cp:lastModifiedBy>Slava Skryabin</cp:lastModifiedBy>
  <cp:revision>322</cp:revision>
  <dcterms:created xsi:type="dcterms:W3CDTF">2015-12-23T00:39:17Z</dcterms:created>
  <dcterms:modified xsi:type="dcterms:W3CDTF">2016-04-18T02:21:26Z</dcterms:modified>
  <cp:category/>
</cp:coreProperties>
</file>