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1DFB95-6CF3-493F-AEE0-F42F55FCB915}" v="5" dt="2023-01-16T06:54:35.1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undarya V L" userId="e718295f2473b342" providerId="LiveId" clId="{1B1DFB95-6CF3-493F-AEE0-F42F55FCB915}"/>
    <pc:docChg chg="modSld">
      <pc:chgData name="Soundarya V L" userId="e718295f2473b342" providerId="LiveId" clId="{1B1DFB95-6CF3-493F-AEE0-F42F55FCB915}" dt="2023-01-16T06:54:35.131" v="49" actId="1076"/>
      <pc:docMkLst>
        <pc:docMk/>
      </pc:docMkLst>
      <pc:sldChg chg="modSp mod">
        <pc:chgData name="Soundarya V L" userId="e718295f2473b342" providerId="LiveId" clId="{1B1DFB95-6CF3-493F-AEE0-F42F55FCB915}" dt="2023-01-16T05:07:16.954" v="21" actId="20577"/>
        <pc:sldMkLst>
          <pc:docMk/>
          <pc:sldMk cId="242359308" sldId="256"/>
        </pc:sldMkLst>
        <pc:spChg chg="mod">
          <ac:chgData name="Soundarya V L" userId="e718295f2473b342" providerId="LiveId" clId="{1B1DFB95-6CF3-493F-AEE0-F42F55FCB915}" dt="2023-01-16T05:07:16.954" v="21" actId="20577"/>
          <ac:spMkLst>
            <pc:docMk/>
            <pc:sldMk cId="242359308" sldId="256"/>
            <ac:spMk id="3" creationId="{17763D05-FC02-28E6-E689-0E0D97203E77}"/>
          </ac:spMkLst>
        </pc:spChg>
      </pc:sldChg>
      <pc:sldChg chg="addSp modSp mod">
        <pc:chgData name="Soundarya V L" userId="e718295f2473b342" providerId="LiveId" clId="{1B1DFB95-6CF3-493F-AEE0-F42F55FCB915}" dt="2023-01-16T06:54:35.131" v="49" actId="1076"/>
        <pc:sldMkLst>
          <pc:docMk/>
          <pc:sldMk cId="2283530632" sldId="261"/>
        </pc:sldMkLst>
        <pc:spChg chg="mod">
          <ac:chgData name="Soundarya V L" userId="e718295f2473b342" providerId="LiveId" clId="{1B1DFB95-6CF3-493F-AEE0-F42F55FCB915}" dt="2023-01-16T05:08:39.796" v="44" actId="20577"/>
          <ac:spMkLst>
            <pc:docMk/>
            <pc:sldMk cId="2283530632" sldId="261"/>
            <ac:spMk id="2" creationId="{30EE1552-6302-F601-8804-418174CE55C2}"/>
          </ac:spMkLst>
        </pc:spChg>
        <pc:picChg chg="add mod">
          <ac:chgData name="Soundarya V L" userId="e718295f2473b342" providerId="LiveId" clId="{1B1DFB95-6CF3-493F-AEE0-F42F55FCB915}" dt="2023-01-16T06:54:35.131" v="49" actId="1076"/>
          <ac:picMkLst>
            <pc:docMk/>
            <pc:sldMk cId="2283530632" sldId="261"/>
            <ac:picMk id="3" creationId="{2D180FDC-3109-8D90-4B6C-8DBE14A24B2F}"/>
          </ac:picMkLst>
        </pc:picChg>
        <pc:picChg chg="mod">
          <ac:chgData name="Soundarya V L" userId="e718295f2473b342" providerId="LiveId" clId="{1B1DFB95-6CF3-493F-AEE0-F42F55FCB915}" dt="2023-01-16T06:54:30.611" v="47" actId="1076"/>
          <ac:picMkLst>
            <pc:docMk/>
            <pc:sldMk cId="2283530632" sldId="261"/>
            <ac:picMk id="1032" creationId="{CC486932-E876-CDA0-A912-6E9FD60FD437}"/>
          </ac:picMkLst>
        </pc:picChg>
        <pc:picChg chg="mod">
          <ac:chgData name="Soundarya V L" userId="e718295f2473b342" providerId="LiveId" clId="{1B1DFB95-6CF3-493F-AEE0-F42F55FCB915}" dt="2023-01-16T06:54:29.162" v="46" actId="1076"/>
          <ac:picMkLst>
            <pc:docMk/>
            <pc:sldMk cId="2283530632" sldId="261"/>
            <ac:picMk id="1036" creationId="{F96AF02D-F193-D916-ED44-F6260378B38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5BAC2-EB5E-463E-9F2C-EF97F9D8F87E}" type="datetimeFigureOut">
              <a:rPr lang="en-IN" smtClean="0"/>
              <a:t>16-01-2023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68944D89-B6BD-4441-ADDE-C3CD2EC7B17F}" type="slidenum">
              <a:rPr lang="en-IN" smtClean="0"/>
              <a:t>‹#›</a:t>
            </a:fld>
            <a:endParaRPr lang="en-IN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99110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5BAC2-EB5E-463E-9F2C-EF97F9D8F87E}" type="datetimeFigureOut">
              <a:rPr lang="en-IN" smtClean="0"/>
              <a:t>16-01-2023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44D89-B6BD-4441-ADDE-C3CD2EC7B17F}" type="slidenum">
              <a:rPr lang="en-IN" smtClean="0"/>
              <a:t>‹#›</a:t>
            </a:fld>
            <a:endParaRPr lang="en-IN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55410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5BAC2-EB5E-463E-9F2C-EF97F9D8F87E}" type="datetimeFigureOut">
              <a:rPr lang="en-IN" smtClean="0"/>
              <a:t>16-01-2023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44D89-B6BD-4441-ADDE-C3CD2EC7B17F}" type="slidenum">
              <a:rPr lang="en-IN" smtClean="0"/>
              <a:t>‹#›</a:t>
            </a:fld>
            <a:endParaRPr lang="en-IN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58445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FE65BAC2-EB5E-463E-9F2C-EF97F9D8F87E}" type="datetimeFigureOut">
              <a:rPr lang="en-IN" smtClean="0"/>
              <a:t>16-01-2023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44D89-B6BD-4441-ADDE-C3CD2EC7B17F}" type="slidenum">
              <a:rPr lang="en-IN" smtClean="0"/>
              <a:t>‹#›</a:t>
            </a:fld>
            <a:endParaRPr lang="en-IN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15397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5BAC2-EB5E-463E-9F2C-EF97F9D8F87E}" type="datetimeFigureOut">
              <a:rPr lang="en-IN" smtClean="0"/>
              <a:t>16-01-2023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44D89-B6BD-4441-ADDE-C3CD2EC7B17F}" type="slidenum">
              <a:rPr lang="en-IN" smtClean="0"/>
              <a:t>‹#›</a:t>
            </a:fld>
            <a:endParaRPr lang="en-IN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4625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5BAC2-EB5E-463E-9F2C-EF97F9D8F87E}" type="datetimeFigureOut">
              <a:rPr lang="en-IN" smtClean="0"/>
              <a:t>16-01-2023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44D89-B6BD-4441-ADDE-C3CD2EC7B17F}" type="slidenum">
              <a:rPr lang="en-IN" smtClean="0"/>
              <a:t>‹#›</a:t>
            </a:fld>
            <a:endParaRPr lang="en-IN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53984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5BAC2-EB5E-463E-9F2C-EF97F9D8F87E}" type="datetimeFigureOut">
              <a:rPr lang="en-IN" smtClean="0"/>
              <a:t>16-01-2023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44D89-B6BD-4441-ADDE-C3CD2EC7B17F}" type="slidenum">
              <a:rPr lang="en-IN" smtClean="0"/>
              <a:t>‹#›</a:t>
            </a:fld>
            <a:endParaRPr lang="en-IN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83492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5BAC2-EB5E-463E-9F2C-EF97F9D8F87E}" type="datetimeFigureOut">
              <a:rPr lang="en-IN" smtClean="0"/>
              <a:t>16-01-2023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44D89-B6BD-4441-ADDE-C3CD2EC7B17F}" type="slidenum">
              <a:rPr lang="en-IN" smtClean="0"/>
              <a:t>‹#›</a:t>
            </a:fld>
            <a:endParaRPr lang="en-IN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17343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5BAC2-EB5E-463E-9F2C-EF97F9D8F87E}" type="datetimeFigureOut">
              <a:rPr lang="en-IN" smtClean="0"/>
              <a:t>16-01-2023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44D89-B6BD-4441-ADDE-C3CD2EC7B1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405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5BAC2-EB5E-463E-9F2C-EF97F9D8F87E}" type="datetimeFigureOut">
              <a:rPr lang="en-IN" smtClean="0"/>
              <a:t>16-01-2023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44D89-B6BD-4441-ADDE-C3CD2EC7B17F}" type="slidenum">
              <a:rPr lang="en-IN" smtClean="0"/>
              <a:t>‹#›</a:t>
            </a:fld>
            <a:endParaRPr lang="en-IN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58835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FE65BAC2-EB5E-463E-9F2C-EF97F9D8F87E}" type="datetimeFigureOut">
              <a:rPr lang="en-IN" smtClean="0"/>
              <a:t>16-01-2023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68944D89-B6BD-4441-ADDE-C3CD2EC7B17F}" type="slidenum">
              <a:rPr lang="en-IN" smtClean="0"/>
              <a:t>‹#›</a:t>
            </a:fld>
            <a:endParaRPr lang="en-IN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32010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65BAC2-EB5E-463E-9F2C-EF97F9D8F87E}" type="datetimeFigureOut">
              <a:rPr lang="en-IN" smtClean="0"/>
              <a:t>16-01-2023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8944D89-B6BD-4441-ADDE-C3CD2EC7B1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8289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79600-CBE1-152B-91FA-641B0BCE5A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9671" y="997672"/>
            <a:ext cx="8637073" cy="2618554"/>
          </a:xfrm>
        </p:spPr>
        <p:txBody>
          <a:bodyPr/>
          <a:lstStyle/>
          <a:p>
            <a:pPr algn="just"/>
            <a:r>
              <a:rPr lang="en-IN" dirty="0"/>
              <a:t>Online </a:t>
            </a:r>
            <a:r>
              <a:rPr lang="en-IN" dirty="0" err="1"/>
              <a:t>Examportal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763D05-FC02-28E6-E689-0E0D97203E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5091343"/>
            <a:ext cx="8637072" cy="1071095"/>
          </a:xfrm>
        </p:spPr>
        <p:txBody>
          <a:bodyPr>
            <a:normAutofit/>
          </a:bodyPr>
          <a:lstStyle/>
          <a:p>
            <a:r>
              <a:rPr lang="en-IN" dirty="0"/>
              <a:t>Soundarya VL</a:t>
            </a:r>
          </a:p>
          <a:p>
            <a:r>
              <a:rPr lang="en-IN" dirty="0"/>
              <a:t>AXISB1013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2359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91352-6D33-2032-D4AB-3DA64F49B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Overview Of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47E857-377F-7458-8C4D-555331B52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Online Examination System is a technology-driven way to simplify examination activities like defining exam patterns with question banks, defining exam timer, objective/ subjective question sections, conducting exams using the computer or mobile devices in a paperless manner.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15062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E1552-6302-F601-8804-418174CE5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TECHNOLOGIES USED</a:t>
            </a:r>
          </a:p>
        </p:txBody>
      </p:sp>
      <p:pic>
        <p:nvPicPr>
          <p:cNvPr id="1026" name="Picture 2" descr="Spring Boot Tutorial">
            <a:extLst>
              <a:ext uri="{FF2B5EF4-FFF2-40B4-BE49-F238E27FC236}">
                <a16:creationId xmlns:a16="http://schemas.microsoft.com/office/drawing/2014/main" id="{703D9545-DD95-0364-4087-B3A6E11E3A2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839" y="1925077"/>
            <a:ext cx="2952750" cy="155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Your custom development solution with React JS| Ubidreams">
            <a:extLst>
              <a:ext uri="{FF2B5EF4-FFF2-40B4-BE49-F238E27FC236}">
                <a16:creationId xmlns:a16="http://schemas.microsoft.com/office/drawing/2014/main" id="{CCD89B07-5377-ACBE-69E2-5C04259CB6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7345" y="1666620"/>
            <a:ext cx="2638425" cy="173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Learn Bootstrap Tutorial - JavaTpoint">
            <a:extLst>
              <a:ext uri="{FF2B5EF4-FFF2-40B4-BE49-F238E27FC236}">
                <a16:creationId xmlns:a16="http://schemas.microsoft.com/office/drawing/2014/main" id="{CC486932-E876-CDA0-A912-6E9FD60FD4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174" y="3761551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Postman Public API Network Now the World's Largest Public API Hub |  Business Wire">
            <a:extLst>
              <a:ext uri="{FF2B5EF4-FFF2-40B4-BE49-F238E27FC236}">
                <a16:creationId xmlns:a16="http://schemas.microsoft.com/office/drawing/2014/main" id="{95FDF9AD-3C65-A824-2F49-D4090B326A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087" y="1695450"/>
            <a:ext cx="3028950" cy="151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What is Java and How it works? An Overview and Its Use Cases -  DevOpsSchool.com">
            <a:extLst>
              <a:ext uri="{FF2B5EF4-FFF2-40B4-BE49-F238E27FC236}">
                <a16:creationId xmlns:a16="http://schemas.microsoft.com/office/drawing/2014/main" id="{F96AF02D-F193-D916-ED44-F6260378B3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098" y="4267649"/>
            <a:ext cx="3028950" cy="151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REST API Documentation Tool | Swagger UI">
            <a:extLst>
              <a:ext uri="{FF2B5EF4-FFF2-40B4-BE49-F238E27FC236}">
                <a16:creationId xmlns:a16="http://schemas.microsoft.com/office/drawing/2014/main" id="{2D180FDC-3109-8D90-4B6C-8DBE14A24B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7751" y="3666691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3530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10C29-50F1-8A89-B58A-38FC7716B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9D11C-9DBB-57C0-704A-A4DFB8FAEC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  <a:p>
            <a:r>
              <a:rPr lang="en-IN" sz="2800" dirty="0"/>
              <a:t>CRUD operations on categories</a:t>
            </a:r>
          </a:p>
          <a:p>
            <a:r>
              <a:rPr lang="en-IN" sz="2800" dirty="0"/>
              <a:t>CRUD operations on quiz</a:t>
            </a:r>
          </a:p>
          <a:p>
            <a:r>
              <a:rPr lang="en-IN" sz="2800" dirty="0"/>
              <a:t>CRUD operations on questions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97487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A506B-927A-D93A-3FAE-AEE462EB8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Use case diagram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9036BB9-DECC-ADA1-BD83-85EAB7D6BE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51163"/>
            <a:ext cx="12192000" cy="5106838"/>
          </a:xfrm>
        </p:spPr>
      </p:pic>
    </p:spTree>
    <p:extLst>
      <p:ext uri="{BB962C8B-B14F-4D97-AF65-F5344CB8AC3E}">
        <p14:creationId xmlns:p14="http://schemas.microsoft.com/office/powerpoint/2010/main" val="556834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425A4-57B6-DC19-75E7-DD58FA069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Flow chart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4982882-EFF8-D008-EA7A-8F59DF9C98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4473" y="1664899"/>
            <a:ext cx="6814867" cy="5055078"/>
          </a:xfrm>
        </p:spPr>
      </p:pic>
    </p:spTree>
    <p:extLst>
      <p:ext uri="{BB962C8B-B14F-4D97-AF65-F5344CB8AC3E}">
        <p14:creationId xmlns:p14="http://schemas.microsoft.com/office/powerpoint/2010/main" val="3139433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EE48D-5677-0A86-CED6-A2407597F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Future </a:t>
            </a:r>
            <a:r>
              <a:rPr lang="en-IN" dirty="0" err="1"/>
              <a:t>Implemetation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201BF6-E5C5-6B46-7A0E-30F60758C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 Adding timer for the quizzes</a:t>
            </a:r>
          </a:p>
          <a:p>
            <a:r>
              <a:rPr lang="en-IN" dirty="0"/>
              <a:t>Report Card in pdf form </a:t>
            </a:r>
          </a:p>
          <a:p>
            <a:r>
              <a:rPr lang="en-IN" dirty="0"/>
              <a:t>Verifying the credentials through </a:t>
            </a:r>
            <a:r>
              <a:rPr lang="en-IN" dirty="0" err="1"/>
              <a:t>gmail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805702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B2183-FEE8-193A-825B-EB4905E26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17676-1547-6249-4E05-04BC769E8B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9600" dirty="0"/>
              <a:t>FIN</a:t>
            </a:r>
          </a:p>
        </p:txBody>
      </p:sp>
    </p:spTree>
    <p:extLst>
      <p:ext uri="{BB962C8B-B14F-4D97-AF65-F5344CB8AC3E}">
        <p14:creationId xmlns:p14="http://schemas.microsoft.com/office/powerpoint/2010/main" val="358157907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Gallery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558</TotalTime>
  <Words>90</Words>
  <Application>Microsoft Office PowerPoint</Application>
  <PresentationFormat>Widescreen</PresentationFormat>
  <Paragraphs>19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Arial</vt:lpstr>
      <vt:lpstr>Century Gothic</vt:lpstr>
      <vt:lpstr>Gallery</vt:lpstr>
      <vt:lpstr>Online Examportal</vt:lpstr>
      <vt:lpstr>Overview Of the Project</vt:lpstr>
      <vt:lpstr>TECHNOLOGIES USED</vt:lpstr>
      <vt:lpstr>Features</vt:lpstr>
      <vt:lpstr>Use case diagram</vt:lpstr>
      <vt:lpstr>Flow chart</vt:lpstr>
      <vt:lpstr>Future Implemetation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Examportal</dc:title>
  <dc:creator>Soundarya V L</dc:creator>
  <cp:lastModifiedBy>Soundarya V L</cp:lastModifiedBy>
  <cp:revision>1</cp:revision>
  <dcterms:created xsi:type="dcterms:W3CDTF">2023-01-15T13:34:21Z</dcterms:created>
  <dcterms:modified xsi:type="dcterms:W3CDTF">2023-01-16T06:54:36Z</dcterms:modified>
</cp:coreProperties>
</file>