
<file path=[Content_Types].xml><?xml version="1.0" encoding="utf-8"?>
<Types xmlns="http://schemas.openxmlformats.org/package/2006/content-types">
  <Default Extension="bin" ContentType="image/png"/>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3" r:id="rId28"/>
  </p:sldMasterIdLst>
  <p:notesMasterIdLst>
    <p:notesMasterId r:id="rId61"/>
  </p:notesMasterIdLst>
  <p:handoutMasterIdLst>
    <p:handoutMasterId r:id="rId62"/>
  </p:handoutMasterIdLst>
  <p:sldIdLst>
    <p:sldId id="2147483619" r:id="rId29"/>
    <p:sldId id="2147483645" r:id="rId30"/>
    <p:sldId id="2147483647" r:id="rId31"/>
    <p:sldId id="2147483626" r:id="rId32"/>
    <p:sldId id="2147483615" r:id="rId33"/>
    <p:sldId id="2147483632" r:id="rId34"/>
    <p:sldId id="2147483622" r:id="rId35"/>
    <p:sldId id="2147483621" r:id="rId36"/>
    <p:sldId id="2147483630" r:id="rId37"/>
    <p:sldId id="2147483620" r:id="rId38"/>
    <p:sldId id="2147483629" r:id="rId39"/>
    <p:sldId id="2147483623" r:id="rId40"/>
    <p:sldId id="2147483624" r:id="rId41"/>
    <p:sldId id="2147483625" r:id="rId42"/>
    <p:sldId id="2147483627" r:id="rId43"/>
    <p:sldId id="258" r:id="rId44"/>
    <p:sldId id="2147483628" r:id="rId45"/>
    <p:sldId id="2147483633" r:id="rId46"/>
    <p:sldId id="2147483631" r:id="rId47"/>
    <p:sldId id="2147483635" r:id="rId48"/>
    <p:sldId id="2147483636" r:id="rId49"/>
    <p:sldId id="2147483637" r:id="rId50"/>
    <p:sldId id="2147483638" r:id="rId51"/>
    <p:sldId id="2147483639" r:id="rId52"/>
    <p:sldId id="2147483640" r:id="rId53"/>
    <p:sldId id="259" r:id="rId54"/>
    <p:sldId id="2147483641" r:id="rId55"/>
    <p:sldId id="2147483642" r:id="rId56"/>
    <p:sldId id="2147483643" r:id="rId57"/>
    <p:sldId id="2147483646" r:id="rId58"/>
    <p:sldId id="256" r:id="rId59"/>
    <p:sldId id="257" r:id="rId60"/>
  </p:sldIdLst>
  <p:sldSz cx="12195175" cy="6858000"/>
  <p:notesSz cx="6858000" cy="9144000"/>
  <p:embeddedFontLst>
    <p:embeddedFont>
      <p:font typeface="Arial Unicode MS" panose="020B0604020202020204" charset="-128"/>
      <p:regular r:id="rId63"/>
    </p:embeddedFont>
    <p:embeddedFont>
      <p:font typeface="72" panose="020B0503030000000003" pitchFamily="34" charset="0"/>
      <p:regular r:id="rId64"/>
      <p:bold r:id="rId65"/>
      <p:italic r:id="rId66"/>
      <p:boldItalic r:id="rId67"/>
    </p:embeddedFont>
    <p:embeddedFont>
      <p:font typeface="72 Brand" panose="020B0504030603020204" pitchFamily="34" charset="0"/>
      <p:regular r:id="rId68"/>
      <p:bold r:id="rId69"/>
      <p:italic r:id="rId70"/>
      <p:boldItalic r:id="rId71"/>
    </p:embeddedFont>
    <p:embeddedFont>
      <p:font typeface="72 Brand Medium" panose="020B0604030603020204" pitchFamily="34" charset="0"/>
      <p:regular r:id="rId72"/>
      <p:italic r:id="rId73"/>
    </p:embeddedFont>
    <p:embeddedFont>
      <p:font typeface="Roboto" panose="02000000000000000000" pitchFamily="2" charset="0"/>
      <p:regular r:id="rId74"/>
      <p:bold r:id="rId75"/>
      <p:italic r:id="rId76"/>
      <p:boldItalic r:id="rId77"/>
    </p:embeddedFont>
  </p:embeddedFontLst>
  <p:custDataLst>
    <p:tags r:id="rId78"/>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33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D1696-A3AA-4812-A8F1-A763D696FC71}" v="14" dt="2024-09-16T14:05:53.09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327" autoAdjust="0"/>
  </p:normalViewPr>
  <p:slideViewPr>
    <p:cSldViewPr snapToGrid="0" showGuides="1">
      <p:cViewPr varScale="1">
        <p:scale>
          <a:sx n="161" d="100"/>
          <a:sy n="161" d="100"/>
        </p:scale>
        <p:origin x="2430" y="144"/>
      </p:cViewPr>
      <p:guideLst>
        <p:guide pos="3841"/>
        <p:guide orient="horz" pos="33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0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14.xml"/><Relationship Id="rId47" Type="http://schemas.openxmlformats.org/officeDocument/2006/relationships/slide" Target="slides/slide19.xml"/><Relationship Id="rId63" Type="http://schemas.openxmlformats.org/officeDocument/2006/relationships/font" Target="fonts/font1.fntdata"/><Relationship Id="rId68" Type="http://schemas.openxmlformats.org/officeDocument/2006/relationships/font" Target="fonts/font6.fntdata"/><Relationship Id="rId84" Type="http://schemas.microsoft.com/office/2015/10/relationships/revisionInfo" Target="revisionInfo.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4.xml"/><Relationship Id="rId37" Type="http://schemas.openxmlformats.org/officeDocument/2006/relationships/slide" Target="slides/slide9.xml"/><Relationship Id="rId53" Type="http://schemas.openxmlformats.org/officeDocument/2006/relationships/slide" Target="slides/slide25.xml"/><Relationship Id="rId58" Type="http://schemas.openxmlformats.org/officeDocument/2006/relationships/slide" Target="slides/slide30.xml"/><Relationship Id="rId74" Type="http://schemas.openxmlformats.org/officeDocument/2006/relationships/font" Target="fonts/font12.fntdata"/><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notesMaster" Target="notesMasters/notesMaster1.xml"/><Relationship Id="rId82"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customXml" Target="../customXml/item8.xml"/><Relationship Id="rId51" Type="http://schemas.openxmlformats.org/officeDocument/2006/relationships/slide" Target="slides/slide23.xml"/><Relationship Id="rId72" Type="http://schemas.openxmlformats.org/officeDocument/2006/relationships/font" Target="fonts/font10.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font" Target="fonts/font5.fntdata"/><Relationship Id="rId20" Type="http://schemas.openxmlformats.org/officeDocument/2006/relationships/customXml" Target="../customXml/item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handoutMaster" Target="handoutMasters/handoutMaster1.xml"/><Relationship Id="rId70" Type="http://schemas.openxmlformats.org/officeDocument/2006/relationships/font" Target="fonts/font8.fntdata"/><Relationship Id="rId75" Type="http://schemas.openxmlformats.org/officeDocument/2006/relationships/font" Target="fonts/font13.fntdata"/><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1.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10" Type="http://schemas.openxmlformats.org/officeDocument/2006/relationships/customXml" Target="../customXml/item10.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1.xml"/><Relationship Id="rId34" Type="http://schemas.openxmlformats.org/officeDocument/2006/relationships/slide" Target="slides/slide6.xml"/><Relationship Id="rId50" Type="http://schemas.openxmlformats.org/officeDocument/2006/relationships/slide" Target="slides/slide22.xml"/><Relationship Id="rId55" Type="http://schemas.openxmlformats.org/officeDocument/2006/relationships/slide" Target="slides/slide27.xml"/><Relationship Id="rId76" Type="http://schemas.openxmlformats.org/officeDocument/2006/relationships/font" Target="fonts/font14.fntdata"/><Relationship Id="rId7" Type="http://schemas.openxmlformats.org/officeDocument/2006/relationships/customXml" Target="../customXml/item7.xml"/><Relationship Id="rId71" Type="http://schemas.openxmlformats.org/officeDocument/2006/relationships/font" Target="fonts/font9.fntdata"/><Relationship Id="rId2" Type="http://schemas.openxmlformats.org/officeDocument/2006/relationships/customXml" Target="../customXml/item2.xml"/><Relationship Id="rId29" Type="http://schemas.openxmlformats.org/officeDocument/2006/relationships/slide" Target="slides/slide1.xml"/><Relationship Id="rId24" Type="http://schemas.openxmlformats.org/officeDocument/2006/relationships/customXml" Target="../customXml/item24.xml"/><Relationship Id="rId40" Type="http://schemas.openxmlformats.org/officeDocument/2006/relationships/slide" Target="slides/slide12.xml"/><Relationship Id="rId45" Type="http://schemas.openxmlformats.org/officeDocument/2006/relationships/slide" Target="slides/slide17.xml"/><Relationship Id="rId66"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feil, Alex" userId="ba9e60fb-e013-4dfa-96fe-c8a1b8e61dcf" providerId="ADAL" clId="{D39D1696-A3AA-4812-A8F1-A763D696FC71}"/>
    <pc:docChg chg="custSel addSld delSld modSld">
      <pc:chgData name="Pfeil, Alex" userId="ba9e60fb-e013-4dfa-96fe-c8a1b8e61dcf" providerId="ADAL" clId="{D39D1696-A3AA-4812-A8F1-A763D696FC71}" dt="2024-09-16T14:06:52.074" v="1201" actId="20577"/>
      <pc:docMkLst>
        <pc:docMk/>
      </pc:docMkLst>
      <pc:sldChg chg="addSp delSp modSp add mod">
        <pc:chgData name="Pfeil, Alex" userId="ba9e60fb-e013-4dfa-96fe-c8a1b8e61dcf" providerId="ADAL" clId="{D39D1696-A3AA-4812-A8F1-A763D696FC71}" dt="2024-09-12T14:36:03.109" v="936" actId="14100"/>
        <pc:sldMkLst>
          <pc:docMk/>
          <pc:sldMk cId="2697624312" sldId="256"/>
        </pc:sldMkLst>
        <pc:spChg chg="mod">
          <ac:chgData name="Pfeil, Alex" userId="ba9e60fb-e013-4dfa-96fe-c8a1b8e61dcf" providerId="ADAL" clId="{D39D1696-A3AA-4812-A8F1-A763D696FC71}" dt="2024-09-02T14:21:51.044" v="577" actId="20577"/>
          <ac:spMkLst>
            <pc:docMk/>
            <pc:sldMk cId="2697624312" sldId="256"/>
            <ac:spMk id="4" creationId="{A2E26779-CB98-59B5-C4F8-F7077B9E3DA9}"/>
          </ac:spMkLst>
        </pc:spChg>
        <pc:picChg chg="add del mod">
          <ac:chgData name="Pfeil, Alex" userId="ba9e60fb-e013-4dfa-96fe-c8a1b8e61dcf" providerId="ADAL" clId="{D39D1696-A3AA-4812-A8F1-A763D696FC71}" dt="2024-09-02T14:22:27.651" v="581" actId="478"/>
          <ac:picMkLst>
            <pc:docMk/>
            <pc:sldMk cId="2697624312" sldId="256"/>
            <ac:picMk id="3" creationId="{770BA9FF-0993-B336-3F20-92BCAD27B68A}"/>
          </ac:picMkLst>
        </pc:picChg>
        <pc:picChg chg="add mod ord">
          <ac:chgData name="Pfeil, Alex" userId="ba9e60fb-e013-4dfa-96fe-c8a1b8e61dcf" providerId="ADAL" clId="{D39D1696-A3AA-4812-A8F1-A763D696FC71}" dt="2024-09-12T14:36:00.715" v="935" actId="167"/>
          <ac:picMkLst>
            <pc:docMk/>
            <pc:sldMk cId="2697624312" sldId="256"/>
            <ac:picMk id="5" creationId="{12F20BB7-FBF6-4426-AC32-3C555FB071FD}"/>
          </ac:picMkLst>
        </pc:picChg>
        <pc:picChg chg="del">
          <ac:chgData name="Pfeil, Alex" userId="ba9e60fb-e013-4dfa-96fe-c8a1b8e61dcf" providerId="ADAL" clId="{D39D1696-A3AA-4812-A8F1-A763D696FC71}" dt="2024-09-02T14:21:54.070" v="578" actId="478"/>
          <ac:picMkLst>
            <pc:docMk/>
            <pc:sldMk cId="2697624312" sldId="256"/>
            <ac:picMk id="5" creationId="{86B53C8C-EAC6-1A40-834D-09F26819B325}"/>
          </ac:picMkLst>
        </pc:picChg>
        <pc:picChg chg="add del mod">
          <ac:chgData name="Pfeil, Alex" userId="ba9e60fb-e013-4dfa-96fe-c8a1b8e61dcf" providerId="ADAL" clId="{D39D1696-A3AA-4812-A8F1-A763D696FC71}" dt="2024-09-12T14:33:31.609" v="917" actId="478"/>
          <ac:picMkLst>
            <pc:docMk/>
            <pc:sldMk cId="2697624312" sldId="256"/>
            <ac:picMk id="7" creationId="{617BB1BD-7A30-A291-3DB7-3CD06D3AB19A}"/>
          </ac:picMkLst>
        </pc:picChg>
        <pc:picChg chg="add mod ord">
          <ac:chgData name="Pfeil, Alex" userId="ba9e60fb-e013-4dfa-96fe-c8a1b8e61dcf" providerId="ADAL" clId="{D39D1696-A3AA-4812-A8F1-A763D696FC71}" dt="2024-09-12T14:35:59.029" v="934" actId="167"/>
          <ac:picMkLst>
            <pc:docMk/>
            <pc:sldMk cId="2697624312" sldId="256"/>
            <ac:picMk id="8" creationId="{95787CE0-4BD0-151A-9022-038DB2BD5CE1}"/>
          </ac:picMkLst>
        </pc:picChg>
        <pc:picChg chg="add del mod">
          <ac:chgData name="Pfeil, Alex" userId="ba9e60fb-e013-4dfa-96fe-c8a1b8e61dcf" providerId="ADAL" clId="{D39D1696-A3AA-4812-A8F1-A763D696FC71}" dt="2024-09-12T14:33:33.465" v="918" actId="478"/>
          <ac:picMkLst>
            <pc:docMk/>
            <pc:sldMk cId="2697624312" sldId="256"/>
            <ac:picMk id="9" creationId="{CFDE4B06-0039-B082-78CD-5E72BA2C35C0}"/>
          </ac:picMkLst>
        </pc:picChg>
        <pc:cxnChg chg="add mod">
          <ac:chgData name="Pfeil, Alex" userId="ba9e60fb-e013-4dfa-96fe-c8a1b8e61dcf" providerId="ADAL" clId="{D39D1696-A3AA-4812-A8F1-A763D696FC71}" dt="2024-09-12T14:36:03.109" v="936" actId="14100"/>
          <ac:cxnSpMkLst>
            <pc:docMk/>
            <pc:sldMk cId="2697624312" sldId="256"/>
            <ac:cxnSpMk id="11" creationId="{C6A98AC3-B653-069F-2479-C9A442600B0E}"/>
          </ac:cxnSpMkLst>
        </pc:cxnChg>
      </pc:sldChg>
      <pc:sldChg chg="addSp delSp modSp add mod">
        <pc:chgData name="Pfeil, Alex" userId="ba9e60fb-e013-4dfa-96fe-c8a1b8e61dcf" providerId="ADAL" clId="{D39D1696-A3AA-4812-A8F1-A763D696FC71}" dt="2024-09-16T14:06:52.074" v="1201" actId="20577"/>
        <pc:sldMkLst>
          <pc:docMk/>
          <pc:sldMk cId="1165790469" sldId="257"/>
        </pc:sldMkLst>
        <pc:spChg chg="mod">
          <ac:chgData name="Pfeil, Alex" userId="ba9e60fb-e013-4dfa-96fe-c8a1b8e61dcf" providerId="ADAL" clId="{D39D1696-A3AA-4812-A8F1-A763D696FC71}" dt="2024-09-16T14:06:08.959" v="1004"/>
          <ac:spMkLst>
            <pc:docMk/>
            <pc:sldMk cId="1165790469" sldId="257"/>
            <ac:spMk id="2" creationId="{21CCDA1C-73E8-3FE8-7FD4-03D9DB676A1C}"/>
          </ac:spMkLst>
        </pc:spChg>
        <pc:spChg chg="add mod">
          <ac:chgData name="Pfeil, Alex" userId="ba9e60fb-e013-4dfa-96fe-c8a1b8e61dcf" providerId="ADAL" clId="{D39D1696-A3AA-4812-A8F1-A763D696FC71}" dt="2024-09-16T14:06:52.074" v="1201" actId="20577"/>
          <ac:spMkLst>
            <pc:docMk/>
            <pc:sldMk cId="1165790469" sldId="257"/>
            <ac:spMk id="3" creationId="{8B468FDB-87C2-A81C-727B-A131A3C7227F}"/>
          </ac:spMkLst>
        </pc:spChg>
        <pc:spChg chg="del">
          <ac:chgData name="Pfeil, Alex" userId="ba9e60fb-e013-4dfa-96fe-c8a1b8e61dcf" providerId="ADAL" clId="{D39D1696-A3AA-4812-A8F1-A763D696FC71}" dt="2024-09-16T14:03:59.940" v="961" actId="478"/>
          <ac:spMkLst>
            <pc:docMk/>
            <pc:sldMk cId="1165790469" sldId="257"/>
            <ac:spMk id="4" creationId="{A2E26779-CB98-59B5-C4F8-F7077B9E3DA9}"/>
          </ac:spMkLst>
        </pc:spChg>
        <pc:picChg chg="del">
          <ac:chgData name="Pfeil, Alex" userId="ba9e60fb-e013-4dfa-96fe-c8a1b8e61dcf" providerId="ADAL" clId="{D39D1696-A3AA-4812-A8F1-A763D696FC71}" dt="2024-09-16T14:04:01.600" v="962" actId="478"/>
          <ac:picMkLst>
            <pc:docMk/>
            <pc:sldMk cId="1165790469" sldId="257"/>
            <ac:picMk id="5" creationId="{12F20BB7-FBF6-4426-AC32-3C555FB071FD}"/>
          </ac:picMkLst>
        </pc:picChg>
        <pc:picChg chg="del">
          <ac:chgData name="Pfeil, Alex" userId="ba9e60fb-e013-4dfa-96fe-c8a1b8e61dcf" providerId="ADAL" clId="{D39D1696-A3AA-4812-A8F1-A763D696FC71}" dt="2024-09-16T14:04:02.400" v="963" actId="478"/>
          <ac:picMkLst>
            <pc:docMk/>
            <pc:sldMk cId="1165790469" sldId="257"/>
            <ac:picMk id="8" creationId="{95787CE0-4BD0-151A-9022-038DB2BD5CE1}"/>
          </ac:picMkLst>
        </pc:picChg>
        <pc:cxnChg chg="del">
          <ac:chgData name="Pfeil, Alex" userId="ba9e60fb-e013-4dfa-96fe-c8a1b8e61dcf" providerId="ADAL" clId="{D39D1696-A3AA-4812-A8F1-A763D696FC71}" dt="2024-09-16T14:04:03.346" v="964" actId="478"/>
          <ac:cxnSpMkLst>
            <pc:docMk/>
            <pc:sldMk cId="1165790469" sldId="257"/>
            <ac:cxnSpMk id="11" creationId="{C6A98AC3-B653-069F-2479-C9A442600B0E}"/>
          </ac:cxnSpMkLst>
        </pc:cxnChg>
      </pc:sldChg>
      <pc:sldChg chg="delSp modSp add del mod">
        <pc:chgData name="Pfeil, Alex" userId="ba9e60fb-e013-4dfa-96fe-c8a1b8e61dcf" providerId="ADAL" clId="{D39D1696-A3AA-4812-A8F1-A763D696FC71}" dt="2024-09-05T14:22:20.959" v="900" actId="47"/>
        <pc:sldMkLst>
          <pc:docMk/>
          <pc:sldMk cId="3849852818" sldId="257"/>
        </pc:sldMkLst>
        <pc:spChg chg="mod">
          <ac:chgData name="Pfeil, Alex" userId="ba9e60fb-e013-4dfa-96fe-c8a1b8e61dcf" providerId="ADAL" clId="{D39D1696-A3AA-4812-A8F1-A763D696FC71}" dt="2024-09-05T14:18:38.229" v="603" actId="6549"/>
          <ac:spMkLst>
            <pc:docMk/>
            <pc:sldMk cId="3849852818" sldId="257"/>
            <ac:spMk id="4" creationId="{A2E26779-CB98-59B5-C4F8-F7077B9E3DA9}"/>
          </ac:spMkLst>
        </pc:spChg>
        <pc:picChg chg="del">
          <ac:chgData name="Pfeil, Alex" userId="ba9e60fb-e013-4dfa-96fe-c8a1b8e61dcf" providerId="ADAL" clId="{D39D1696-A3AA-4812-A8F1-A763D696FC71}" dt="2024-09-05T14:18:35.727" v="602" actId="478"/>
          <ac:picMkLst>
            <pc:docMk/>
            <pc:sldMk cId="3849852818" sldId="257"/>
            <ac:picMk id="7" creationId="{BC70C82C-10A3-4A67-F861-110364D7DB94}"/>
          </ac:picMkLst>
        </pc:picChg>
      </pc:sldChg>
      <pc:sldChg chg="addSp delSp modSp add mod">
        <pc:chgData name="Pfeil, Alex" userId="ba9e60fb-e013-4dfa-96fe-c8a1b8e61dcf" providerId="ADAL" clId="{D39D1696-A3AA-4812-A8F1-A763D696FC71}" dt="2024-09-05T14:21:35.047" v="898" actId="20577"/>
        <pc:sldMkLst>
          <pc:docMk/>
          <pc:sldMk cId="3674133702" sldId="258"/>
        </pc:sldMkLst>
        <pc:spChg chg="mod">
          <ac:chgData name="Pfeil, Alex" userId="ba9e60fb-e013-4dfa-96fe-c8a1b8e61dcf" providerId="ADAL" clId="{D39D1696-A3AA-4812-A8F1-A763D696FC71}" dt="2024-09-05T14:21:35.047" v="898" actId="20577"/>
          <ac:spMkLst>
            <pc:docMk/>
            <pc:sldMk cId="3674133702" sldId="258"/>
            <ac:spMk id="4" creationId="{A2E26779-CB98-59B5-C4F8-F7077B9E3DA9}"/>
          </ac:spMkLst>
        </pc:spChg>
        <pc:picChg chg="del">
          <ac:chgData name="Pfeil, Alex" userId="ba9e60fb-e013-4dfa-96fe-c8a1b8e61dcf" providerId="ADAL" clId="{D39D1696-A3AA-4812-A8F1-A763D696FC71}" dt="2024-09-05T14:18:52.879" v="606" actId="478"/>
          <ac:picMkLst>
            <pc:docMk/>
            <pc:sldMk cId="3674133702" sldId="258"/>
            <ac:picMk id="6" creationId="{E5DFC05F-5AAC-6388-5243-2B80BC2DB112}"/>
          </ac:picMkLst>
        </pc:picChg>
        <pc:picChg chg="add mod">
          <ac:chgData name="Pfeil, Alex" userId="ba9e60fb-e013-4dfa-96fe-c8a1b8e61dcf" providerId="ADAL" clId="{D39D1696-A3AA-4812-A8F1-A763D696FC71}" dt="2024-09-05T14:20:54.694" v="809" actId="1076"/>
          <ac:picMkLst>
            <pc:docMk/>
            <pc:sldMk cId="3674133702" sldId="258"/>
            <ac:picMk id="7" creationId="{74E647D2-58B1-24A9-C8FB-CBE0BA9F51D5}"/>
          </ac:picMkLst>
        </pc:picChg>
        <pc:picChg chg="add mod">
          <ac:chgData name="Pfeil, Alex" userId="ba9e60fb-e013-4dfa-96fe-c8a1b8e61dcf" providerId="ADAL" clId="{D39D1696-A3AA-4812-A8F1-A763D696FC71}" dt="2024-09-05T14:20:53.316" v="808" actId="1076"/>
          <ac:picMkLst>
            <pc:docMk/>
            <pc:sldMk cId="3674133702" sldId="258"/>
            <ac:picMk id="9" creationId="{C5F3B142-4783-A46E-E686-A8E63EF96D3D}"/>
          </ac:picMkLst>
        </pc:picChg>
        <pc:picChg chg="del">
          <ac:chgData name="Pfeil, Alex" userId="ba9e60fb-e013-4dfa-96fe-c8a1b8e61dcf" providerId="ADAL" clId="{D39D1696-A3AA-4812-A8F1-A763D696FC71}" dt="2024-09-05T14:18:51.864" v="605" actId="478"/>
          <ac:picMkLst>
            <pc:docMk/>
            <pc:sldMk cId="3674133702" sldId="258"/>
            <ac:picMk id="6146" creationId="{C42B70AC-F0A4-119D-2B81-7E2F7A150C71}"/>
          </ac:picMkLst>
        </pc:picChg>
      </pc:sldChg>
      <pc:sldChg chg="add">
        <pc:chgData name="Pfeil, Alex" userId="ba9e60fb-e013-4dfa-96fe-c8a1b8e61dcf" providerId="ADAL" clId="{D39D1696-A3AA-4812-A8F1-A763D696FC71}" dt="2024-09-05T14:22:19.447" v="899"/>
        <pc:sldMkLst>
          <pc:docMk/>
          <pc:sldMk cId="1640316220" sldId="259"/>
        </pc:sldMkLst>
      </pc:sldChg>
      <pc:sldChg chg="del">
        <pc:chgData name="Pfeil, Alex" userId="ba9e60fb-e013-4dfa-96fe-c8a1b8e61dcf" providerId="ADAL" clId="{D39D1696-A3AA-4812-A8F1-A763D696FC71}" dt="2024-09-02T14:23:43.516" v="591" actId="47"/>
        <pc:sldMkLst>
          <pc:docMk/>
          <pc:sldMk cId="3361468751" sldId="2061"/>
        </pc:sldMkLst>
      </pc:sldChg>
      <pc:sldChg chg="addSp delSp modSp mod">
        <pc:chgData name="Pfeil, Alex" userId="ba9e60fb-e013-4dfa-96fe-c8a1b8e61dcf" providerId="ADAL" clId="{D39D1696-A3AA-4812-A8F1-A763D696FC71}" dt="2024-09-05T14:17:36.386" v="595" actId="1076"/>
        <pc:sldMkLst>
          <pc:docMk/>
          <pc:sldMk cId="1570719049" sldId="2147483627"/>
        </pc:sldMkLst>
        <pc:picChg chg="add mod">
          <ac:chgData name="Pfeil, Alex" userId="ba9e60fb-e013-4dfa-96fe-c8a1b8e61dcf" providerId="ADAL" clId="{D39D1696-A3AA-4812-A8F1-A763D696FC71}" dt="2024-09-05T14:17:36.386" v="595" actId="1076"/>
          <ac:picMkLst>
            <pc:docMk/>
            <pc:sldMk cId="1570719049" sldId="2147483627"/>
            <ac:picMk id="6" creationId="{E5DFC05F-5AAC-6388-5243-2B80BC2DB112}"/>
          </ac:picMkLst>
        </pc:picChg>
        <pc:picChg chg="del">
          <ac:chgData name="Pfeil, Alex" userId="ba9e60fb-e013-4dfa-96fe-c8a1b8e61dcf" providerId="ADAL" clId="{D39D1696-A3AA-4812-A8F1-A763D696FC71}" dt="2024-09-05T14:17:29.706" v="592" actId="478"/>
          <ac:picMkLst>
            <pc:docMk/>
            <pc:sldMk cId="1570719049" sldId="2147483627"/>
            <ac:picMk id="6148" creationId="{0267342E-8CBB-7DDE-679D-E120D31ACCEC}"/>
          </ac:picMkLst>
        </pc:picChg>
      </pc:sldChg>
      <pc:sldChg chg="modSp mod">
        <pc:chgData name="Pfeil, Alex" userId="ba9e60fb-e013-4dfa-96fe-c8a1b8e61dcf" providerId="ADAL" clId="{D39D1696-A3AA-4812-A8F1-A763D696FC71}" dt="2024-09-12T13:46:49.422" v="902" actId="20577"/>
        <pc:sldMkLst>
          <pc:docMk/>
          <pc:sldMk cId="948756317" sldId="2147483632"/>
        </pc:sldMkLst>
        <pc:spChg chg="mod">
          <ac:chgData name="Pfeil, Alex" userId="ba9e60fb-e013-4dfa-96fe-c8a1b8e61dcf" providerId="ADAL" clId="{D39D1696-A3AA-4812-A8F1-A763D696FC71}" dt="2024-09-12T13:46:49.422" v="902" actId="20577"/>
          <ac:spMkLst>
            <pc:docMk/>
            <pc:sldMk cId="948756317" sldId="2147483632"/>
            <ac:spMk id="3" creationId="{E50C0BA3-84FC-3DD2-7AB7-31464D5AB782}"/>
          </ac:spMkLst>
        </pc:spChg>
      </pc:sldChg>
      <pc:sldChg chg="addSp delSp modSp mod">
        <pc:chgData name="Pfeil, Alex" userId="ba9e60fb-e013-4dfa-96fe-c8a1b8e61dcf" providerId="ADAL" clId="{D39D1696-A3AA-4812-A8F1-A763D696FC71}" dt="2024-09-05T14:18:22.883" v="600" actId="1076"/>
        <pc:sldMkLst>
          <pc:docMk/>
          <pc:sldMk cId="580852248" sldId="2147483640"/>
        </pc:sldMkLst>
        <pc:picChg chg="del">
          <ac:chgData name="Pfeil, Alex" userId="ba9e60fb-e013-4dfa-96fe-c8a1b8e61dcf" providerId="ADAL" clId="{D39D1696-A3AA-4812-A8F1-A763D696FC71}" dt="2024-09-05T14:18:14.585" v="596" actId="478"/>
          <ac:picMkLst>
            <pc:docMk/>
            <pc:sldMk cId="580852248" sldId="2147483640"/>
            <ac:picMk id="6" creationId="{B12A0457-41CD-2172-1DE5-888F4D8CBA09}"/>
          </ac:picMkLst>
        </pc:picChg>
        <pc:picChg chg="add mod">
          <ac:chgData name="Pfeil, Alex" userId="ba9e60fb-e013-4dfa-96fe-c8a1b8e61dcf" providerId="ADAL" clId="{D39D1696-A3AA-4812-A8F1-A763D696FC71}" dt="2024-09-05T14:18:22.883" v="600" actId="1076"/>
          <ac:picMkLst>
            <pc:docMk/>
            <pc:sldMk cId="580852248" sldId="2147483640"/>
            <ac:picMk id="7" creationId="{BC70C82C-10A3-4A67-F861-110364D7DB94}"/>
          </ac:picMkLst>
        </pc:picChg>
      </pc:sldChg>
      <pc:sldChg chg="addSp delSp modSp mod">
        <pc:chgData name="Pfeil, Alex" userId="ba9e60fb-e013-4dfa-96fe-c8a1b8e61dcf" providerId="ADAL" clId="{D39D1696-A3AA-4812-A8F1-A763D696FC71}" dt="2024-09-12T14:33:16.404" v="915" actId="20577"/>
        <pc:sldMkLst>
          <pc:docMk/>
          <pc:sldMk cId="1786479987" sldId="2147483643"/>
        </pc:sldMkLst>
        <pc:spChg chg="mod">
          <ac:chgData name="Pfeil, Alex" userId="ba9e60fb-e013-4dfa-96fe-c8a1b8e61dcf" providerId="ADAL" clId="{D39D1696-A3AA-4812-A8F1-A763D696FC71}" dt="2024-09-12T14:33:16.404" v="915" actId="20577"/>
          <ac:spMkLst>
            <pc:docMk/>
            <pc:sldMk cId="1786479987" sldId="2147483643"/>
            <ac:spMk id="2" creationId="{21CCDA1C-73E8-3FE8-7FD4-03D9DB676A1C}"/>
          </ac:spMkLst>
        </pc:spChg>
        <pc:picChg chg="add mod">
          <ac:chgData name="Pfeil, Alex" userId="ba9e60fb-e013-4dfa-96fe-c8a1b8e61dcf" providerId="ADAL" clId="{D39D1696-A3AA-4812-A8F1-A763D696FC71}" dt="2024-09-12T13:48:05.593" v="905" actId="1076"/>
          <ac:picMkLst>
            <pc:docMk/>
            <pc:sldMk cId="1786479987" sldId="2147483643"/>
            <ac:picMk id="5" creationId="{DC5EDCF2-D72F-DDC1-B131-48C96446C86F}"/>
          </ac:picMkLst>
        </pc:picChg>
        <pc:picChg chg="del">
          <ac:chgData name="Pfeil, Alex" userId="ba9e60fb-e013-4dfa-96fe-c8a1b8e61dcf" providerId="ADAL" clId="{D39D1696-A3AA-4812-A8F1-A763D696FC71}" dt="2024-09-12T13:47:38.753" v="903" actId="478"/>
          <ac:picMkLst>
            <pc:docMk/>
            <pc:sldMk cId="1786479987" sldId="2147483643"/>
            <ac:picMk id="6" creationId="{84C83947-1036-BCFA-AE7D-DA5970213B8F}"/>
          </ac:picMkLst>
        </pc:picChg>
      </pc:sldChg>
      <pc:sldChg chg="del">
        <pc:chgData name="Pfeil, Alex" userId="ba9e60fb-e013-4dfa-96fe-c8a1b8e61dcf" providerId="ADAL" clId="{D39D1696-A3AA-4812-A8F1-A763D696FC71}" dt="2024-09-12T13:46:33.740" v="901" actId="47"/>
        <pc:sldMkLst>
          <pc:docMk/>
          <pc:sldMk cId="1454840393" sldId="2147483644"/>
        </pc:sldMkLst>
      </pc:sldChg>
      <pc:sldChg chg="modSp add mod">
        <pc:chgData name="Pfeil, Alex" userId="ba9e60fb-e013-4dfa-96fe-c8a1b8e61dcf" providerId="ADAL" clId="{D39D1696-A3AA-4812-A8F1-A763D696FC71}" dt="2024-08-26T13:25:14.203" v="199" actId="20577"/>
        <pc:sldMkLst>
          <pc:docMk/>
          <pc:sldMk cId="4156074723" sldId="2147483645"/>
        </pc:sldMkLst>
        <pc:spChg chg="mod">
          <ac:chgData name="Pfeil, Alex" userId="ba9e60fb-e013-4dfa-96fe-c8a1b8e61dcf" providerId="ADAL" clId="{D39D1696-A3AA-4812-A8F1-A763D696FC71}" dt="2024-08-26T13:25:14.203" v="199" actId="20577"/>
          <ac:spMkLst>
            <pc:docMk/>
            <pc:sldMk cId="4156074723" sldId="2147483645"/>
            <ac:spMk id="5" creationId="{1851A4B0-968B-9275-5D1C-C9C7EFC89115}"/>
          </ac:spMkLst>
        </pc:spChg>
      </pc:sldChg>
      <pc:sldChg chg="addSp delSp modSp add mod">
        <pc:chgData name="Pfeil, Alex" userId="ba9e60fb-e013-4dfa-96fe-c8a1b8e61dcf" providerId="ADAL" clId="{D39D1696-A3AA-4812-A8F1-A763D696FC71}" dt="2024-09-12T14:34:54.767" v="923" actId="14100"/>
        <pc:sldMkLst>
          <pc:docMk/>
          <pc:sldMk cId="800728948" sldId="2147483646"/>
        </pc:sldMkLst>
        <pc:spChg chg="mod">
          <ac:chgData name="Pfeil, Alex" userId="ba9e60fb-e013-4dfa-96fe-c8a1b8e61dcf" providerId="ADAL" clId="{D39D1696-A3AA-4812-A8F1-A763D696FC71}" dt="2024-08-26T13:25:54.498" v="210" actId="20577"/>
          <ac:spMkLst>
            <pc:docMk/>
            <pc:sldMk cId="800728948" sldId="2147483646"/>
            <ac:spMk id="2" creationId="{21CCDA1C-73E8-3FE8-7FD4-03D9DB676A1C}"/>
          </ac:spMkLst>
        </pc:spChg>
        <pc:spChg chg="mod">
          <ac:chgData name="Pfeil, Alex" userId="ba9e60fb-e013-4dfa-96fe-c8a1b8e61dcf" providerId="ADAL" clId="{D39D1696-A3AA-4812-A8F1-A763D696FC71}" dt="2024-09-12T14:34:46.460" v="919" actId="20577"/>
          <ac:spMkLst>
            <pc:docMk/>
            <pc:sldMk cId="800728948" sldId="2147483646"/>
            <ac:spMk id="4" creationId="{A2E26779-CB98-59B5-C4F8-F7077B9E3DA9}"/>
          </ac:spMkLst>
        </pc:spChg>
        <pc:picChg chg="add del mod">
          <ac:chgData name="Pfeil, Alex" userId="ba9e60fb-e013-4dfa-96fe-c8a1b8e61dcf" providerId="ADAL" clId="{D39D1696-A3AA-4812-A8F1-A763D696FC71}" dt="2024-09-12T14:33:28.474" v="916" actId="478"/>
          <ac:picMkLst>
            <pc:docMk/>
            <pc:sldMk cId="800728948" sldId="2147483646"/>
            <ac:picMk id="5" creationId="{86B53C8C-EAC6-1A40-834D-09F26819B325}"/>
          </ac:picMkLst>
        </pc:picChg>
        <pc:picChg chg="add mod">
          <ac:chgData name="Pfeil, Alex" userId="ba9e60fb-e013-4dfa-96fe-c8a1b8e61dcf" providerId="ADAL" clId="{D39D1696-A3AA-4812-A8F1-A763D696FC71}" dt="2024-09-12T14:34:54.767" v="923" actId="14100"/>
          <ac:picMkLst>
            <pc:docMk/>
            <pc:sldMk cId="800728948" sldId="2147483646"/>
            <ac:picMk id="6" creationId="{38B121A6-2624-C557-87F6-9DCF3186BDF2}"/>
          </ac:picMkLst>
        </pc:picChg>
        <pc:picChg chg="del">
          <ac:chgData name="Pfeil, Alex" userId="ba9e60fb-e013-4dfa-96fe-c8a1b8e61dcf" providerId="ADAL" clId="{D39D1696-A3AA-4812-A8F1-A763D696FC71}" dt="2024-08-26T13:25:59.762" v="211" actId="478"/>
          <ac:picMkLst>
            <pc:docMk/>
            <pc:sldMk cId="800728948" sldId="2147483646"/>
            <ac:picMk id="6" creationId="{84C83947-1036-BCFA-AE7D-DA5970213B8F}"/>
          </ac:picMkLst>
        </pc:picChg>
      </pc:sldChg>
      <pc:sldChg chg="modSp add mod">
        <pc:chgData name="Pfeil, Alex" userId="ba9e60fb-e013-4dfa-96fe-c8a1b8e61dcf" providerId="ADAL" clId="{D39D1696-A3AA-4812-A8F1-A763D696FC71}" dt="2024-09-02T13:20:50.184" v="470"/>
        <pc:sldMkLst>
          <pc:docMk/>
          <pc:sldMk cId="999033442" sldId="2147483647"/>
        </pc:sldMkLst>
        <pc:spChg chg="mod">
          <ac:chgData name="Pfeil, Alex" userId="ba9e60fb-e013-4dfa-96fe-c8a1b8e61dcf" providerId="ADAL" clId="{D39D1696-A3AA-4812-A8F1-A763D696FC71}" dt="2024-09-02T13:17:58.365" v="327" actId="20577"/>
          <ac:spMkLst>
            <pc:docMk/>
            <pc:sldMk cId="999033442" sldId="2147483647"/>
            <ac:spMk id="2" creationId="{21CCDA1C-73E8-3FE8-7FD4-03D9DB676A1C}"/>
          </ac:spMkLst>
        </pc:spChg>
        <pc:spChg chg="mod">
          <ac:chgData name="Pfeil, Alex" userId="ba9e60fb-e013-4dfa-96fe-c8a1b8e61dcf" providerId="ADAL" clId="{D39D1696-A3AA-4812-A8F1-A763D696FC71}" dt="2024-09-02T13:20:50.184" v="470"/>
          <ac:spMkLst>
            <pc:docMk/>
            <pc:sldMk cId="999033442" sldId="2147483647"/>
            <ac:spMk id="5" creationId="{1851A4B0-968B-9275-5D1C-C9C7EFC8911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latin typeface="Arial" panose="020B0604020202020204" pitchFamily="34" charset="0"/>
              </a:rPr>
              <a:pPr algn="ctr"/>
              <a:t>‹#›</a:t>
            </a:fld>
            <a:endParaRPr lang="de-DE" sz="1000" dirty="0">
              <a:latin typeface="Arial" panose="020B0604020202020204" pitchFamily="34" charset="0"/>
            </a:endParaRPr>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b="0" i="0">
                <a:latin typeface="Arial" panose="020B0604020202020204" pitchFamily="34" charset="0"/>
              </a:defRPr>
            </a:lvl1pPr>
          </a:lstStyle>
          <a:p>
            <a:fld id="{7D8C2C35-2B8A-446E-BEC0-FD36716C29AC}" type="slidenum">
              <a:rPr lang="en-DE" smtClean="0"/>
              <a:pPr/>
              <a:t>‹#›</a:t>
            </a:fld>
            <a:endParaRPr lang="en-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b="0" i="0" kern="1200">
        <a:solidFill>
          <a:schemeClr val="tx1"/>
        </a:solidFill>
        <a:latin typeface="Arial" panose="020B0604020202020204" pitchFamily="34" charset="0"/>
        <a:ea typeface="+mn-ea"/>
        <a:cs typeface="+mn-cs"/>
      </a:defRPr>
    </a:lvl1pPr>
    <a:lvl2pPr marL="180000" indent="-180000" algn="l" defTabSz="1088776" rtl="0" eaLnBrk="1" latinLnBrk="0" hangingPunct="1">
      <a:buClr>
        <a:schemeClr val="accent1"/>
      </a:buClr>
      <a:buSzPct val="100000"/>
      <a:buFont typeface="Wingdings" pitchFamily="2" charset="2"/>
      <a:buChar char=""/>
      <a:defRPr sz="1400" b="0" i="0" kern="1200">
        <a:solidFill>
          <a:schemeClr val="tx1"/>
        </a:solidFill>
        <a:latin typeface="Arial" panose="020B0604020202020204" pitchFamily="34" charset="0"/>
        <a:ea typeface="+mn-ea"/>
        <a:cs typeface="+mn-cs"/>
      </a:defRPr>
    </a:lvl2pPr>
    <a:lvl3pPr marL="360000" indent="-180000" algn="l" defTabSz="1088776" rtl="0" eaLnBrk="1" latinLnBrk="0" hangingPunct="1">
      <a:buClr>
        <a:schemeClr val="accent2"/>
      </a:buClr>
      <a:buSzPct val="80000"/>
      <a:buFont typeface="Symbol" pitchFamily="18" charset="2"/>
      <a:buChar char="-"/>
      <a:defRPr sz="1200" b="0" i="0" kern="1200">
        <a:solidFill>
          <a:schemeClr val="tx1"/>
        </a:solidFill>
        <a:latin typeface="Arial" panose="020B0604020202020204" pitchFamily="34" charset="0"/>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2</a:t>
            </a:fld>
            <a:endParaRPr lang="en-DE"/>
          </a:p>
        </p:txBody>
      </p:sp>
    </p:spTree>
    <p:extLst>
      <p:ext uri="{BB962C8B-B14F-4D97-AF65-F5344CB8AC3E}">
        <p14:creationId xmlns:p14="http://schemas.microsoft.com/office/powerpoint/2010/main" val="227871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3</a:t>
            </a:fld>
            <a:endParaRPr lang="en-DE"/>
          </a:p>
        </p:txBody>
      </p:sp>
    </p:spTree>
    <p:extLst>
      <p:ext uri="{BB962C8B-B14F-4D97-AF65-F5344CB8AC3E}">
        <p14:creationId xmlns:p14="http://schemas.microsoft.com/office/powerpoint/2010/main" val="356294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4</a:t>
            </a:fld>
            <a:endParaRPr lang="en-DE"/>
          </a:p>
        </p:txBody>
      </p:sp>
    </p:spTree>
    <p:extLst>
      <p:ext uri="{BB962C8B-B14F-4D97-AF65-F5344CB8AC3E}">
        <p14:creationId xmlns:p14="http://schemas.microsoft.com/office/powerpoint/2010/main" val="372684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8</a:t>
            </a:fld>
            <a:endParaRPr lang="en-DE"/>
          </a:p>
        </p:txBody>
      </p:sp>
    </p:spTree>
    <p:extLst>
      <p:ext uri="{BB962C8B-B14F-4D97-AF65-F5344CB8AC3E}">
        <p14:creationId xmlns:p14="http://schemas.microsoft.com/office/powerpoint/2010/main" val="110986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12</a:t>
            </a:fld>
            <a:endParaRPr lang="en-DE"/>
          </a:p>
        </p:txBody>
      </p:sp>
    </p:spTree>
    <p:extLst>
      <p:ext uri="{BB962C8B-B14F-4D97-AF65-F5344CB8AC3E}">
        <p14:creationId xmlns:p14="http://schemas.microsoft.com/office/powerpoint/2010/main" val="271696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22</a:t>
            </a:fld>
            <a:endParaRPr lang="en-DE"/>
          </a:p>
        </p:txBody>
      </p:sp>
    </p:spTree>
    <p:extLst>
      <p:ext uri="{BB962C8B-B14F-4D97-AF65-F5344CB8AC3E}">
        <p14:creationId xmlns:p14="http://schemas.microsoft.com/office/powerpoint/2010/main" val="83687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bin"/><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1650" y="1557338"/>
            <a:ext cx="11186477"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lvl1pPr>
              <a:defRPr b="0"/>
            </a:lvl1pPr>
          </a:lstStyle>
          <a:p>
            <a:r>
              <a:rPr lang="en-US" noProof="0" dirty="0"/>
              <a:t>Insert page title (sentence case)</a:t>
            </a:r>
            <a:endParaRPr lang="en-US" dirty="0"/>
          </a:p>
        </p:txBody>
      </p:sp>
    </p:spTree>
    <p:extLst>
      <p:ext uri="{BB962C8B-B14F-4D97-AF65-F5344CB8AC3E}">
        <p14:creationId xmlns:p14="http://schemas.microsoft.com/office/powerpoint/2010/main" val="187495610"/>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7"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9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l cover with anvil ">
    <p:bg>
      <p:bgRef idx="1001">
        <a:schemeClr val="bg1"/>
      </p:bgRef>
    </p:bg>
    <p:spTree>
      <p:nvGrpSpPr>
        <p:cNvPr id="1" name=""/>
        <p:cNvGrpSpPr/>
        <p:nvPr/>
      </p:nvGrpSpPr>
      <p:grpSpPr>
        <a:xfrm>
          <a:off x="0" y="0"/>
          <a:ext cx="0" cy="0"/>
          <a:chOff x="0" y="0"/>
          <a:chExt cx="0" cy="0"/>
        </a:xfrm>
      </p:grpSpPr>
      <p:sp>
        <p:nvSpPr>
          <p:cNvPr id="5" name="Background" descr="preencoded.png">
            <a:extLst>
              <a:ext uri="{FF2B5EF4-FFF2-40B4-BE49-F238E27FC236}">
                <a16:creationId xmlns:a16="http://schemas.microsoft.com/office/drawing/2014/main" id="{5F3BB899-74C3-EBF7-C191-EC2863B8F536}"/>
              </a:ext>
            </a:extLst>
          </p:cNvPr>
          <p:cNvSpPr/>
          <p:nvPr/>
        </p:nvSpPr>
        <p:spPr>
          <a:xfrm>
            <a:off x="0" y="0"/>
            <a:ext cx="12195175" cy="6858000"/>
          </a:xfrm>
          <a:custGeom>
            <a:avLst/>
            <a:gdLst>
              <a:gd name="connsiteX0" fmla="*/ 0 w 12195175"/>
              <a:gd name="connsiteY0" fmla="*/ 0 h 6858000"/>
              <a:gd name="connsiteX1" fmla="*/ 12195175 w 12195175"/>
              <a:gd name="connsiteY1" fmla="*/ 0 h 6858000"/>
              <a:gd name="connsiteX2" fmla="*/ 12195175 w 12195175"/>
              <a:gd name="connsiteY2" fmla="*/ 6858000 h 6858000"/>
              <a:gd name="connsiteX3" fmla="*/ 0 w 121951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5175" h="6858000">
                <a:moveTo>
                  <a:pt x="0" y="0"/>
                </a:moveTo>
                <a:lnTo>
                  <a:pt x="12195175" y="0"/>
                </a:lnTo>
                <a:lnTo>
                  <a:pt x="12195175" y="6858000"/>
                </a:lnTo>
                <a:lnTo>
                  <a:pt x="0" y="6858000"/>
                </a:lnTo>
                <a:close/>
              </a:path>
            </a:pathLst>
          </a:custGeom>
          <a:solidFill>
            <a:srgbClr val="00CEAC"/>
          </a:solidFill>
          <a:ln w="11289" cap="flat">
            <a:noFill/>
            <a:prstDash val="solid"/>
            <a:miter/>
          </a:ln>
        </p:spPr>
        <p:txBody>
          <a:bodyPr rtlCol="0" anchor="ctr"/>
          <a:lstStyle/>
          <a:p>
            <a:endParaRPr lang="en-US"/>
          </a:p>
        </p:txBody>
      </p:sp>
      <p:sp>
        <p:nvSpPr>
          <p:cNvPr id="6" name="Anvil" descr="preencoded.png">
            <a:extLst>
              <a:ext uri="{FF2B5EF4-FFF2-40B4-BE49-F238E27FC236}">
                <a16:creationId xmlns:a16="http://schemas.microsoft.com/office/drawing/2014/main" id="{F36DF1A0-33EF-D4BF-029F-2435A3EF8C01}"/>
              </a:ext>
            </a:extLst>
          </p:cNvPr>
          <p:cNvSpPr/>
          <p:nvPr/>
        </p:nvSpPr>
        <p:spPr>
          <a:xfrm>
            <a:off x="870433" y="989322"/>
            <a:ext cx="9187967" cy="4528975"/>
          </a:xfrm>
          <a:custGeom>
            <a:avLst/>
            <a:gdLst>
              <a:gd name="connsiteX0" fmla="*/ 0 w 9187967"/>
              <a:gd name="connsiteY0" fmla="*/ 0 h 4528975"/>
              <a:gd name="connsiteX1" fmla="*/ 0 w 9187967"/>
              <a:gd name="connsiteY1" fmla="*/ 4528975 h 4528975"/>
              <a:gd name="connsiteX2" fmla="*/ 4669297 w 9187967"/>
              <a:gd name="connsiteY2" fmla="*/ 4528975 h 4528975"/>
              <a:gd name="connsiteX3" fmla="*/ 9187967 w 9187967"/>
              <a:gd name="connsiteY3" fmla="*/ 0 h 4528975"/>
              <a:gd name="connsiteX4" fmla="*/ 0 w 9187967"/>
              <a:gd name="connsiteY4" fmla="*/ 0 h 4528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7967" h="4528975">
                <a:moveTo>
                  <a:pt x="0" y="0"/>
                </a:moveTo>
                <a:lnTo>
                  <a:pt x="0" y="4528975"/>
                </a:lnTo>
                <a:lnTo>
                  <a:pt x="4669297" y="4528975"/>
                </a:lnTo>
                <a:lnTo>
                  <a:pt x="9187967" y="0"/>
                </a:lnTo>
                <a:lnTo>
                  <a:pt x="0" y="0"/>
                </a:lnTo>
                <a:close/>
              </a:path>
            </a:pathLst>
          </a:custGeom>
          <a:solidFill>
            <a:srgbClr val="63EDD4"/>
          </a:solidFill>
          <a:ln w="12596" cap="flat">
            <a:noFill/>
            <a:prstDash val="solid"/>
            <a:miter/>
          </a:ln>
        </p:spPr>
        <p:txBody>
          <a:bodyPr rtlCol="0" anchor="ctr"/>
          <a:lstStyle/>
          <a:p>
            <a:endParaRPr lang="en-US"/>
          </a:p>
        </p:txBody>
      </p:sp>
      <p:sp>
        <p:nvSpPr>
          <p:cNvPr id="9" name="Title">
            <a:extLst>
              <a:ext uri="{FF2B5EF4-FFF2-40B4-BE49-F238E27FC236}">
                <a16:creationId xmlns:a16="http://schemas.microsoft.com/office/drawing/2014/main" id="{5515F5CA-E76C-CC3B-68A7-37E88873AB4B}"/>
              </a:ext>
            </a:extLst>
          </p:cNvPr>
          <p:cNvSpPr>
            <a:spLocks noGrp="1"/>
          </p:cNvSpPr>
          <p:nvPr>
            <p:ph type="title" hasCustomPrompt="1"/>
          </p:nvPr>
        </p:nvSpPr>
        <p:spPr>
          <a:xfrm>
            <a:off x="288000" y="2706317"/>
            <a:ext cx="5929920"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900788501" name="LogoBlack-Dynamic" descr="{&quot;templafy&quot;:{&quot;id&quot;:&quot;c1eb01f2-9e1f-430d-b8b5-2c5ca45c20b6&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790acb4e-ca71-45a1-a6aa-15bb3a352e16&quot;}}">
            <a:extLst>
              <a:ext uri="{FF2B5EF4-FFF2-40B4-BE49-F238E27FC236}">
                <a16:creationId xmlns:a16="http://schemas.microsoft.com/office/drawing/2014/main" id="{BBFBBDC3-D031-6041-465D-9F7147F423CF}"/>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29102200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ith cover with image">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3FFCA81-9D1B-7BE9-9F97-BEDB3E67519A}"/>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6" name="Picture Placeholder 5">
            <a:extLst>
              <a:ext uri="{FF2B5EF4-FFF2-40B4-BE49-F238E27FC236}">
                <a16:creationId xmlns:a16="http://schemas.microsoft.com/office/drawing/2014/main" id="{28860E7D-5DEB-5F1B-5AAF-4C41BD1A7778}"/>
              </a:ext>
            </a:extLst>
          </p:cNvPr>
          <p:cNvSpPr>
            <a:spLocks noGrp="1"/>
          </p:cNvSpPr>
          <p:nvPr>
            <p:ph type="pic" sz="quarter" idx="15" hasCustomPrompt="1"/>
          </p:nvPr>
        </p:nvSpPr>
        <p:spPr>
          <a:xfrm>
            <a:off x="6108700" y="0"/>
            <a:ext cx="6086475" cy="6858000"/>
          </a:xfrm>
        </p:spPr>
        <p:txBody>
          <a:bodyPr anchor="ctr" anchorCtr="0"/>
          <a:lstStyle>
            <a:lvl1pPr algn="ctr">
              <a:defRPr/>
            </a:lvl1pPr>
          </a:lstStyle>
          <a:p>
            <a:r>
              <a:rPr lang="en-US" dirty="0"/>
              <a:t>Click to insert picture</a:t>
            </a:r>
          </a:p>
        </p:txBody>
      </p:sp>
      <p:pic>
        <p:nvPicPr>
          <p:cNvPr id="28936725" name="Acquired Company Logo Placeholder" descr="{&quot;templafy&quot;:{&quot;id&quot;:&quot;e24a6e43-600a-4c6b-89de-bcf3787a4fa8&quot;}}"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575" y="2141327"/>
            <a:ext cx="4125924" cy="266010"/>
          </a:xfrm>
          <a:prstGeom prst="rect">
            <a:avLst/>
          </a:prstGeom>
        </p:spPr>
      </p:pic>
      <p:sp>
        <p:nvSpPr>
          <p:cNvPr id="4" name="Title">
            <a:extLst>
              <a:ext uri="{FF2B5EF4-FFF2-40B4-BE49-F238E27FC236}">
                <a16:creationId xmlns:a16="http://schemas.microsoft.com/office/drawing/2014/main" id="{D8805AE3-41BC-E9DB-1A66-ADF41EDBC899}"/>
              </a:ext>
            </a:extLst>
          </p:cNvPr>
          <p:cNvSpPr>
            <a:spLocks noGrp="1"/>
          </p:cNvSpPr>
          <p:nvPr>
            <p:ph type="title" hasCustomPrompt="1"/>
          </p:nvPr>
        </p:nvSpPr>
        <p:spPr>
          <a:xfrm>
            <a:off x="288000" y="2706317"/>
            <a:ext cx="6026739"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608403681" name="LogoBlue-Dynamic" descr="{&quot;templafy&quot;:{&quot;id&quot;:&quot;4730df89-118a-4dac-850a-22582fba25ef&quot;}}"/>
          <p:cNvPicPr>
            <a:picLocks noChangeAspect="1"/>
          </p:cNvPicPr>
          <p:nvPr/>
        </p:nvPicPr>
        <p:blipFill>
          <a:blip r:embed="rId3"/>
          <a:stretch>
            <a:fillRect/>
          </a:stretch>
        </p:blipFill>
        <p:spPr>
          <a:xfrm>
            <a:off x="288006" y="360000"/>
            <a:ext cx="727192" cy="360000"/>
          </a:xfrm>
          <a:prstGeom prst="rect">
            <a:avLst/>
          </a:prstGeom>
        </p:spPr>
      </p:pic>
      <p:sp>
        <p:nvSpPr>
          <p:cNvPr id="3" name="Classification-Dynamic" descr="{&quot;templafy&quot;:{&quot;id&quot;:&quot;3b3005ec-996c-4d76-a358-795127b0f977&quot;}}">
            <a:extLst>
              <a:ext uri="{FF2B5EF4-FFF2-40B4-BE49-F238E27FC236}">
                <a16:creationId xmlns:a16="http://schemas.microsoft.com/office/drawing/2014/main" id="{4A078429-99DD-7555-B0F4-FEF46FD297B0}"/>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10436557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cover with anvil and image">
    <p:bg>
      <p:bgRef idx="1001">
        <a:schemeClr val="bg1"/>
      </p:bgRef>
    </p:bg>
    <p:spTree>
      <p:nvGrpSpPr>
        <p:cNvPr id="1" name=""/>
        <p:cNvGrpSpPr/>
        <p:nvPr/>
      </p:nvGrpSpPr>
      <p:grpSpPr>
        <a:xfrm>
          <a:off x="0" y="0"/>
          <a:ext cx="0" cy="0"/>
          <a:chOff x="0" y="0"/>
          <a:chExt cx="0" cy="0"/>
        </a:xfrm>
      </p:grpSpPr>
      <p:sp>
        <p:nvSpPr>
          <p:cNvPr id="7" name="Background" descr="preencoded.png">
            <a:extLst>
              <a:ext uri="{FF2B5EF4-FFF2-40B4-BE49-F238E27FC236}">
                <a16:creationId xmlns:a16="http://schemas.microsoft.com/office/drawing/2014/main" id="{9DE307C8-D1C3-00E2-C5B0-2A7EBB981384}"/>
              </a:ext>
            </a:extLst>
          </p:cNvPr>
          <p:cNvSpPr/>
          <p:nvPr/>
        </p:nvSpPr>
        <p:spPr>
          <a:xfrm>
            <a:off x="0" y="0"/>
            <a:ext cx="12195175" cy="6861495"/>
          </a:xfrm>
          <a:custGeom>
            <a:avLst/>
            <a:gdLst>
              <a:gd name="connsiteX0" fmla="*/ 0 w 12195175"/>
              <a:gd name="connsiteY0" fmla="*/ 0 h 6861495"/>
              <a:gd name="connsiteX1" fmla="*/ 12195175 w 12195175"/>
              <a:gd name="connsiteY1" fmla="*/ 0 h 6861495"/>
              <a:gd name="connsiteX2" fmla="*/ 12195175 w 12195175"/>
              <a:gd name="connsiteY2" fmla="*/ 6861496 h 6861495"/>
              <a:gd name="connsiteX3" fmla="*/ 0 w 12195175"/>
              <a:gd name="connsiteY3" fmla="*/ 6861496 h 6861495"/>
            </a:gdLst>
            <a:ahLst/>
            <a:cxnLst>
              <a:cxn ang="0">
                <a:pos x="connsiteX0" y="connsiteY0"/>
              </a:cxn>
              <a:cxn ang="0">
                <a:pos x="connsiteX1" y="connsiteY1"/>
              </a:cxn>
              <a:cxn ang="0">
                <a:pos x="connsiteX2" y="connsiteY2"/>
              </a:cxn>
              <a:cxn ang="0">
                <a:pos x="connsiteX3" y="connsiteY3"/>
              </a:cxn>
            </a:cxnLst>
            <a:rect l="l" t="t" r="r" b="b"/>
            <a:pathLst>
              <a:path w="12195175" h="6861495">
                <a:moveTo>
                  <a:pt x="0" y="0"/>
                </a:moveTo>
                <a:lnTo>
                  <a:pt x="12195175" y="0"/>
                </a:lnTo>
                <a:lnTo>
                  <a:pt x="12195175" y="6861496"/>
                </a:lnTo>
                <a:lnTo>
                  <a:pt x="0" y="6861496"/>
                </a:lnTo>
                <a:close/>
              </a:path>
            </a:pathLst>
          </a:custGeom>
          <a:solidFill>
            <a:srgbClr val="0057D2"/>
          </a:solidFill>
          <a:ln w="10160" cap="flat">
            <a:noFill/>
            <a:prstDash val="solid"/>
            <a:miter/>
          </a:ln>
        </p:spPr>
        <p:txBody>
          <a:bodyPr rtlCol="0" anchor="ctr"/>
          <a:lstStyle/>
          <a:p>
            <a:endParaRPr lang="en-US"/>
          </a:p>
        </p:txBody>
      </p:sp>
      <p:sp>
        <p:nvSpPr>
          <p:cNvPr id="6" name="Anvil" descr="preencoded.png">
            <a:extLst>
              <a:ext uri="{FF2B5EF4-FFF2-40B4-BE49-F238E27FC236}">
                <a16:creationId xmlns:a16="http://schemas.microsoft.com/office/drawing/2014/main" id="{6C575B3E-49FD-8450-F2CB-84C6E7A1153D}"/>
              </a:ext>
            </a:extLst>
          </p:cNvPr>
          <p:cNvSpPr/>
          <p:nvPr/>
        </p:nvSpPr>
        <p:spPr>
          <a:xfrm>
            <a:off x="752355" y="1156532"/>
            <a:ext cx="5613722" cy="2756252"/>
          </a:xfrm>
          <a:custGeom>
            <a:avLst/>
            <a:gdLst>
              <a:gd name="connsiteX0" fmla="*/ 0 w 5613722"/>
              <a:gd name="connsiteY0" fmla="*/ 0 h 2756252"/>
              <a:gd name="connsiteX1" fmla="*/ 0 w 5613722"/>
              <a:gd name="connsiteY1" fmla="*/ 2756252 h 2756252"/>
              <a:gd name="connsiteX2" fmla="*/ 2852875 w 5613722"/>
              <a:gd name="connsiteY2" fmla="*/ 2756252 h 2756252"/>
              <a:gd name="connsiteX3" fmla="*/ 5613722 w 5613722"/>
              <a:gd name="connsiteY3" fmla="*/ 0 h 2756252"/>
              <a:gd name="connsiteX4" fmla="*/ 0 w 5613722"/>
              <a:gd name="connsiteY4" fmla="*/ 0 h 275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722" h="2756252">
                <a:moveTo>
                  <a:pt x="0" y="0"/>
                </a:moveTo>
                <a:lnTo>
                  <a:pt x="0" y="2756252"/>
                </a:lnTo>
                <a:lnTo>
                  <a:pt x="2852875" y="2756252"/>
                </a:lnTo>
                <a:lnTo>
                  <a:pt x="5613722" y="0"/>
                </a:lnTo>
                <a:lnTo>
                  <a:pt x="0" y="0"/>
                </a:lnTo>
                <a:close/>
              </a:path>
            </a:pathLst>
          </a:custGeom>
          <a:solidFill>
            <a:srgbClr val="1B90FF"/>
          </a:solidFill>
          <a:ln w="9273" cap="flat">
            <a:noFill/>
            <a:prstDash val="solid"/>
            <a:miter/>
          </a:ln>
        </p:spPr>
        <p:txBody>
          <a:bodyPr rtlCol="0" anchor="ctr"/>
          <a:lstStyle/>
          <a:p>
            <a:endParaRPr lang="en-US"/>
          </a:p>
        </p:txBody>
      </p:sp>
      <p:sp>
        <p:nvSpPr>
          <p:cNvPr id="13" name="Picture Placeholder 12">
            <a:extLst>
              <a:ext uri="{FF2B5EF4-FFF2-40B4-BE49-F238E27FC236}">
                <a16:creationId xmlns:a16="http://schemas.microsoft.com/office/drawing/2014/main" id="{FF6D8674-EA25-0C87-7F7A-4B6FFA7F1F14}"/>
              </a:ext>
            </a:extLst>
          </p:cNvPr>
          <p:cNvSpPr>
            <a:spLocks noGrp="1"/>
          </p:cNvSpPr>
          <p:nvPr>
            <p:ph type="pic" sz="quarter" idx="10" hasCustomPrompt="1"/>
          </p:nvPr>
        </p:nvSpPr>
        <p:spPr>
          <a:xfrm>
            <a:off x="7836062" y="0"/>
            <a:ext cx="4359114" cy="6858000"/>
          </a:xfrm>
        </p:spPr>
        <p:txBody>
          <a:bodyPr anchor="ctr" anchorCtr="0"/>
          <a:lstStyle>
            <a:lvl1pPr algn="ctr">
              <a:defRPr>
                <a:solidFill>
                  <a:schemeClr val="bg1"/>
                </a:solidFill>
              </a:defRPr>
            </a:lvl1pPr>
          </a:lstStyle>
          <a:p>
            <a:r>
              <a:rPr lang="en-US" dirty="0"/>
              <a:t>Click to insert picture</a:t>
            </a:r>
          </a:p>
        </p:txBody>
      </p:sp>
      <p:sp>
        <p:nvSpPr>
          <p:cNvPr id="4" name="Title">
            <a:extLst>
              <a:ext uri="{FF2B5EF4-FFF2-40B4-BE49-F238E27FC236}">
                <a16:creationId xmlns:a16="http://schemas.microsoft.com/office/drawing/2014/main" id="{A222ABC1-A03E-5EDE-02E2-6F3794850CC1}"/>
              </a:ext>
            </a:extLst>
          </p:cNvPr>
          <p:cNvSpPr>
            <a:spLocks noGrp="1"/>
          </p:cNvSpPr>
          <p:nvPr>
            <p:ph type="title" hasCustomPrompt="1"/>
          </p:nvPr>
        </p:nvSpPr>
        <p:spPr>
          <a:xfrm>
            <a:off x="440401" y="2206502"/>
            <a:ext cx="5529704" cy="997196"/>
          </a:xfrm>
        </p:spPr>
        <p:txBody>
          <a:bodyPr>
            <a:noAutofit/>
          </a:bodyPr>
          <a:lstStyle>
            <a:lvl1pPr>
              <a:lnSpc>
                <a:spcPct val="90000"/>
              </a:lnSpc>
              <a:defRPr sz="3600" b="0" i="0">
                <a:solidFill>
                  <a:schemeClr val="bg1"/>
                </a:solidFill>
                <a:latin typeface="72 Brand Medium" panose="020B0504030603020204"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743685208" name="LogoWhite-Dynamic" descr="{&quot;templafy&quot;:{&quot;id&quot;:&quot;c91d4f96-eb02-4c57-a0e1-338790f88ede&quot;}}"/>
          <p:cNvPicPr>
            <a:picLocks noChangeAspect="1"/>
          </p:cNvPicPr>
          <p:nvPr/>
        </p:nvPicPr>
        <p:blipFill>
          <a:blip r:embed="rId2"/>
          <a:stretch>
            <a:fillRect/>
          </a:stretch>
        </p:blipFill>
        <p:spPr>
          <a:xfrm>
            <a:off x="288006" y="360000"/>
            <a:ext cx="727192" cy="360000"/>
          </a:xfrm>
          <a:prstGeom prst="rect">
            <a:avLst/>
          </a:prstGeom>
        </p:spPr>
      </p:pic>
      <p:sp>
        <p:nvSpPr>
          <p:cNvPr id="5" name="Classification-Dynamic" descr="{&quot;templafy&quot;:{&quot;id&quot;:&quot;54a69f23-ff76-4f65-96bb-a6bf00e9647f&quot;}}">
            <a:extLst>
              <a:ext uri="{FF2B5EF4-FFF2-40B4-BE49-F238E27FC236}">
                <a16:creationId xmlns:a16="http://schemas.microsoft.com/office/drawing/2014/main" id="{7A6CB977-D711-D436-9DC2-AAFCC56F9CAA}"/>
              </a:ext>
            </a:extLst>
          </p:cNvPr>
          <p:cNvSpPr txBox="1"/>
          <p:nvPr userDrawn="1"/>
        </p:nvSpPr>
        <p:spPr>
          <a:xfrm>
            <a:off x="440401"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bg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19797496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238" y="1580844"/>
            <a:ext cx="11185200" cy="4764394"/>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tx1"/>
              </a:buClr>
              <a:buSzPct val="100000"/>
              <a:buFont typeface="Arial" panose="020B0604020202020204" pitchFamily="34" charset="0"/>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b="0" i="0">
                <a:latin typeface="72 Brand Medium" panose="020B0504030603020204" pitchFamily="34" charset="0"/>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03" userDrawn="1">
          <p15:clr>
            <a:srgbClr val="FBAE40"/>
          </p15:clr>
        </p15:guide>
        <p15:guide id="2" orient="horz" pos="981"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b="0" i="0">
                <a:solidFill>
                  <a:schemeClr val="tx1"/>
                </a:solidFill>
                <a:latin typeface="72 Brand Medium" panose="020B0504030603020204" pitchFamily="34" charset="0"/>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03"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b="0" i="0">
                <a:solidFill>
                  <a:schemeClr val="tx1"/>
                </a:solidFill>
                <a:latin typeface="72 Brand Medium" panose="020B0504030603020204" pitchFamily="34" charset="0"/>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03"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b="0" i="0">
                <a:solidFill>
                  <a:schemeClr val="tx1"/>
                </a:solidFill>
                <a:latin typeface="72 Brand Medium" panose="020B0504030603020204" pitchFamily="34" charset="0"/>
              </a:defRPr>
            </a:lvl1pPr>
          </a:lstStyle>
          <a:p>
            <a:r>
              <a:rPr lang="en-US" dirty="0"/>
              <a:t>Divider page</a:t>
            </a:r>
            <a:endParaRPr lang="de-DE" dirty="0"/>
          </a:p>
        </p:txBody>
      </p:sp>
    </p:spTree>
    <p:extLst>
      <p:ext uri="{BB962C8B-B14F-4D97-AF65-F5344CB8AC3E}">
        <p14:creationId xmlns:p14="http://schemas.microsoft.com/office/powerpoint/2010/main" val="351453302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03"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lvl1pPr>
              <a:defRPr b="0" i="0">
                <a:latin typeface="72 Brand Medium" panose="020B0504030603020204" pitchFamily="34" charset="0"/>
              </a:defRPr>
            </a:lvl1p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03"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1650" y="1557338"/>
            <a:ext cx="11186477"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lvl1pPr>
              <a:defRPr b="0"/>
            </a:lvl1p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7"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98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557338"/>
            <a:ext cx="5328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557338"/>
            <a:ext cx="5328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7"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98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cover with blue pattern">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369E6551-269A-D225-4CF8-EC6D532E4902}"/>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5441288" cy="997196"/>
          </a:xfrm>
        </p:spPr>
        <p:txBody>
          <a:bodyPr anchor="b" anchorCtr="0">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sp>
        <p:nvSpPr>
          <p:cNvPr id="3" name="Picture Placeholder 2">
            <a:extLst>
              <a:ext uri="{FF2B5EF4-FFF2-40B4-BE49-F238E27FC236}">
                <a16:creationId xmlns:a16="http://schemas.microsoft.com/office/drawing/2014/main" id="{DE73D104-EF7E-A0AB-2243-882D65E686E2}"/>
              </a:ext>
            </a:extLst>
          </p:cNvPr>
          <p:cNvSpPr>
            <a:spLocks noGrp="1"/>
          </p:cNvSpPr>
          <p:nvPr>
            <p:ph type="pic" sz="quarter" idx="15" hasCustomPrompt="1"/>
          </p:nvPr>
        </p:nvSpPr>
        <p:spPr>
          <a:xfrm>
            <a:off x="6075363" y="0"/>
            <a:ext cx="6119812" cy="6858000"/>
          </a:xfrm>
        </p:spPr>
        <p:txBody>
          <a:bodyPr anchor="ctr" anchorCtr="0"/>
          <a:lstStyle>
            <a:lvl1pPr algn="ctr">
              <a:defRPr/>
            </a:lvl1pPr>
          </a:lstStyle>
          <a:p>
            <a:r>
              <a:rPr lang="en-US" dirty="0"/>
              <a:t>Click to insert picture</a:t>
            </a:r>
          </a:p>
        </p:txBody>
      </p:sp>
      <p:pic>
        <p:nvPicPr>
          <p:cNvPr id="1533652702" name="LogoBlue-Dynamic" descr="{&quot;templafy&quot;:{&quot;id&quot;:&quot;6c7bdae5-f4a4-41ef-bce1-a9de047427a3&quot;}}"/>
          <p:cNvPicPr>
            <a:picLocks noChangeAspect="1"/>
          </p:cNvPicPr>
          <p:nvPr/>
        </p:nvPicPr>
        <p:blipFill>
          <a:blip r:embed="rId2"/>
          <a:stretch>
            <a:fillRect/>
          </a:stretch>
        </p:blipFill>
        <p:spPr>
          <a:xfrm>
            <a:off x="288006" y="360000"/>
            <a:ext cx="727192" cy="360000"/>
          </a:xfrm>
          <a:prstGeom prst="rect">
            <a:avLst/>
          </a:prstGeom>
        </p:spPr>
      </p:pic>
      <p:sp>
        <p:nvSpPr>
          <p:cNvPr id="6" name="Classification-Dynamic" descr="{&quot;templafy&quot;:{&quot;id&quot;:&quot;31826e07-6bd8-46cf-99a6-aba87324adbb&quot;}}">
            <a:extLst>
              <a:ext uri="{FF2B5EF4-FFF2-40B4-BE49-F238E27FC236}">
                <a16:creationId xmlns:a16="http://schemas.microsoft.com/office/drawing/2014/main" id="{870EB466-B92B-9D4D-974E-A49C0F424152}"/>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704"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557338"/>
            <a:ext cx="3564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557338"/>
            <a:ext cx="3564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557338"/>
            <a:ext cx="3564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981" userDrawn="1">
          <p15:clr>
            <a:srgbClr val="FBAE40"/>
          </p15:clr>
        </p15:guide>
        <p15:guide id="10" orient="horz" pos="39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75238"/>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557337"/>
            <a:ext cx="5328000" cy="279259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75238"/>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557337"/>
            <a:ext cx="5328000" cy="279259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2750" userDrawn="1">
          <p15:clr>
            <a:srgbClr val="FBAE40"/>
          </p15:clr>
        </p15:guide>
        <p15:guide id="6" orient="horz" pos="3004" userDrawn="1">
          <p15:clr>
            <a:srgbClr val="FBAE40"/>
          </p15:clr>
        </p15:guide>
        <p15:guide id="7" orient="horz" pos="3997"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981" userDrawn="1">
          <p15:clr>
            <a:srgbClr val="FBAE40"/>
          </p15:clr>
        </p15:guide>
        <p15:guide id="10" orient="horz" pos="2428" userDrawn="1">
          <p15:clr>
            <a:srgbClr val="FBAE40"/>
          </p15:clr>
        </p15:guide>
        <p15:guide id="11" orient="horz" pos="2743" userDrawn="1">
          <p15:clr>
            <a:srgbClr val="FBAE40"/>
          </p15:clr>
        </p15:guide>
        <p15:guide id="12" orient="horz" pos="399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216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0" i="0">
                <a:latin typeface="72 Brand Medium" panose="020B0504030603020204" pitchFamily="34" charset="0"/>
              </a:defRPr>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557338"/>
            <a:ext cx="7092000" cy="477866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1" userDrawn="1">
          <p15:clr>
            <a:srgbClr val="FBAE40"/>
          </p15:clr>
        </p15:guide>
        <p15:guide id="5" orient="horz" pos="317" userDrawn="1">
          <p15:clr>
            <a:srgbClr val="FBAE40"/>
          </p15:clr>
        </p15:guide>
        <p15:guide id="6" orient="horz" pos="551" userDrawn="1">
          <p15:clr>
            <a:srgbClr val="FBAE40"/>
          </p15:clr>
        </p15:guide>
        <p15:guide id="7" orient="horz" pos="981"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557338"/>
            <a:ext cx="5328000" cy="4778662"/>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557338"/>
            <a:ext cx="5328000" cy="477866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981"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557338"/>
            <a:ext cx="11185200" cy="4778662"/>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nk cover with anvil">
    <p:bg>
      <p:bgPr>
        <a:solidFill>
          <a:srgbClr val="28004A"/>
        </a:solidFill>
        <a:effectLst/>
      </p:bgPr>
    </p:bg>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37E79459-E5C5-5E87-E38B-80855D38E462}"/>
              </a:ext>
            </a:extLst>
          </p:cNvPr>
          <p:cNvSpPr/>
          <p:nvPr userDrawn="1"/>
        </p:nvSpPr>
        <p:spPr bwMode="gray">
          <a:xfrm>
            <a:off x="-1" y="0"/>
            <a:ext cx="12195175" cy="6858000"/>
          </a:xfrm>
          <a:prstGeom prst="rect">
            <a:avLst/>
          </a:prstGeom>
          <a:solidFill>
            <a:srgbClr val="28004A"/>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1846E736-979F-0D4B-6D59-D0EA5D367E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99111" y="1216759"/>
            <a:ext cx="8887864" cy="4424483"/>
          </a:xfrm>
          <a:prstGeom prst="rect">
            <a:avLst/>
          </a:prstGeom>
        </p:spPr>
      </p:pic>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787688874" name="LogoWhite-Dynamic" descr="{&quot;templafy&quot;:{&quot;id&quot;:&quot;2de5be2a-d3c3-4ddf-bfce-d8d47df28dbb&quot;}}"/>
          <p:cNvPicPr>
            <a:picLocks noChangeAspect="1"/>
          </p:cNvPicPr>
          <p:nvPr/>
        </p:nvPicPr>
        <p:blipFill>
          <a:blip r:embed="rId3"/>
          <a:stretch>
            <a:fillRect/>
          </a:stretch>
        </p:blipFill>
        <p:spPr>
          <a:xfrm>
            <a:off x="288006" y="360000"/>
            <a:ext cx="727192" cy="360000"/>
          </a:xfrm>
          <a:prstGeom prst="rect">
            <a:avLst/>
          </a:prstGeom>
        </p:spPr>
      </p:pic>
      <p:sp>
        <p:nvSpPr>
          <p:cNvPr id="7" name="Classification-Dynamic" descr="{&quot;templafy&quot;:{&quot;id&quot;:&quot;ae7c7b96-b70f-4e7a-b733-583422dd9c67&quot;}}">
            <a:extLst>
              <a:ext uri="{FF2B5EF4-FFF2-40B4-BE49-F238E27FC236}">
                <a16:creationId xmlns:a16="http://schemas.microsoft.com/office/drawing/2014/main" id="{1D05DC80-84C9-9ECA-3B84-3577D8D8165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bg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2667257257"/>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b="0" i="0" dirty="0">
                <a:latin typeface="+mn-lt"/>
              </a:rPr>
              <a:t>Contact information:</a:t>
            </a:r>
          </a:p>
        </p:txBody>
      </p:sp>
      <p:sp>
        <p:nvSpPr>
          <p:cNvPr id="9" name="Copyright - Dynamic" descr="{&quot;templafy&quot;:{&quot;id&quot;:&quot;eb9adf6b-a999-43b4-87a5-c81e58f16e94&quot;}}">
            <a:extLst>
              <a:ext uri="{FF2B5EF4-FFF2-40B4-BE49-F238E27FC236}">
                <a16:creationId xmlns:a16="http://schemas.microsoft.com/office/drawing/2014/main" id="{EDAF1AF5-D568-20CC-6052-F655D86F5486}"/>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dirty="0">
                <a:latin typeface="+mn-lt"/>
              </a:rPr>
              <a:t>© 2023 SAP SE or an SAP affiliate company. All rights reserved. See Legal Notice on www.sap.com/legal-notice for use terms, disclaimers, disclosures, or restrictions related to this material.</a:t>
            </a:r>
          </a:p>
        </p:txBody>
      </p:sp>
      <p:sp>
        <p:nvSpPr>
          <p:cNvPr id="3" name="Title 2">
            <a:extLst>
              <a:ext uri="{FF2B5EF4-FFF2-40B4-BE49-F238E27FC236}">
                <a16:creationId xmlns:a16="http://schemas.microsoft.com/office/drawing/2014/main" id="{5692DE12-4084-77D2-FD2A-8E63F6FBE7C5}"/>
              </a:ext>
            </a:extLst>
          </p:cNvPr>
          <p:cNvSpPr>
            <a:spLocks noGrp="1"/>
          </p:cNvSpPr>
          <p:nvPr>
            <p:ph type="title" hasCustomPrompt="1"/>
          </p:nvPr>
        </p:nvSpPr>
        <p:spPr>
          <a:xfrm>
            <a:off x="503238" y="1520825"/>
            <a:ext cx="5413477" cy="846386"/>
          </a:xfrm>
        </p:spPr>
        <p:txBody>
          <a:bodyPr/>
          <a:lstStyle>
            <a:lvl1pPr>
              <a:defRPr sz="5500" b="0" i="0">
                <a:latin typeface="72 Brand Medium" panose="020B0504030603020204" pitchFamily="34" charset="0"/>
              </a:defRPr>
            </a:lvl1pPr>
          </a:lstStyle>
          <a:p>
            <a:r>
              <a:rPr lang="en-GB" dirty="0"/>
              <a:t>Thank you.</a:t>
            </a:r>
            <a:endParaRPr lang="en-US" dirty="0"/>
          </a:p>
        </p:txBody>
      </p:sp>
      <p:pic>
        <p:nvPicPr>
          <p:cNvPr id="2" name="Picture 1">
            <a:extLst>
              <a:ext uri="{FF2B5EF4-FFF2-40B4-BE49-F238E27FC236}">
                <a16:creationId xmlns:a16="http://schemas.microsoft.com/office/drawing/2014/main" id="{2A23274F-1EBD-A73A-AC54-963A234E9EB2}"/>
              </a:ext>
            </a:extLst>
          </p:cNvPr>
          <p:cNvPicPr>
            <a:picLocks noChangeAspect="1"/>
          </p:cNvPicPr>
          <p:nvPr userDrawn="1"/>
        </p:nvPicPr>
        <p:blipFill>
          <a:blip r:embed="rId2"/>
          <a:stretch>
            <a:fillRect/>
          </a:stretch>
        </p:blipFill>
        <p:spPr>
          <a:xfrm>
            <a:off x="10963291" y="5990000"/>
            <a:ext cx="727059"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58"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1650" y="1557338"/>
            <a:ext cx="11186477"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lvl1pPr>
              <a:defRPr b="0"/>
            </a:lvl1pPr>
          </a:lstStyle>
          <a:p>
            <a:r>
              <a:rPr lang="en-US" noProof="0"/>
              <a:t>Insert page title (sentence case)</a:t>
            </a:r>
            <a:endParaRPr lang="en-US"/>
          </a:p>
        </p:txBody>
      </p:sp>
    </p:spTree>
    <p:extLst>
      <p:ext uri="{BB962C8B-B14F-4D97-AF65-F5344CB8AC3E}">
        <p14:creationId xmlns:p14="http://schemas.microsoft.com/office/powerpoint/2010/main" val="221785579"/>
      </p:ext>
    </p:extLst>
  </p:cSld>
  <p:clrMapOvr>
    <a:masterClrMapping/>
  </p:clrMapOvr>
  <p:extLst>
    <p:ext uri="{DCECCB84-F9BA-43D5-87BE-67443E8EF086}">
      <p15:sldGuideLst xmlns:p15="http://schemas.microsoft.com/office/powerpoint/2012/main">
        <p15:guide id="1" pos="316">
          <p15:clr>
            <a:srgbClr val="FBAE40"/>
          </p15:clr>
        </p15:guide>
        <p15:guide id="2" orient="horz" pos="3997">
          <p15:clr>
            <a:srgbClr val="FBAE40"/>
          </p15:clr>
        </p15:guide>
        <p15:guide id="3" pos="7364">
          <p15:clr>
            <a:srgbClr val="FBAE40"/>
          </p15:clr>
        </p15:guide>
        <p15:guide id="4" orient="horz" pos="318">
          <p15:clr>
            <a:srgbClr val="FBAE40"/>
          </p15:clr>
        </p15:guide>
        <p15:guide id="5" orient="horz" pos="552">
          <p15:clr>
            <a:srgbClr val="FBAE40"/>
          </p15:clr>
        </p15:guide>
        <p15:guide id="6" orient="horz" pos="9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ngo cover with anvil and image">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3F9D113E-DB39-0CF2-578D-9B5D35C92F55}"/>
              </a:ext>
            </a:extLst>
          </p:cNvPr>
          <p:cNvSpPr/>
          <p:nvPr userDrawn="1"/>
        </p:nvSpPr>
        <p:spPr bwMode="gray">
          <a:xfrm>
            <a:off x="7102258" y="0"/>
            <a:ext cx="5092917" cy="6858000"/>
          </a:xfrm>
          <a:prstGeom prst="rect">
            <a:avLst/>
          </a:prstGeom>
          <a:solidFill>
            <a:srgbClr val="FFC93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a:extLst>
              <a:ext uri="{FF2B5EF4-FFF2-40B4-BE49-F238E27FC236}">
                <a16:creationId xmlns:a16="http://schemas.microsoft.com/office/drawing/2014/main" id="{F9CF98F2-AE93-6F6D-B5F5-C2F74E078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67600" y="250521"/>
            <a:ext cx="4538091" cy="6328079"/>
          </a:xfrm>
          <a:prstGeom prst="rect">
            <a:avLst/>
          </a:prstGeom>
        </p:spPr>
      </p:pic>
      <p:sp>
        <p:nvSpPr>
          <p:cNvPr id="2" name="Rectangle 1">
            <a:extLst>
              <a:ext uri="{FF2B5EF4-FFF2-40B4-BE49-F238E27FC236}">
                <a16:creationId xmlns:a16="http://schemas.microsoft.com/office/drawing/2014/main" id="{FDD06AF2-2141-CEFD-4797-A6E50CC267FE}"/>
              </a:ext>
            </a:extLst>
          </p:cNvPr>
          <p:cNvSpPr/>
          <p:nvPr userDrawn="1"/>
        </p:nvSpPr>
        <p:spPr bwMode="gray">
          <a:xfrm>
            <a:off x="1" y="0"/>
            <a:ext cx="7226300" cy="6858000"/>
          </a:xfrm>
          <a:prstGeom prst="rect">
            <a:avLst/>
          </a:prstGeom>
          <a:solidFill>
            <a:schemeClr val="accent1"/>
          </a:solidFill>
          <a:ln w="1342"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6633305" cy="997196"/>
          </a:xfrm>
        </p:spPr>
        <p:txBody>
          <a:bodyPr anchor="b" anchorCtr="0">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432919900" name="LogoWhite-Dynamic" descr="{&quot;templafy&quot;:{&quot;id&quot;:&quot;2fc7f057-0369-4ed6-8a09-948d28d95ffb&quot;}}"/>
          <p:cNvPicPr>
            <a:picLocks noChangeAspect="1"/>
          </p:cNvPicPr>
          <p:nvPr/>
        </p:nvPicPr>
        <p:blipFill>
          <a:blip r:embed="rId4"/>
          <a:stretch>
            <a:fillRect/>
          </a:stretch>
        </p:blipFill>
        <p:spPr>
          <a:xfrm>
            <a:off x="288006" y="360000"/>
            <a:ext cx="727192" cy="360000"/>
          </a:xfrm>
          <a:prstGeom prst="rect">
            <a:avLst/>
          </a:prstGeom>
        </p:spPr>
      </p:pic>
      <p:sp>
        <p:nvSpPr>
          <p:cNvPr id="8" name="Classification-Dynamic" descr="{&quot;templafy&quot;:{&quot;id&quot;:&quot;9c26c798-5a7f-4e71-a771-0737e45e4efe&quot;}}">
            <a:extLst>
              <a:ext uri="{FF2B5EF4-FFF2-40B4-BE49-F238E27FC236}">
                <a16:creationId xmlns:a16="http://schemas.microsoft.com/office/drawing/2014/main" id="{F1333C1B-AD40-D53A-5A1E-EFB8C6390D4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bg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277845837"/>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41"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n cover with image in anvil shape">
    <p:bg>
      <p:bgPr>
        <a:solidFill>
          <a:srgbClr val="97DD40"/>
        </a:solidFill>
        <a:effectLst/>
      </p:bgPr>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CF15634C-E3A9-CDE6-5F8E-35B41DFE2B5D}"/>
              </a:ext>
            </a:extLst>
          </p:cNvPr>
          <p:cNvSpPr/>
          <p:nvPr userDrawn="1"/>
        </p:nvSpPr>
        <p:spPr bwMode="gray">
          <a:xfrm>
            <a:off x="0" y="0"/>
            <a:ext cx="12195175" cy="6858000"/>
          </a:xfrm>
          <a:prstGeom prst="rect">
            <a:avLst/>
          </a:prstGeom>
          <a:solidFill>
            <a:srgbClr val="97DD40"/>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6" name="Title">
            <a:extLst>
              <a:ext uri="{FF2B5EF4-FFF2-40B4-BE49-F238E27FC236}">
                <a16:creationId xmlns:a16="http://schemas.microsoft.com/office/drawing/2014/main" id="{729E6C33-847C-5792-E2BD-5963C662ECED}"/>
              </a:ext>
            </a:extLst>
          </p:cNvPr>
          <p:cNvSpPr>
            <a:spLocks noGrp="1"/>
          </p:cNvSpPr>
          <p:nvPr>
            <p:ph type="title" hasCustomPrompt="1"/>
          </p:nvPr>
        </p:nvSpPr>
        <p:spPr>
          <a:xfrm>
            <a:off x="288001" y="2706317"/>
            <a:ext cx="5529704" cy="997196"/>
          </a:xfrm>
        </p:spPr>
        <p:txBody>
          <a:bodyPr anchor="b" anchorCtr="0">
            <a:noAutofit/>
          </a:bodyPr>
          <a:lstStyle>
            <a:lvl1pPr>
              <a:lnSpc>
                <a:spcPct val="90000"/>
              </a:lnSpc>
              <a:defRPr sz="3600" b="0" i="0">
                <a:solidFill>
                  <a:schemeClr val="tx1"/>
                </a:solidFill>
                <a:latin typeface="72 Brand Medium" panose="020B0504030603020204"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sp>
        <p:nvSpPr>
          <p:cNvPr id="14" name="Picture Placeholder 5">
            <a:extLst>
              <a:ext uri="{FF2B5EF4-FFF2-40B4-BE49-F238E27FC236}">
                <a16:creationId xmlns:a16="http://schemas.microsoft.com/office/drawing/2014/main" id="{D2BFABF1-DD81-F2D4-FD65-DBCD6636029A}"/>
              </a:ext>
            </a:extLst>
          </p:cNvPr>
          <p:cNvSpPr>
            <a:spLocks noGrp="1"/>
          </p:cNvSpPr>
          <p:nvPr>
            <p:ph type="pic" sz="quarter" idx="10" hasCustomPrompt="1"/>
          </p:nvPr>
        </p:nvSpPr>
        <p:spPr>
          <a:xfrm>
            <a:off x="6069496" y="2029240"/>
            <a:ext cx="5711687" cy="2828844"/>
          </a:xfrm>
          <a:custGeom>
            <a:avLst/>
            <a:gdLst>
              <a:gd name="connsiteX0" fmla="*/ 0 w 5453062"/>
              <a:gd name="connsiteY0" fmla="*/ 0 h 2700337"/>
              <a:gd name="connsiteX1" fmla="*/ 5453062 w 5453062"/>
              <a:gd name="connsiteY1" fmla="*/ 0 h 2700337"/>
              <a:gd name="connsiteX2" fmla="*/ 5453062 w 5453062"/>
              <a:gd name="connsiteY2" fmla="*/ 2700337 h 2700337"/>
              <a:gd name="connsiteX3" fmla="*/ 0 w 5453062"/>
              <a:gd name="connsiteY3" fmla="*/ 2700337 h 2700337"/>
              <a:gd name="connsiteX4" fmla="*/ 0 w 5453062"/>
              <a:gd name="connsiteY4" fmla="*/ 0 h 2700337"/>
              <a:gd name="connsiteX0" fmla="*/ 0 w 5453062"/>
              <a:gd name="connsiteY0" fmla="*/ 0 h 2758526"/>
              <a:gd name="connsiteX1" fmla="*/ 5453062 w 5453062"/>
              <a:gd name="connsiteY1" fmla="*/ 0 h 2758526"/>
              <a:gd name="connsiteX2" fmla="*/ 2751426 w 5453062"/>
              <a:gd name="connsiteY2" fmla="*/ 2758526 h 2758526"/>
              <a:gd name="connsiteX3" fmla="*/ 0 w 5453062"/>
              <a:gd name="connsiteY3" fmla="*/ 2700337 h 2758526"/>
              <a:gd name="connsiteX4" fmla="*/ 0 w 5453062"/>
              <a:gd name="connsiteY4" fmla="*/ 0 h 2758526"/>
              <a:gd name="connsiteX0" fmla="*/ 0 w 5453062"/>
              <a:gd name="connsiteY0" fmla="*/ 0 h 2700337"/>
              <a:gd name="connsiteX1" fmla="*/ 5453062 w 5453062"/>
              <a:gd name="connsiteY1" fmla="*/ 0 h 2700337"/>
              <a:gd name="connsiteX2" fmla="*/ 2726487 w 5453062"/>
              <a:gd name="connsiteY2" fmla="*/ 2700336 h 2700337"/>
              <a:gd name="connsiteX3" fmla="*/ 0 w 5453062"/>
              <a:gd name="connsiteY3" fmla="*/ 2700337 h 2700337"/>
              <a:gd name="connsiteX4" fmla="*/ 0 w 5453062"/>
              <a:gd name="connsiteY4" fmla="*/ 0 h 270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2" h="2700337">
                <a:moveTo>
                  <a:pt x="0" y="0"/>
                </a:moveTo>
                <a:lnTo>
                  <a:pt x="5453062" y="0"/>
                </a:lnTo>
                <a:lnTo>
                  <a:pt x="2726487" y="2700336"/>
                </a:lnTo>
                <a:lnTo>
                  <a:pt x="0" y="2700337"/>
                </a:lnTo>
                <a:lnTo>
                  <a:pt x="0" y="0"/>
                </a:lnTo>
                <a:close/>
              </a:path>
            </a:pathLst>
          </a:custGeom>
        </p:spPr>
        <p:txBody>
          <a:bodyPr anchor="ctr" anchorCtr="0"/>
          <a:lstStyle>
            <a:lvl1pPr algn="l">
              <a:defRPr>
                <a:solidFill>
                  <a:schemeClr val="tx1"/>
                </a:solidFill>
              </a:defRPr>
            </a:lvl1pPr>
          </a:lstStyle>
          <a:p>
            <a:r>
              <a:rPr lang="en-US" dirty="0"/>
              <a:t>         Click to add image</a:t>
            </a:r>
          </a:p>
        </p:txBody>
      </p:sp>
      <p:sp>
        <p:nvSpPr>
          <p:cNvPr id="4" name="Classification-Dynamic" descr="{&quot;templafy&quot;:{&quot;id&quot;:&quot;4fb6f5d1-82cd-4ab1-ae44-7e64d037ef1d&quot;}}">
            <a:extLst>
              <a:ext uri="{FF2B5EF4-FFF2-40B4-BE49-F238E27FC236}">
                <a16:creationId xmlns:a16="http://schemas.microsoft.com/office/drawing/2014/main" id="{13EDB9F6-FBDA-8ED8-A84B-244CC53CFF9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pic>
        <p:nvPicPr>
          <p:cNvPr id="316767171" name="LogoBlack-Dynamic" descr="{&quot;templafy&quot;:{&quot;id&quot;:&quot;6e8f8d3c-486c-440f-9e89-010c51d1337f&quot;}}"/>
          <p:cNvPicPr>
            <a:picLocks noChangeAspect="1"/>
          </p:cNvPicPr>
          <p:nvPr/>
        </p:nvPicPr>
        <p:blipFill>
          <a:blip r:embed="rId2"/>
          <a:stretch>
            <a:fillRect/>
          </a:stretch>
        </p:blipFill>
        <p:spPr>
          <a:xfrm>
            <a:off x="288006" y="360000"/>
            <a:ext cx="727192" cy="360000"/>
          </a:xfrm>
          <a:prstGeom prst="rect">
            <a:avLst/>
          </a:prstGeom>
        </p:spPr>
      </p:pic>
    </p:spTree>
    <p:extLst>
      <p:ext uri="{BB962C8B-B14F-4D97-AF65-F5344CB8AC3E}">
        <p14:creationId xmlns:p14="http://schemas.microsoft.com/office/powerpoint/2010/main" val="1084997862"/>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41">
          <p15:clr>
            <a:srgbClr val="FBAE40"/>
          </p15:clr>
        </p15:guide>
        <p15:guide id="5" orient="horz" pos="2960">
          <p15:clr>
            <a:srgbClr val="FBAE40"/>
          </p15:clr>
        </p15:guide>
        <p15:guide id="7" orient="horz" pos="4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6B4F408-95BC-730E-4114-45641ED46491}"/>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b="0" i="0" dirty="0">
                <a:latin typeface="72 Brand Medium" panose="020B0504030603020204" pitchFamily="34" charset="0"/>
                <a:ea typeface="+mn-ea"/>
                <a:cs typeface="+mn-cs"/>
              </a:defRPr>
            </a:lvl1pPr>
          </a:lstStyle>
          <a:p>
            <a:pPr lvl="0"/>
            <a:r>
              <a:rPr lang="en-US" dirty="0"/>
              <a:t>Title Goes Here</a:t>
            </a:r>
            <a:br>
              <a:rPr lang="en-US" dirty="0"/>
            </a:br>
            <a:r>
              <a:rPr lang="en-US" dirty="0"/>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hasCustomPrompt="1"/>
          </p:nvPr>
        </p:nvSpPr>
        <p:spPr>
          <a:xfrm>
            <a:off x="0" y="-1"/>
            <a:ext cx="12195175" cy="3430800"/>
          </a:xfrm>
        </p:spPr>
        <p:txBody>
          <a:bodyPr anchor="ctr" anchorCtr="0"/>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ctr"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picture</a:t>
            </a:r>
          </a:p>
        </p:txBody>
      </p:sp>
      <p:pic>
        <p:nvPicPr>
          <p:cNvPr id="73675286" name="LogoBlue-Dynamic" descr="{&quot;templafy&quot;:{&quot;id&quot;:&quot;f232a519-5ff6-4053-bb5b-b23e1adaee18&quot;}}"/>
          <p:cNvPicPr>
            <a:picLocks noChangeAspect="1"/>
          </p:cNvPicPr>
          <p:nvPr/>
        </p:nvPicPr>
        <p:blipFill>
          <a:blip r:embed="rId2"/>
          <a:stretch>
            <a:fillRect/>
          </a:stretch>
        </p:blipFill>
        <p:spPr>
          <a:xfrm>
            <a:off x="288006" y="6218600"/>
            <a:ext cx="727192" cy="360000"/>
          </a:xfrm>
          <a:prstGeom prst="rect">
            <a:avLst/>
          </a:prstGeom>
        </p:spPr>
      </p:pic>
      <p:sp>
        <p:nvSpPr>
          <p:cNvPr id="9" name="Classification-Dynamic" descr="{&quot;templafy&quot;:{&quot;id&quot;:&quot;27682cf1-0696-470f-9efa-616f4870e8a0&quot;}}">
            <a:extLst>
              <a:ext uri="{FF2B5EF4-FFF2-40B4-BE49-F238E27FC236}">
                <a16:creationId xmlns:a16="http://schemas.microsoft.com/office/drawing/2014/main" id="{CE0C2033-6FDF-7DD6-E25C-C03296FDAD00}"/>
              </a:ext>
            </a:extLst>
          </p:cNvPr>
          <p:cNvSpPr txBox="1"/>
          <p:nvPr userDrawn="1"/>
        </p:nvSpPr>
        <p:spPr>
          <a:xfrm>
            <a:off x="282575" y="5724000"/>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21838505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with green anvil">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615A14AB-7A75-B899-CDA1-E311E201A837}"/>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3" name="Anvil" descr="preencoded.png">
            <a:extLst>
              <a:ext uri="{FF2B5EF4-FFF2-40B4-BE49-F238E27FC236}">
                <a16:creationId xmlns:a16="http://schemas.microsoft.com/office/drawing/2014/main" id="{CAD3135A-95A0-606F-5A25-35CF890B232D}"/>
              </a:ext>
            </a:extLst>
          </p:cNvPr>
          <p:cNvSpPr/>
          <p:nvPr/>
        </p:nvSpPr>
        <p:spPr>
          <a:xfrm>
            <a:off x="5072441" y="1275473"/>
            <a:ext cx="6069341" cy="2991727"/>
          </a:xfrm>
          <a:custGeom>
            <a:avLst/>
            <a:gdLst>
              <a:gd name="connsiteX0" fmla="*/ 0 w 6069341"/>
              <a:gd name="connsiteY0" fmla="*/ 0 h 2991727"/>
              <a:gd name="connsiteX1" fmla="*/ 0 w 6069341"/>
              <a:gd name="connsiteY1" fmla="*/ 2991727 h 2991727"/>
              <a:gd name="connsiteX2" fmla="*/ 3084421 w 6069341"/>
              <a:gd name="connsiteY2" fmla="*/ 2991727 h 2991727"/>
              <a:gd name="connsiteX3" fmla="*/ 6069341 w 6069341"/>
              <a:gd name="connsiteY3" fmla="*/ 0 h 2991727"/>
              <a:gd name="connsiteX4" fmla="*/ 0 w 6069341"/>
              <a:gd name="connsiteY4" fmla="*/ 0 h 299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341" h="2991727">
                <a:moveTo>
                  <a:pt x="0" y="0"/>
                </a:moveTo>
                <a:lnTo>
                  <a:pt x="0" y="2991727"/>
                </a:lnTo>
                <a:lnTo>
                  <a:pt x="3084421" y="2991727"/>
                </a:lnTo>
                <a:lnTo>
                  <a:pt x="6069341" y="0"/>
                </a:lnTo>
                <a:lnTo>
                  <a:pt x="0" y="0"/>
                </a:lnTo>
                <a:close/>
              </a:path>
            </a:pathLst>
          </a:custGeom>
          <a:solidFill>
            <a:srgbClr val="97DD40"/>
          </a:solidFill>
          <a:ln w="7155" cap="flat">
            <a:noFill/>
            <a:prstDash val="solid"/>
            <a:miter/>
          </a:ln>
        </p:spPr>
        <p:txBody>
          <a:bodyPr rtlCol="0" anchor="ctr"/>
          <a:lstStyle/>
          <a:p>
            <a:endParaRPr lang="en-US"/>
          </a:p>
        </p:txBody>
      </p:sp>
      <p:sp>
        <p:nvSpPr>
          <p:cNvPr id="4" name="Title">
            <a:extLst>
              <a:ext uri="{FF2B5EF4-FFF2-40B4-BE49-F238E27FC236}">
                <a16:creationId xmlns:a16="http://schemas.microsoft.com/office/drawing/2014/main" id="{D8805AE3-41BC-E9DB-1A66-ADF41EDBC899}"/>
              </a:ext>
            </a:extLst>
          </p:cNvPr>
          <p:cNvSpPr>
            <a:spLocks noGrp="1"/>
          </p:cNvSpPr>
          <p:nvPr>
            <p:ph type="title" hasCustomPrompt="1"/>
          </p:nvPr>
        </p:nvSpPr>
        <p:spPr>
          <a:xfrm>
            <a:off x="288000" y="2706317"/>
            <a:ext cx="6026739"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945490893" name="LogoBlue-Dynamic" descr="{&quot;templafy&quot;:{&quot;id&quot;:&quot;e60c395f-8fa7-41cf-b146-37c7272e7cfb&quot;}}"/>
          <p:cNvPicPr>
            <a:picLocks noChangeAspect="1"/>
          </p:cNvPicPr>
          <p:nvPr/>
        </p:nvPicPr>
        <p:blipFill>
          <a:blip r:embed="rId2"/>
          <a:stretch>
            <a:fillRect/>
          </a:stretch>
        </p:blipFill>
        <p:spPr>
          <a:xfrm>
            <a:off x="288006" y="360000"/>
            <a:ext cx="727192" cy="360000"/>
          </a:xfrm>
          <a:prstGeom prst="rect">
            <a:avLst/>
          </a:prstGeom>
        </p:spPr>
      </p:pic>
      <p:sp>
        <p:nvSpPr>
          <p:cNvPr id="11" name="Classification-Dynamic" descr="{&quot;templafy&quot;:{&quot;id&quot;:&quot;55d87788-2e60-4526-97e4-cc625eeee8de&quot;}}">
            <a:extLst>
              <a:ext uri="{FF2B5EF4-FFF2-40B4-BE49-F238E27FC236}">
                <a16:creationId xmlns:a16="http://schemas.microsoft.com/office/drawing/2014/main" id="{62D91ACB-BD14-46CB-4B61-F4B072D877C0}"/>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15547614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ight blue cover with anvil">
    <p:bg>
      <p:bgRef idx="1001">
        <a:schemeClr val="bg1"/>
      </p:bgRef>
    </p:bg>
    <p:spTree>
      <p:nvGrpSpPr>
        <p:cNvPr id="1" name=""/>
        <p:cNvGrpSpPr/>
        <p:nvPr/>
      </p:nvGrpSpPr>
      <p:grpSpPr>
        <a:xfrm>
          <a:off x="0" y="0"/>
          <a:ext cx="0" cy="0"/>
          <a:chOff x="0" y="0"/>
          <a:chExt cx="0" cy="0"/>
        </a:xfrm>
      </p:grpSpPr>
      <p:sp>
        <p:nvSpPr>
          <p:cNvPr id="14" name="Background">
            <a:extLst>
              <a:ext uri="{FF2B5EF4-FFF2-40B4-BE49-F238E27FC236}">
                <a16:creationId xmlns:a16="http://schemas.microsoft.com/office/drawing/2014/main" id="{581FAEF7-1ACD-83AC-7B42-761E6A30387F}"/>
              </a:ext>
            </a:extLst>
          </p:cNvPr>
          <p:cNvSpPr/>
          <p:nvPr userDrawn="1"/>
        </p:nvSpPr>
        <p:spPr bwMode="gray">
          <a:xfrm>
            <a:off x="0" y="0"/>
            <a:ext cx="12195175" cy="6858000"/>
          </a:xfrm>
          <a:prstGeom prst="rect">
            <a:avLst/>
          </a:prstGeom>
          <a:solidFill>
            <a:srgbClr val="A6E0FF">
              <a:alpha val="42715"/>
            </a:srgbClr>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2" name="Anvil" descr="preencoded.png">
            <a:extLst>
              <a:ext uri="{FF2B5EF4-FFF2-40B4-BE49-F238E27FC236}">
                <a16:creationId xmlns:a16="http://schemas.microsoft.com/office/drawing/2014/main" id="{94093846-CC07-3993-CA62-86004F1C03F9}"/>
              </a:ext>
            </a:extLst>
          </p:cNvPr>
          <p:cNvSpPr/>
          <p:nvPr/>
        </p:nvSpPr>
        <p:spPr>
          <a:xfrm>
            <a:off x="2289865" y="1275473"/>
            <a:ext cx="8851917" cy="4363327"/>
          </a:xfrm>
          <a:custGeom>
            <a:avLst/>
            <a:gdLst>
              <a:gd name="connsiteX0" fmla="*/ 0 w 8851917"/>
              <a:gd name="connsiteY0" fmla="*/ 0 h 4363327"/>
              <a:gd name="connsiteX1" fmla="*/ 0 w 8851917"/>
              <a:gd name="connsiteY1" fmla="*/ 4363327 h 4363327"/>
              <a:gd name="connsiteX2" fmla="*/ 4498517 w 8851917"/>
              <a:gd name="connsiteY2" fmla="*/ 4363327 h 4363327"/>
              <a:gd name="connsiteX3" fmla="*/ 8851917 w 8851917"/>
              <a:gd name="connsiteY3" fmla="*/ 0 h 4363327"/>
              <a:gd name="connsiteX4" fmla="*/ 0 w 8851917"/>
              <a:gd name="connsiteY4" fmla="*/ 0 h 4363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917" h="4363327">
                <a:moveTo>
                  <a:pt x="0" y="0"/>
                </a:moveTo>
                <a:lnTo>
                  <a:pt x="0" y="4363327"/>
                </a:lnTo>
                <a:lnTo>
                  <a:pt x="4498517" y="4363327"/>
                </a:lnTo>
                <a:lnTo>
                  <a:pt x="8851917" y="0"/>
                </a:lnTo>
                <a:lnTo>
                  <a:pt x="0" y="0"/>
                </a:lnTo>
                <a:close/>
              </a:path>
            </a:pathLst>
          </a:custGeom>
          <a:solidFill>
            <a:srgbClr val="A6E0FF"/>
          </a:solidFill>
          <a:ln w="15238" cap="flat">
            <a:noFill/>
            <a:prstDash val="solid"/>
            <a:miter/>
          </a:ln>
        </p:spPr>
        <p:txBody>
          <a:bodyPr rtlCol="0" anchor="ctr"/>
          <a:lstStyle/>
          <a:p>
            <a:endParaRPr lang="en-US"/>
          </a:p>
        </p:txBody>
      </p:sp>
      <p:sp>
        <p:nvSpPr>
          <p:cNvPr id="8" name="Title">
            <a:extLst>
              <a:ext uri="{FF2B5EF4-FFF2-40B4-BE49-F238E27FC236}">
                <a16:creationId xmlns:a16="http://schemas.microsoft.com/office/drawing/2014/main" id="{1098B98B-8FDE-5B19-2FC7-97058A6B53FD}"/>
              </a:ext>
            </a:extLst>
          </p:cNvPr>
          <p:cNvSpPr>
            <a:spLocks noGrp="1"/>
          </p:cNvSpPr>
          <p:nvPr>
            <p:ph type="title" hasCustomPrompt="1"/>
          </p:nvPr>
        </p:nvSpPr>
        <p:spPr>
          <a:xfrm>
            <a:off x="288000" y="2706317"/>
            <a:ext cx="5929920"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082763596" name="LogoBlack-Dynamic" descr="{&quot;templafy&quot;:{&quot;id&quot;:&quot;e1ce98cc-b5e7-4d57-bbf2-b85890640f17&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e21c6111-be2c-44a0-a2aa-df88facd3edb&quot;}}">
            <a:extLst>
              <a:ext uri="{FF2B5EF4-FFF2-40B4-BE49-F238E27FC236}">
                <a16:creationId xmlns:a16="http://schemas.microsoft.com/office/drawing/2014/main" id="{D417CEF6-1FCD-75B6-FA13-C583ECCE7BE5}"/>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tx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13159755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cover with anvil">
    <p:bg>
      <p:bgRef idx="1001">
        <a:schemeClr val="bg1"/>
      </p:bgRef>
    </p:bg>
    <p:spTree>
      <p:nvGrpSpPr>
        <p:cNvPr id="1" name=""/>
        <p:cNvGrpSpPr/>
        <p:nvPr/>
      </p:nvGrpSpPr>
      <p:grpSpPr>
        <a:xfrm>
          <a:off x="0" y="0"/>
          <a:ext cx="0" cy="0"/>
          <a:chOff x="0" y="0"/>
          <a:chExt cx="0" cy="0"/>
        </a:xfrm>
      </p:grpSpPr>
      <p:sp>
        <p:nvSpPr>
          <p:cNvPr id="7" name="background" descr="preencoded.png">
            <a:extLst>
              <a:ext uri="{FF2B5EF4-FFF2-40B4-BE49-F238E27FC236}">
                <a16:creationId xmlns:a16="http://schemas.microsoft.com/office/drawing/2014/main" id="{5F3BB899-74C3-EBF7-C191-EC2863B8F536}"/>
              </a:ext>
            </a:extLst>
          </p:cNvPr>
          <p:cNvSpPr/>
          <p:nvPr/>
        </p:nvSpPr>
        <p:spPr>
          <a:xfrm>
            <a:off x="0" y="0"/>
            <a:ext cx="12195175" cy="6858000"/>
          </a:xfrm>
          <a:custGeom>
            <a:avLst/>
            <a:gdLst>
              <a:gd name="connsiteX0" fmla="*/ 0 w 12195175"/>
              <a:gd name="connsiteY0" fmla="*/ 0 h 6858000"/>
              <a:gd name="connsiteX1" fmla="*/ 12195175 w 12195175"/>
              <a:gd name="connsiteY1" fmla="*/ 0 h 6858000"/>
              <a:gd name="connsiteX2" fmla="*/ 12195175 w 12195175"/>
              <a:gd name="connsiteY2" fmla="*/ 6858000 h 6858000"/>
              <a:gd name="connsiteX3" fmla="*/ 0 w 121951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5175" h="6858000">
                <a:moveTo>
                  <a:pt x="0" y="0"/>
                </a:moveTo>
                <a:lnTo>
                  <a:pt x="12195175" y="0"/>
                </a:lnTo>
                <a:lnTo>
                  <a:pt x="12195175" y="6858000"/>
                </a:lnTo>
                <a:lnTo>
                  <a:pt x="0" y="6858000"/>
                </a:lnTo>
                <a:close/>
              </a:path>
            </a:pathLst>
          </a:custGeom>
          <a:solidFill>
            <a:srgbClr val="1B90FF"/>
          </a:solidFill>
          <a:ln w="11289" cap="flat">
            <a:noFill/>
            <a:prstDash val="solid"/>
            <a:miter/>
          </a:ln>
        </p:spPr>
        <p:txBody>
          <a:bodyPr rtlCol="0" anchor="ctr"/>
          <a:lstStyle/>
          <a:p>
            <a:endParaRPr lang="en-US"/>
          </a:p>
        </p:txBody>
      </p:sp>
      <p:sp>
        <p:nvSpPr>
          <p:cNvPr id="8" name="Anvil" descr="preencoded.png">
            <a:extLst>
              <a:ext uri="{FF2B5EF4-FFF2-40B4-BE49-F238E27FC236}">
                <a16:creationId xmlns:a16="http://schemas.microsoft.com/office/drawing/2014/main" id="{39A9B643-3B5A-F0D7-C3BF-3A81DE80FEB6}"/>
              </a:ext>
            </a:extLst>
          </p:cNvPr>
          <p:cNvSpPr/>
          <p:nvPr/>
        </p:nvSpPr>
        <p:spPr>
          <a:xfrm>
            <a:off x="287339" y="935666"/>
            <a:ext cx="6762048" cy="3333180"/>
          </a:xfrm>
          <a:custGeom>
            <a:avLst/>
            <a:gdLst>
              <a:gd name="connsiteX0" fmla="*/ 0 w 6762048"/>
              <a:gd name="connsiteY0" fmla="*/ 0 h 3333180"/>
              <a:gd name="connsiteX1" fmla="*/ 0 w 6762048"/>
              <a:gd name="connsiteY1" fmla="*/ 3333180 h 3333180"/>
              <a:gd name="connsiteX2" fmla="*/ 3436452 w 6762048"/>
              <a:gd name="connsiteY2" fmla="*/ 3333180 h 3333180"/>
              <a:gd name="connsiteX3" fmla="*/ 6762048 w 6762048"/>
              <a:gd name="connsiteY3" fmla="*/ 0 h 3333180"/>
              <a:gd name="connsiteX4" fmla="*/ 0 w 6762048"/>
              <a:gd name="connsiteY4" fmla="*/ 0 h 3333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048" h="3333180">
                <a:moveTo>
                  <a:pt x="0" y="0"/>
                </a:moveTo>
                <a:lnTo>
                  <a:pt x="0" y="3333180"/>
                </a:lnTo>
                <a:lnTo>
                  <a:pt x="3436452" y="3333180"/>
                </a:lnTo>
                <a:lnTo>
                  <a:pt x="6762048" y="0"/>
                </a:lnTo>
                <a:lnTo>
                  <a:pt x="0" y="0"/>
                </a:lnTo>
                <a:close/>
              </a:path>
            </a:pathLst>
          </a:custGeom>
          <a:solidFill>
            <a:srgbClr val="002A86"/>
          </a:solidFill>
          <a:ln w="9264" cap="flat">
            <a:noFill/>
            <a:prstDash val="solid"/>
            <a:miter/>
          </a:ln>
        </p:spPr>
        <p:txBody>
          <a:bodyPr rtlCol="0" anchor="ctr"/>
          <a:lstStyle/>
          <a:p>
            <a:endParaRPr lang="en-US"/>
          </a:p>
        </p:txBody>
      </p:sp>
      <p:sp>
        <p:nvSpPr>
          <p:cNvPr id="4" name="Title">
            <a:extLst>
              <a:ext uri="{FF2B5EF4-FFF2-40B4-BE49-F238E27FC236}">
                <a16:creationId xmlns:a16="http://schemas.microsoft.com/office/drawing/2014/main" id="{709C0759-3773-C728-D6A6-855D822107FE}"/>
              </a:ext>
            </a:extLst>
          </p:cNvPr>
          <p:cNvSpPr>
            <a:spLocks noGrp="1"/>
          </p:cNvSpPr>
          <p:nvPr>
            <p:ph type="title" hasCustomPrompt="1"/>
          </p:nvPr>
        </p:nvSpPr>
        <p:spPr>
          <a:xfrm>
            <a:off x="288000" y="2706317"/>
            <a:ext cx="6876593" cy="997196"/>
          </a:xfrm>
        </p:spPr>
        <p:txBody>
          <a:bodyPr>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482374887" name="LogoWhite-Dynamic" descr="{&quot;templafy&quot;:{&quot;id&quot;:&quot;1c29bb78-5811-4cd4-811f-7882c0a69982&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58f345ad-7bdb-419e-8713-85ce06a158f4&quot;}}">
            <a:extLst>
              <a:ext uri="{FF2B5EF4-FFF2-40B4-BE49-F238E27FC236}">
                <a16:creationId xmlns:a16="http://schemas.microsoft.com/office/drawing/2014/main" id="{D67AB148-356D-F356-4E6C-9664D9EB9DF3}"/>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dirty="0">
                <a:solidFill>
                  <a:schemeClr val="bg1"/>
                </a:solidFill>
                <a:latin typeface="72 Brand" panose="020B0504030603020204" pitchFamily="34" charset="0"/>
                <a:ea typeface="Arial Unicode MS" pitchFamily="34" charset="-128"/>
                <a:cs typeface="Arial Unicode MS" pitchFamily="34" charset="-128"/>
              </a:rPr>
              <a:t>INTERNAL – SAP and Partners Only</a:t>
            </a:r>
          </a:p>
        </p:txBody>
      </p:sp>
    </p:spTree>
    <p:extLst>
      <p:ext uri="{BB962C8B-B14F-4D97-AF65-F5344CB8AC3E}">
        <p14:creationId xmlns:p14="http://schemas.microsoft.com/office/powerpoint/2010/main" val="42932821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86.xml"/><Relationship Id="rId21" Type="http://schemas.openxmlformats.org/officeDocument/2006/relationships/slideLayout" Target="../slideLayouts/slideLayout21.xml"/><Relationship Id="rId42" Type="http://schemas.openxmlformats.org/officeDocument/2006/relationships/tags" Target="../tags/tag11.xml"/><Relationship Id="rId63" Type="http://schemas.openxmlformats.org/officeDocument/2006/relationships/tags" Target="../tags/tag32.xml"/><Relationship Id="rId84" Type="http://schemas.openxmlformats.org/officeDocument/2006/relationships/tags" Target="../tags/tag53.xml"/><Relationship Id="rId138" Type="http://schemas.openxmlformats.org/officeDocument/2006/relationships/tags" Target="../tags/tag107.xml"/><Relationship Id="rId107" Type="http://schemas.openxmlformats.org/officeDocument/2006/relationships/tags" Target="../tags/tag76.xml"/><Relationship Id="rId11" Type="http://schemas.openxmlformats.org/officeDocument/2006/relationships/slideLayout" Target="../slideLayouts/slideLayout11.xml"/><Relationship Id="rId32" Type="http://schemas.openxmlformats.org/officeDocument/2006/relationships/theme" Target="../theme/theme1.xml"/><Relationship Id="rId53" Type="http://schemas.openxmlformats.org/officeDocument/2006/relationships/tags" Target="../tags/tag22.xml"/><Relationship Id="rId74" Type="http://schemas.openxmlformats.org/officeDocument/2006/relationships/tags" Target="../tags/tag43.xml"/><Relationship Id="rId128" Type="http://schemas.openxmlformats.org/officeDocument/2006/relationships/tags" Target="../tags/tag97.xml"/><Relationship Id="rId149" Type="http://schemas.openxmlformats.org/officeDocument/2006/relationships/tags" Target="../tags/tag118.xml"/><Relationship Id="rId5" Type="http://schemas.openxmlformats.org/officeDocument/2006/relationships/slideLayout" Target="../slideLayouts/slideLayout5.xml"/><Relationship Id="rId95" Type="http://schemas.openxmlformats.org/officeDocument/2006/relationships/tags" Target="../tags/tag6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tags" Target="../tags/tag12.xml"/><Relationship Id="rId48" Type="http://schemas.openxmlformats.org/officeDocument/2006/relationships/tags" Target="../tags/tag17.xml"/><Relationship Id="rId64" Type="http://schemas.openxmlformats.org/officeDocument/2006/relationships/tags" Target="../tags/tag33.xml"/><Relationship Id="rId69" Type="http://schemas.openxmlformats.org/officeDocument/2006/relationships/tags" Target="../tags/tag38.xml"/><Relationship Id="rId113" Type="http://schemas.openxmlformats.org/officeDocument/2006/relationships/tags" Target="../tags/tag82.xml"/><Relationship Id="rId118" Type="http://schemas.openxmlformats.org/officeDocument/2006/relationships/tags" Target="../tags/tag87.xml"/><Relationship Id="rId134" Type="http://schemas.openxmlformats.org/officeDocument/2006/relationships/tags" Target="../tags/tag103.xml"/><Relationship Id="rId139" Type="http://schemas.openxmlformats.org/officeDocument/2006/relationships/tags" Target="../tags/tag108.xml"/><Relationship Id="rId80" Type="http://schemas.openxmlformats.org/officeDocument/2006/relationships/tags" Target="../tags/tag49.xml"/><Relationship Id="rId85" Type="http://schemas.openxmlformats.org/officeDocument/2006/relationships/tags" Target="../tags/tag54.xml"/><Relationship Id="rId150" Type="http://schemas.openxmlformats.org/officeDocument/2006/relationships/tags" Target="../tags/tag119.xml"/><Relationship Id="rId155" Type="http://schemas.openxmlformats.org/officeDocument/2006/relationships/tags" Target="../tags/tag124.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2.xml"/><Relationship Id="rId38" Type="http://schemas.openxmlformats.org/officeDocument/2006/relationships/tags" Target="../tags/tag7.xml"/><Relationship Id="rId59" Type="http://schemas.openxmlformats.org/officeDocument/2006/relationships/tags" Target="../tags/tag28.xml"/><Relationship Id="rId103" Type="http://schemas.openxmlformats.org/officeDocument/2006/relationships/tags" Target="../tags/tag72.xml"/><Relationship Id="rId108" Type="http://schemas.openxmlformats.org/officeDocument/2006/relationships/tags" Target="../tags/tag77.xml"/><Relationship Id="rId124" Type="http://schemas.openxmlformats.org/officeDocument/2006/relationships/tags" Target="../tags/tag93.xml"/><Relationship Id="rId129" Type="http://schemas.openxmlformats.org/officeDocument/2006/relationships/tags" Target="../tags/tag98.xml"/><Relationship Id="rId54" Type="http://schemas.openxmlformats.org/officeDocument/2006/relationships/tags" Target="../tags/tag23.xml"/><Relationship Id="rId70" Type="http://schemas.openxmlformats.org/officeDocument/2006/relationships/tags" Target="../tags/tag39.xml"/><Relationship Id="rId75" Type="http://schemas.openxmlformats.org/officeDocument/2006/relationships/tags" Target="../tags/tag44.xml"/><Relationship Id="rId91" Type="http://schemas.openxmlformats.org/officeDocument/2006/relationships/tags" Target="../tags/tag60.xml"/><Relationship Id="rId96" Type="http://schemas.openxmlformats.org/officeDocument/2006/relationships/tags" Target="../tags/tag65.xml"/><Relationship Id="rId140" Type="http://schemas.openxmlformats.org/officeDocument/2006/relationships/tags" Target="../tags/tag109.xml"/><Relationship Id="rId145" Type="http://schemas.openxmlformats.org/officeDocument/2006/relationships/tags" Target="../tags/tag114.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tags" Target="../tags/tag18.xml"/><Relationship Id="rId114" Type="http://schemas.openxmlformats.org/officeDocument/2006/relationships/tags" Target="../tags/tag83.xml"/><Relationship Id="rId119" Type="http://schemas.openxmlformats.org/officeDocument/2006/relationships/tags" Target="../tags/tag88.xml"/><Relationship Id="rId44" Type="http://schemas.openxmlformats.org/officeDocument/2006/relationships/tags" Target="../tags/tag13.xml"/><Relationship Id="rId60" Type="http://schemas.openxmlformats.org/officeDocument/2006/relationships/tags" Target="../tags/tag29.xml"/><Relationship Id="rId65" Type="http://schemas.openxmlformats.org/officeDocument/2006/relationships/tags" Target="../tags/tag34.xml"/><Relationship Id="rId81" Type="http://schemas.openxmlformats.org/officeDocument/2006/relationships/tags" Target="../tags/tag50.xml"/><Relationship Id="rId86" Type="http://schemas.openxmlformats.org/officeDocument/2006/relationships/tags" Target="../tags/tag55.xml"/><Relationship Id="rId130" Type="http://schemas.openxmlformats.org/officeDocument/2006/relationships/tags" Target="../tags/tag99.xml"/><Relationship Id="rId135" Type="http://schemas.openxmlformats.org/officeDocument/2006/relationships/tags" Target="../tags/tag104.xml"/><Relationship Id="rId151" Type="http://schemas.openxmlformats.org/officeDocument/2006/relationships/tags" Target="../tags/tag12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8.xml"/><Relationship Id="rId109" Type="http://schemas.openxmlformats.org/officeDocument/2006/relationships/tags" Target="../tags/tag78.xml"/><Relationship Id="rId34" Type="http://schemas.openxmlformats.org/officeDocument/2006/relationships/tags" Target="../tags/tag3.xml"/><Relationship Id="rId50" Type="http://schemas.openxmlformats.org/officeDocument/2006/relationships/tags" Target="../tags/tag19.xml"/><Relationship Id="rId55" Type="http://schemas.openxmlformats.org/officeDocument/2006/relationships/tags" Target="../tags/tag24.xml"/><Relationship Id="rId76" Type="http://schemas.openxmlformats.org/officeDocument/2006/relationships/tags" Target="../tags/tag45.xml"/><Relationship Id="rId97" Type="http://schemas.openxmlformats.org/officeDocument/2006/relationships/tags" Target="../tags/tag66.xml"/><Relationship Id="rId104" Type="http://schemas.openxmlformats.org/officeDocument/2006/relationships/tags" Target="../tags/tag73.xml"/><Relationship Id="rId120" Type="http://schemas.openxmlformats.org/officeDocument/2006/relationships/tags" Target="../tags/tag89.xml"/><Relationship Id="rId125" Type="http://schemas.openxmlformats.org/officeDocument/2006/relationships/tags" Target="../tags/tag94.xml"/><Relationship Id="rId141" Type="http://schemas.openxmlformats.org/officeDocument/2006/relationships/tags" Target="../tags/tag110.xml"/><Relationship Id="rId146" Type="http://schemas.openxmlformats.org/officeDocument/2006/relationships/tags" Target="../tags/tag115.xml"/><Relationship Id="rId7" Type="http://schemas.openxmlformats.org/officeDocument/2006/relationships/slideLayout" Target="../slideLayouts/slideLayout7.xml"/><Relationship Id="rId71" Type="http://schemas.openxmlformats.org/officeDocument/2006/relationships/tags" Target="../tags/tag40.xml"/><Relationship Id="rId92" Type="http://schemas.openxmlformats.org/officeDocument/2006/relationships/tags" Target="../tags/tag6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9.xml"/><Relationship Id="rId45" Type="http://schemas.openxmlformats.org/officeDocument/2006/relationships/tags" Target="../tags/tag14.xml"/><Relationship Id="rId66" Type="http://schemas.openxmlformats.org/officeDocument/2006/relationships/tags" Target="../tags/tag35.xml"/><Relationship Id="rId87" Type="http://schemas.openxmlformats.org/officeDocument/2006/relationships/tags" Target="../tags/tag56.xml"/><Relationship Id="rId110" Type="http://schemas.openxmlformats.org/officeDocument/2006/relationships/tags" Target="../tags/tag79.xml"/><Relationship Id="rId115" Type="http://schemas.openxmlformats.org/officeDocument/2006/relationships/tags" Target="../tags/tag84.xml"/><Relationship Id="rId131" Type="http://schemas.openxmlformats.org/officeDocument/2006/relationships/tags" Target="../tags/tag100.xml"/><Relationship Id="rId136" Type="http://schemas.openxmlformats.org/officeDocument/2006/relationships/tags" Target="../tags/tag105.xml"/><Relationship Id="rId61" Type="http://schemas.openxmlformats.org/officeDocument/2006/relationships/tags" Target="../tags/tag30.xml"/><Relationship Id="rId82" Type="http://schemas.openxmlformats.org/officeDocument/2006/relationships/tags" Target="../tags/tag51.xml"/><Relationship Id="rId152" Type="http://schemas.openxmlformats.org/officeDocument/2006/relationships/tags" Target="../tags/tag12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tags" Target="../tags/tag4.xml"/><Relationship Id="rId56" Type="http://schemas.openxmlformats.org/officeDocument/2006/relationships/tags" Target="../tags/tag25.xml"/><Relationship Id="rId77" Type="http://schemas.openxmlformats.org/officeDocument/2006/relationships/tags" Target="../tags/tag46.xml"/><Relationship Id="rId100" Type="http://schemas.openxmlformats.org/officeDocument/2006/relationships/tags" Target="../tags/tag69.xml"/><Relationship Id="rId105" Type="http://schemas.openxmlformats.org/officeDocument/2006/relationships/tags" Target="../tags/tag74.xml"/><Relationship Id="rId126" Type="http://schemas.openxmlformats.org/officeDocument/2006/relationships/tags" Target="../tags/tag95.xml"/><Relationship Id="rId147" Type="http://schemas.openxmlformats.org/officeDocument/2006/relationships/tags" Target="../tags/tag116.xml"/><Relationship Id="rId8" Type="http://schemas.openxmlformats.org/officeDocument/2006/relationships/slideLayout" Target="../slideLayouts/slideLayout8.xml"/><Relationship Id="rId51" Type="http://schemas.openxmlformats.org/officeDocument/2006/relationships/tags" Target="../tags/tag20.xml"/><Relationship Id="rId72" Type="http://schemas.openxmlformats.org/officeDocument/2006/relationships/tags" Target="../tags/tag41.xml"/><Relationship Id="rId93" Type="http://schemas.openxmlformats.org/officeDocument/2006/relationships/tags" Target="../tags/tag62.xml"/><Relationship Id="rId98" Type="http://schemas.openxmlformats.org/officeDocument/2006/relationships/tags" Target="../tags/tag67.xml"/><Relationship Id="rId121" Type="http://schemas.openxmlformats.org/officeDocument/2006/relationships/tags" Target="../tags/tag90.xml"/><Relationship Id="rId142" Type="http://schemas.openxmlformats.org/officeDocument/2006/relationships/tags" Target="../tags/tag11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tags" Target="../tags/tag15.xml"/><Relationship Id="rId67" Type="http://schemas.openxmlformats.org/officeDocument/2006/relationships/tags" Target="../tags/tag36.xml"/><Relationship Id="rId116" Type="http://schemas.openxmlformats.org/officeDocument/2006/relationships/tags" Target="../tags/tag85.xml"/><Relationship Id="rId137" Type="http://schemas.openxmlformats.org/officeDocument/2006/relationships/tags" Target="../tags/tag106.xml"/><Relationship Id="rId20" Type="http://schemas.openxmlformats.org/officeDocument/2006/relationships/slideLayout" Target="../slideLayouts/slideLayout20.xml"/><Relationship Id="rId41" Type="http://schemas.openxmlformats.org/officeDocument/2006/relationships/tags" Target="../tags/tag10.xml"/><Relationship Id="rId62" Type="http://schemas.openxmlformats.org/officeDocument/2006/relationships/tags" Target="../tags/tag31.xml"/><Relationship Id="rId83" Type="http://schemas.openxmlformats.org/officeDocument/2006/relationships/tags" Target="../tags/tag52.xml"/><Relationship Id="rId88" Type="http://schemas.openxmlformats.org/officeDocument/2006/relationships/tags" Target="../tags/tag57.xml"/><Relationship Id="rId111" Type="http://schemas.openxmlformats.org/officeDocument/2006/relationships/tags" Target="../tags/tag80.xml"/><Relationship Id="rId132" Type="http://schemas.openxmlformats.org/officeDocument/2006/relationships/tags" Target="../tags/tag101.xml"/><Relationship Id="rId153" Type="http://schemas.openxmlformats.org/officeDocument/2006/relationships/tags" Target="../tags/tag122.xml"/><Relationship Id="rId15" Type="http://schemas.openxmlformats.org/officeDocument/2006/relationships/slideLayout" Target="../slideLayouts/slideLayout15.xml"/><Relationship Id="rId36" Type="http://schemas.openxmlformats.org/officeDocument/2006/relationships/tags" Target="../tags/tag5.xml"/><Relationship Id="rId57" Type="http://schemas.openxmlformats.org/officeDocument/2006/relationships/tags" Target="../tags/tag26.xml"/><Relationship Id="rId106" Type="http://schemas.openxmlformats.org/officeDocument/2006/relationships/tags" Target="../tags/tag75.xml"/><Relationship Id="rId127" Type="http://schemas.openxmlformats.org/officeDocument/2006/relationships/tags" Target="../tags/tag9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tags" Target="../tags/tag21.xml"/><Relationship Id="rId73" Type="http://schemas.openxmlformats.org/officeDocument/2006/relationships/tags" Target="../tags/tag42.xml"/><Relationship Id="rId78" Type="http://schemas.openxmlformats.org/officeDocument/2006/relationships/tags" Target="../tags/tag47.xml"/><Relationship Id="rId94" Type="http://schemas.openxmlformats.org/officeDocument/2006/relationships/tags" Target="../tags/tag63.xml"/><Relationship Id="rId99" Type="http://schemas.openxmlformats.org/officeDocument/2006/relationships/tags" Target="../tags/tag68.xml"/><Relationship Id="rId101" Type="http://schemas.openxmlformats.org/officeDocument/2006/relationships/tags" Target="../tags/tag70.xml"/><Relationship Id="rId122" Type="http://schemas.openxmlformats.org/officeDocument/2006/relationships/tags" Target="../tags/tag91.xml"/><Relationship Id="rId143" Type="http://schemas.openxmlformats.org/officeDocument/2006/relationships/tags" Target="../tags/tag112.xml"/><Relationship Id="rId148" Type="http://schemas.openxmlformats.org/officeDocument/2006/relationships/tags" Target="../tags/tag117.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tags" Target="../tags/tag16.xml"/><Relationship Id="rId68" Type="http://schemas.openxmlformats.org/officeDocument/2006/relationships/tags" Target="../tags/tag37.xml"/><Relationship Id="rId89" Type="http://schemas.openxmlformats.org/officeDocument/2006/relationships/tags" Target="../tags/tag58.xml"/><Relationship Id="rId112" Type="http://schemas.openxmlformats.org/officeDocument/2006/relationships/tags" Target="../tags/tag81.xml"/><Relationship Id="rId133" Type="http://schemas.openxmlformats.org/officeDocument/2006/relationships/tags" Target="../tags/tag102.xml"/><Relationship Id="rId154" Type="http://schemas.openxmlformats.org/officeDocument/2006/relationships/tags" Target="../tags/tag123.xml"/><Relationship Id="rId16" Type="http://schemas.openxmlformats.org/officeDocument/2006/relationships/slideLayout" Target="../slideLayouts/slideLayout16.xml"/><Relationship Id="rId37" Type="http://schemas.openxmlformats.org/officeDocument/2006/relationships/tags" Target="../tags/tag6.xml"/><Relationship Id="rId58" Type="http://schemas.openxmlformats.org/officeDocument/2006/relationships/tags" Target="../tags/tag27.xml"/><Relationship Id="rId79" Type="http://schemas.openxmlformats.org/officeDocument/2006/relationships/tags" Target="../tags/tag48.xml"/><Relationship Id="rId102" Type="http://schemas.openxmlformats.org/officeDocument/2006/relationships/tags" Target="../tags/tag71.xml"/><Relationship Id="rId123" Type="http://schemas.openxmlformats.org/officeDocument/2006/relationships/tags" Target="../tags/tag92.xml"/><Relationship Id="rId144" Type="http://schemas.openxmlformats.org/officeDocument/2006/relationships/tags" Target="../tags/tag113.xml"/><Relationship Id="rId90" Type="http://schemas.openxmlformats.org/officeDocument/2006/relationships/tags" Target="../tags/tag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57293E41-954C-9E9C-7DE2-32FEDBD5A1C6}"/>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34" name="Slide number"/>
          <p:cNvSpPr txBox="1"/>
          <p:nvPr userDrawn="1"/>
        </p:nvSpPr>
        <p:spPr bwMode="black">
          <a:xfrm>
            <a:off x="11546207" y="6536751"/>
            <a:ext cx="14427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b="0" i="0" noProof="0" smtClean="0">
                <a:latin typeface="+mn-lt"/>
              </a:rPr>
              <a:pPr marL="0" lvl="0" indent="0" algn="r">
                <a:buNone/>
              </a:pPr>
              <a:t>‹#›</a:t>
            </a:fld>
            <a:endParaRPr lang="en-US" sz="900" b="0" i="0" noProof="0" dirty="0">
              <a:latin typeface="+mn-lt"/>
            </a:endParaRPr>
          </a:p>
        </p:txBody>
      </p:sp>
      <p:sp>
        <p:nvSpPr>
          <p:cNvPr id="12" name="Copyright Placeholder" descr="{&quot;templafy&quot;:{&quot;id&quot;:&quot;1df0b5c3-c399-4d80-afa5-baa0f5e07b52&quot;}}">
            <a:extLst>
              <a:ext uri="{FF2B5EF4-FFF2-40B4-BE49-F238E27FC236}">
                <a16:creationId xmlns:a16="http://schemas.microsoft.com/office/drawing/2014/main" id="{539D88F9-B48F-F143-B90F-EDFB85A350E8}"/>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dirty="0">
                <a:latin typeface="Arial" panose="020B0604020202020204" pitchFamily="34" charset="0"/>
              </a:rPr>
              <a:t>INTERNAL – SAP and Partners Only</a:t>
            </a:r>
          </a:p>
        </p:txBody>
      </p:sp>
      <p:sp>
        <p:nvSpPr>
          <p:cNvPr id="3" name="Text Placeholder"/>
          <p:cNvSpPr>
            <a:spLocks noGrp="1"/>
          </p:cNvSpPr>
          <p:nvPr userDrawn="1">
            <p:ph type="body" idx="1"/>
          </p:nvPr>
        </p:nvSpPr>
        <p:spPr bwMode="black">
          <a:xfrm>
            <a:off x="504001" y="154856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33"/>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52"/>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53"/>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54"/>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5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34"/>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4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4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49"/>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50"/>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51"/>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35"/>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3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40"/>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44"/>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45"/>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4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36"/>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37"/>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27"/>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28"/>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29"/>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30"/>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31"/>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32"/>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33"/>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34"/>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35"/>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36"/>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37"/>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b="0" i="0">
                <a:latin typeface="Arial" panose="020B0604020202020204" pitchFamily="34" charset="0"/>
              </a:endParaRPr>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b="0" i="0" kern="0" dirty="0">
                <a:latin typeface="Arial" panose="020B0604020202020204" pitchFamily="34" charset="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3CB674C2-91C9-46E6-8AB4-E90ABF1CAFE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Name Lastname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latin typeface="Arial" panose="020B0604020202020204" pitchFamily="34" charset="0"/>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0" i="0" u="none" strike="noStrike" kern="0" cap="none" spc="0" normalizeH="0" baseline="0" noProof="0" dirty="0">
                <a:ln>
                  <a:noFill/>
                </a:ln>
                <a:solidFill>
                  <a:schemeClr val="tx2"/>
                </a:solidFill>
                <a:effectLst/>
                <a:uLnTx/>
                <a:uFillTx/>
                <a:latin typeface="Arial" panose="020B0604020202020204" pitchFamily="34" charset="0"/>
                <a:ea typeface="Arial Unicode MS" pitchFamily="34" charset="-128"/>
                <a:cs typeface="Arial Unicode MS" pitchFamily="34" charset="-128"/>
              </a:rPr>
              <a:t>DRAFT</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95" r:id="rId1"/>
    <p:sldLayoutId id="2147483773" r:id="rId2"/>
    <p:sldLayoutId id="2147483780" r:id="rId3"/>
    <p:sldLayoutId id="2147483787" r:id="rId4"/>
    <p:sldLayoutId id="2147483777" r:id="rId5"/>
    <p:sldLayoutId id="2147483788" r:id="rId6"/>
    <p:sldLayoutId id="2147483789" r:id="rId7"/>
    <p:sldLayoutId id="2147483790" r:id="rId8"/>
    <p:sldLayoutId id="2147483791" r:id="rId9"/>
    <p:sldLayoutId id="2147483792" r:id="rId10"/>
    <p:sldLayoutId id="2147483793" r:id="rId11"/>
    <p:sldLayoutId id="2147483794" r:id="rId12"/>
    <p:sldLayoutId id="2147483741" r:id="rId13"/>
    <p:sldLayoutId id="2147483765" r:id="rId14"/>
    <p:sldLayoutId id="2147483767" r:id="rId15"/>
    <p:sldLayoutId id="2147483786" r:id="rId16"/>
    <p:sldLayoutId id="2147483743" r:id="rId17"/>
    <p:sldLayoutId id="2147483774" r:id="rId18"/>
    <p:sldLayoutId id="2147483745" r:id="rId19"/>
    <p:sldLayoutId id="2147483760" r:id="rId20"/>
    <p:sldLayoutId id="2147483768" r:id="rId21"/>
    <p:sldLayoutId id="2147483769" r:id="rId22"/>
    <p:sldLayoutId id="2147483770" r:id="rId23"/>
    <p:sldLayoutId id="2147483744" r:id="rId24"/>
    <p:sldLayoutId id="2147483757" r:id="rId25"/>
    <p:sldLayoutId id="2147483771" r:id="rId26"/>
    <p:sldLayoutId id="2147483763" r:id="rId27"/>
    <p:sldLayoutId id="2147483751" r:id="rId28"/>
    <p:sldLayoutId id="2147483756" r:id="rId29"/>
    <p:sldLayoutId id="2147483740" r:id="rId30"/>
    <p:sldLayoutId id="2147483796" r:id="rId31"/>
  </p:sldLayoutIdLst>
  <p:hf hdr="0" ftr="0" dt="0"/>
  <p:txStyles>
    <p:title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p:titleStyle>
    <p:body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hyperlink" Target="https://community.sap.com/t5/technology-blogs-by-members/michal-s-tips-aif-3-0-serialization-parallel-processing/ba-p/13126581" TargetMode="External"/><Relationship Id="rId2" Type="http://schemas.openxmlformats.org/officeDocument/2006/relationships/hyperlink" Target="https://int4.com/how-to-create-a-single-index-table-in-sap-aif/" TargetMode="Externa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sap.com/t5/enterprise-resource-planning-blogs-by-sap/sap-s-4hana-integration-with-sap-integration-suite-advanced-event-mesh/ba-p/13577271"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329802" y="1275448"/>
            <a:ext cx="11535570" cy="677108"/>
          </a:xfrm>
        </p:spPr>
        <p:txBody>
          <a:bodyPr/>
          <a:lstStyle/>
          <a:p>
            <a:r>
              <a:rPr lang="en-US" dirty="0"/>
              <a:t>AIFAEM</a:t>
            </a:r>
            <a:r>
              <a:rPr lang="en-DE" dirty="0"/>
              <a:t> - Implementation</a:t>
            </a:r>
            <a:endParaRPr lang="en-US" dirty="0"/>
          </a:p>
        </p:txBody>
      </p:sp>
      <p:pic>
        <p:nvPicPr>
          <p:cNvPr id="11" name="Picture Placeholder 10">
            <a:extLst>
              <a:ext uri="{FF2B5EF4-FFF2-40B4-BE49-F238E27FC236}">
                <a16:creationId xmlns:a16="http://schemas.microsoft.com/office/drawing/2014/main" id="{F240D377-13AC-08D9-D32D-8EBD361F629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662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normAutofit/>
          </a:bodyPr>
          <a:lstStyle/>
          <a:p>
            <a:pPr>
              <a:spcBef>
                <a:spcPts val="0"/>
              </a:spcBef>
            </a:pPr>
            <a:r>
              <a:rPr lang="en-DE" sz="2100" dirty="0"/>
              <a:t>The DATA-Segment of the Target Structure for Business Partner is a nested Structure with Table Types in between. The Definition are added in the Training Material as Text Files. You can easily create them in ABAP Developer Studio and paste the content of the file. Please create them in this Order, because they reference each other (Table Types are described in TableTypes.txt).</a:t>
            </a:r>
          </a:p>
          <a:p>
            <a:pPr marR="0">
              <a:spcAft>
                <a:spcPts val="0"/>
              </a:spcAft>
            </a:pPr>
            <a:endParaRPr lang="en-DE" sz="2100" dirty="0"/>
          </a:p>
          <a:p>
            <a:pPr marR="0">
              <a:spcBef>
                <a:spcPts val="0"/>
              </a:spcBef>
              <a:spcAft>
                <a:spcPts val="0"/>
              </a:spcAft>
            </a:pPr>
            <a:r>
              <a:rPr lang="en-US" sz="2100" dirty="0" err="1"/>
              <a:t>zaif_em_bp_address_details</a:t>
            </a:r>
            <a:endParaRPr lang="en-DE" sz="2100" dirty="0"/>
          </a:p>
          <a:p>
            <a:pPr>
              <a:spcBef>
                <a:spcPts val="0"/>
              </a:spcBef>
            </a:pPr>
            <a:r>
              <a:rPr lang="en-US" sz="2100" dirty="0" err="1"/>
              <a:t>zaif_em_bp_address_details</a:t>
            </a:r>
            <a:r>
              <a:rPr lang="en-DE" sz="2100" dirty="0"/>
              <a:t>_</a:t>
            </a:r>
            <a:r>
              <a:rPr lang="en-DE" sz="2100" dirty="0" err="1"/>
              <a:t>tt</a:t>
            </a:r>
            <a:endParaRPr lang="en-DE" sz="2100" dirty="0"/>
          </a:p>
          <a:p>
            <a:pPr marR="0">
              <a:spcBef>
                <a:spcPts val="0"/>
              </a:spcBef>
              <a:spcAft>
                <a:spcPts val="0"/>
              </a:spcAft>
            </a:pPr>
            <a:r>
              <a:rPr lang="de-DE" sz="2100" dirty="0"/>
              <a:t>zaif_em_bp_address</a:t>
            </a:r>
            <a:endParaRPr lang="en-DE" sz="2100" dirty="0"/>
          </a:p>
          <a:p>
            <a:pPr>
              <a:spcBef>
                <a:spcPts val="0"/>
              </a:spcBef>
            </a:pPr>
            <a:r>
              <a:rPr lang="en-US" sz="2100" dirty="0" err="1"/>
              <a:t>zaif_em_bp_address_tt</a:t>
            </a:r>
            <a:endParaRPr lang="en-DE" sz="2100" dirty="0"/>
          </a:p>
          <a:p>
            <a:pPr marR="0">
              <a:spcBef>
                <a:spcPts val="0"/>
              </a:spcBef>
              <a:spcAft>
                <a:spcPts val="0"/>
              </a:spcAft>
            </a:pPr>
            <a:r>
              <a:rPr lang="de-DE" sz="2100" dirty="0"/>
              <a:t>zaif_em_bp</a:t>
            </a:r>
            <a:endParaRPr lang="en-DE" sz="2100" dirty="0"/>
          </a:p>
          <a:p>
            <a:pPr marR="0">
              <a:spcBef>
                <a:spcPts val="0"/>
              </a:spcBef>
              <a:spcAft>
                <a:spcPts val="0"/>
              </a:spcAft>
            </a:pPr>
            <a:r>
              <a:rPr lang="de-DE" sz="2100" dirty="0"/>
              <a:t>zaif_em_bp</a:t>
            </a:r>
            <a:r>
              <a:rPr lang="en-DE" sz="2100" dirty="0"/>
              <a:t>_tab</a:t>
            </a:r>
          </a:p>
          <a:p>
            <a:pPr marR="0">
              <a:spcBef>
                <a:spcPts val="0"/>
              </a:spcBef>
              <a:spcAft>
                <a:spcPts val="0"/>
              </a:spcAft>
            </a:pPr>
            <a:r>
              <a:rPr lang="de-DE" sz="2100" dirty="0"/>
              <a:t>zaif_em_bp_data</a:t>
            </a:r>
            <a:endParaRPr lang="en-DE" sz="2100" dirty="0"/>
          </a:p>
          <a:p>
            <a:pPr marR="0">
              <a:spcAft>
                <a:spcPts val="0"/>
              </a:spcAft>
            </a:pPr>
            <a:endParaRPr lang="en-DE" sz="2100" dirty="0"/>
          </a:p>
          <a:p>
            <a:pPr marR="0">
              <a:spcAft>
                <a:spcPts val="0"/>
              </a:spcAft>
            </a:pPr>
            <a:endParaRPr lang="en-DE" sz="2100" dirty="0"/>
          </a:p>
          <a:p>
            <a:pPr marR="0">
              <a:spcAft>
                <a:spcPts val="0"/>
              </a:spcAft>
            </a:pPr>
            <a:endParaRPr lang="en-DE" sz="2100" dirty="0"/>
          </a:p>
          <a:p>
            <a:pPr marR="0">
              <a:spcAft>
                <a:spcPts val="0"/>
              </a:spcAft>
            </a:pPr>
            <a:endParaRPr lang="de-DE" sz="2100"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 Target Message Design</a:t>
            </a:r>
          </a:p>
        </p:txBody>
      </p:sp>
    </p:spTree>
    <p:extLst>
      <p:ext uri="{BB962C8B-B14F-4D97-AF65-F5344CB8AC3E}">
        <p14:creationId xmlns:p14="http://schemas.microsoft.com/office/powerpoint/2010/main" val="30927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normAutofit/>
          </a:bodyPr>
          <a:lstStyle/>
          <a:p>
            <a:pPr marR="0">
              <a:spcAft>
                <a:spcPts val="0"/>
              </a:spcAft>
            </a:pPr>
            <a:r>
              <a:rPr lang="en-DE" sz="1400" dirty="0"/>
              <a:t>Resulting Target Structure:</a:t>
            </a:r>
          </a:p>
          <a:p>
            <a:pPr marR="0">
              <a:spcAft>
                <a:spcPts val="0"/>
              </a:spcAft>
            </a:pPr>
            <a:endParaRPr lang="en-DE" sz="1400" dirty="0"/>
          </a:p>
          <a:p>
            <a:pPr marL="0" marR="0">
              <a:spcBef>
                <a:spcPts val="0"/>
              </a:spcBef>
              <a:spcAft>
                <a:spcPts val="0"/>
              </a:spcAft>
            </a:pPr>
            <a:r>
              <a:rPr lang="en-US" sz="1400" dirty="0">
                <a:solidFill>
                  <a:srgbClr val="335CA2"/>
                </a:solidFill>
                <a:effectLst/>
                <a:latin typeface="Courier New" panose="02070309020205020404" pitchFamily="49" charset="0"/>
              </a:rPr>
              <a:t>@EndUserText.label</a:t>
            </a:r>
            <a:r>
              <a:rPr lang="en-US" sz="1400" dirty="0">
                <a:solidFill>
                  <a:srgbClr val="000000"/>
                </a:solidFill>
                <a:effectLst/>
                <a:latin typeface="Courier New" panose="02070309020205020404" pitchFamily="49" charset="0"/>
              </a:rPr>
              <a:t> </a:t>
            </a:r>
            <a:r>
              <a:rPr lang="en-US" sz="1400" dirty="0">
                <a:solidFill>
                  <a:srgbClr val="335CA2"/>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335CA2"/>
                </a:solidFill>
                <a:effectLst/>
                <a:latin typeface="Courier New" panose="02070309020205020404" pitchFamily="49" charset="0"/>
              </a:rPr>
              <a:t>'Event Message'</a:t>
            </a:r>
            <a:endParaRPr lang="en-US" sz="1400" dirty="0">
              <a:solidFill>
                <a:srgbClr val="000000"/>
              </a:solidFill>
              <a:effectLst/>
              <a:latin typeface="Courier New" panose="02070309020205020404" pitchFamily="49" charset="0"/>
            </a:endParaRPr>
          </a:p>
          <a:p>
            <a:pPr marL="0" marR="0">
              <a:spcBef>
                <a:spcPts val="0"/>
              </a:spcBef>
              <a:spcAft>
                <a:spcPts val="0"/>
              </a:spcAft>
            </a:pPr>
            <a:r>
              <a:rPr lang="en-US" sz="1400" dirty="0">
                <a:solidFill>
                  <a:srgbClr val="335CA2"/>
                </a:solidFill>
                <a:effectLst/>
                <a:latin typeface="Courier New" panose="02070309020205020404" pitchFamily="49" charset="0"/>
              </a:rPr>
              <a:t>@AbapCatalog.enhancement.category</a:t>
            </a:r>
            <a:r>
              <a:rPr lang="en-US" sz="1400" dirty="0">
                <a:solidFill>
                  <a:srgbClr val="000000"/>
                </a:solidFill>
                <a:effectLst/>
                <a:latin typeface="Courier New" panose="02070309020205020404" pitchFamily="49" charset="0"/>
              </a:rPr>
              <a:t> </a:t>
            </a:r>
            <a:r>
              <a:rPr lang="en-US" sz="1400" dirty="0">
                <a:solidFill>
                  <a:srgbClr val="335CA2"/>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335CA2"/>
                </a:solidFill>
                <a:effectLst/>
                <a:latin typeface="Courier New" panose="02070309020205020404" pitchFamily="49" charset="0"/>
              </a:rPr>
              <a:t>#NOT_EXTENSIBLE</a:t>
            </a:r>
            <a:endParaRPr lang="en-US" sz="1400" dirty="0">
              <a:solidFill>
                <a:srgbClr val="000000"/>
              </a:solidFill>
              <a:effectLst/>
              <a:latin typeface="Courier New" panose="02070309020205020404" pitchFamily="49" charset="0"/>
            </a:endParaRPr>
          </a:p>
          <a:p>
            <a:pPr marL="0" marR="0">
              <a:spcBef>
                <a:spcPts val="0"/>
              </a:spcBef>
              <a:spcAft>
                <a:spcPts val="0"/>
              </a:spcAft>
            </a:pPr>
            <a:r>
              <a:rPr lang="en-US" sz="1400" b="1" dirty="0">
                <a:solidFill>
                  <a:srgbClr val="7F0074"/>
                </a:solidFill>
                <a:effectLst/>
                <a:latin typeface="Courier New" panose="02070309020205020404" pitchFamily="49" charset="0"/>
              </a:rPr>
              <a:t>define</a:t>
            </a:r>
            <a:r>
              <a:rPr lang="en-US" sz="1400" dirty="0">
                <a:solidFill>
                  <a:srgbClr val="000000"/>
                </a:solidFill>
                <a:effectLst/>
                <a:latin typeface="Courier New" panose="02070309020205020404" pitchFamily="49" charset="0"/>
              </a:rPr>
              <a:t> </a:t>
            </a:r>
            <a:r>
              <a:rPr lang="en-US" sz="1400" b="1" dirty="0">
                <a:solidFill>
                  <a:srgbClr val="7F0074"/>
                </a:solidFill>
                <a:effectLst/>
                <a:latin typeface="Courier New" panose="02070309020205020404" pitchFamily="49" charset="0"/>
              </a:rPr>
              <a:t>structure</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zaif_em_bp_event_message</a:t>
            </a:r>
            <a:r>
              <a:rPr lang="en-US" sz="1400" dirty="0">
                <a:solidFill>
                  <a:srgbClr val="000000"/>
                </a:solidFill>
                <a:effectLst/>
                <a:latin typeface="Courier New" panose="02070309020205020404" pitchFamily="49" charset="0"/>
              </a:rPr>
              <a:t> </a:t>
            </a:r>
            <a:r>
              <a:rPr lang="en-US" sz="1400" b="1" dirty="0">
                <a:solidFill>
                  <a:srgbClr val="7F0074"/>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a:p>
            <a:pPr marL="0" marR="0">
              <a:spcBef>
                <a:spcPts val="0"/>
              </a:spcBef>
              <a:spcAft>
                <a:spcPts val="0"/>
              </a:spcAft>
            </a:pPr>
            <a:br>
              <a:rPr lang="en-US" sz="1400" dirty="0">
                <a:solidFill>
                  <a:srgbClr val="000000"/>
                </a:solidFill>
                <a:effectLst/>
                <a:latin typeface="Courier New" panose="02070309020205020404" pitchFamily="49" charset="0"/>
              </a:rPr>
            </a:br>
            <a:endParaRPr lang="en-US" sz="1400" dirty="0">
              <a:solidFill>
                <a:srgbClr val="000000"/>
              </a:solidFill>
              <a:effectLst/>
              <a:latin typeface="Courier New" panose="02070309020205020404" pitchFamily="49" charset="0"/>
            </a:endParaRPr>
          </a:p>
          <a:p>
            <a:pPr marL="0" marR="0">
              <a:spcBef>
                <a:spcPts val="0"/>
              </a:spcBef>
              <a:spcAft>
                <a:spcPts val="0"/>
              </a:spcAft>
            </a:pPr>
            <a:r>
              <a:rPr lang="en-US" sz="1400" dirty="0">
                <a:solidFill>
                  <a:srgbClr val="000000"/>
                </a:solidFill>
                <a:effectLst/>
                <a:latin typeface="Courier New" panose="02070309020205020404" pitchFamily="49" charset="0"/>
              </a:rPr>
              <a:t>controller </a:t>
            </a:r>
            <a:r>
              <a:rPr lang="en-US" sz="1400" b="1" dirty="0">
                <a:solidFill>
                  <a:srgbClr val="7F0074"/>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zaif_em_controller</a:t>
            </a:r>
            <a:r>
              <a:rPr lang="en-US" sz="1400" b="1" dirty="0">
                <a:solidFill>
                  <a:srgbClr val="7F0074"/>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a:p>
            <a:pPr marL="0" marR="0">
              <a:spcBef>
                <a:spcPts val="0"/>
              </a:spcBef>
              <a:spcAft>
                <a:spcPts val="0"/>
              </a:spcAft>
            </a:pPr>
            <a:r>
              <a:rPr lang="en-US" sz="1400" dirty="0">
                <a:solidFill>
                  <a:srgbClr val="000000"/>
                </a:solidFill>
                <a:effectLst/>
                <a:latin typeface="Courier New" panose="02070309020205020404" pitchFamily="49" charset="0"/>
              </a:rPr>
              <a:t>data </a:t>
            </a:r>
            <a:r>
              <a:rPr lang="en-US" sz="1400" b="1" dirty="0">
                <a:solidFill>
                  <a:srgbClr val="7F0074"/>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zaif_em_bp_data</a:t>
            </a:r>
            <a:r>
              <a:rPr lang="en-US" sz="1400" b="1" dirty="0">
                <a:solidFill>
                  <a:srgbClr val="7F0074"/>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a:p>
            <a:pPr marL="0" marR="0">
              <a:spcBef>
                <a:spcPts val="0"/>
              </a:spcBef>
              <a:spcAft>
                <a:spcPts val="0"/>
              </a:spcAft>
            </a:pPr>
            <a:br>
              <a:rPr lang="en-US" sz="1400" dirty="0">
                <a:solidFill>
                  <a:srgbClr val="000000"/>
                </a:solidFill>
                <a:effectLst/>
                <a:latin typeface="Courier New" panose="02070309020205020404" pitchFamily="49" charset="0"/>
              </a:rPr>
            </a:br>
            <a:endParaRPr lang="en-US" sz="1400" dirty="0">
              <a:solidFill>
                <a:srgbClr val="000000"/>
              </a:solidFill>
              <a:effectLst/>
              <a:latin typeface="Courier New" panose="02070309020205020404" pitchFamily="49" charset="0"/>
            </a:endParaRPr>
          </a:p>
          <a:p>
            <a:pPr marL="0" marR="0">
              <a:spcBef>
                <a:spcPts val="0"/>
              </a:spcBef>
              <a:spcAft>
                <a:spcPts val="0"/>
              </a:spcAft>
            </a:pPr>
            <a:r>
              <a:rPr lang="en-US" sz="1400" b="1" dirty="0">
                <a:solidFill>
                  <a:srgbClr val="7F0074"/>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a:p>
            <a:pPr marR="0">
              <a:spcAft>
                <a:spcPts val="0"/>
              </a:spcAft>
            </a:pPr>
            <a:endParaRPr lang="en-DE" sz="2100" dirty="0"/>
          </a:p>
          <a:p>
            <a:pPr marR="0">
              <a:spcAft>
                <a:spcPts val="0"/>
              </a:spcAft>
            </a:pPr>
            <a:endParaRPr lang="de-DE" sz="2100"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a:xfrm>
            <a:off x="504001" y="504000"/>
            <a:ext cx="11186476" cy="369332"/>
          </a:xfrm>
        </p:spPr>
        <p:txBody>
          <a:bodyPr/>
          <a:lstStyle/>
          <a:p>
            <a:r>
              <a:rPr lang="en-US" dirty="0"/>
              <a:t>A</a:t>
            </a:r>
            <a:r>
              <a:rPr lang="en-DE" dirty="0"/>
              <a:t>IF Implementation - </a:t>
            </a:r>
            <a:r>
              <a:rPr lang="en-DE" dirty="0" err="1"/>
              <a:t>BusinessPartner</a:t>
            </a:r>
            <a:r>
              <a:rPr lang="en-DE" dirty="0"/>
              <a:t> - Target Message Design</a:t>
            </a:r>
          </a:p>
        </p:txBody>
      </p:sp>
    </p:spTree>
    <p:extLst>
      <p:ext uri="{BB962C8B-B14F-4D97-AF65-F5344CB8AC3E}">
        <p14:creationId xmlns:p14="http://schemas.microsoft.com/office/powerpoint/2010/main" val="145280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61A2E73-2483-0856-79F3-6C66263C92E1}"/>
              </a:ext>
            </a:extLst>
          </p:cNvPr>
          <p:cNvPicPr>
            <a:picLocks noChangeAspect="1"/>
          </p:cNvPicPr>
          <p:nvPr/>
        </p:nvPicPr>
        <p:blipFill>
          <a:blip r:embed="rId3"/>
          <a:stretch>
            <a:fillRect/>
          </a:stretch>
        </p:blipFill>
        <p:spPr>
          <a:xfrm>
            <a:off x="697813" y="2485781"/>
            <a:ext cx="10840963" cy="3486637"/>
          </a:xfrm>
          <a:prstGeom prst="rect">
            <a:avLst/>
          </a:prstGeom>
        </p:spPr>
      </p:pic>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 Interface Definition</a:t>
            </a:r>
          </a:p>
        </p:txBody>
      </p:sp>
      <p:sp>
        <p:nvSpPr>
          <p:cNvPr id="4" name="Text Placeholder 2">
            <a:extLst>
              <a:ext uri="{FF2B5EF4-FFF2-40B4-BE49-F238E27FC236}">
                <a16:creationId xmlns:a16="http://schemas.microsoft.com/office/drawing/2014/main" id="{531E0DB0-54F7-4C2D-3D2A-90C3B62D4997}"/>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800" dirty="0">
                <a:latin typeface="72" panose="020B0503030000000003" pitchFamily="34" charset="0"/>
              </a:rPr>
              <a:t>Now that we have defined the Source and Target Structure, we can create the Interface. Open Transaction /N/AIF/CUST -&gt; D</a:t>
            </a:r>
            <a:r>
              <a:rPr lang="de-DE" sz="1800" dirty="0">
                <a:latin typeface="72" panose="020B0503030000000003" pitchFamily="34" charset="0"/>
              </a:rPr>
              <a:t>efine Interface</a:t>
            </a:r>
            <a:r>
              <a:rPr lang="en-DE" sz="1800" dirty="0">
                <a:latin typeface="72" panose="020B0503030000000003" pitchFamily="34" charset="0"/>
              </a:rPr>
              <a:t> and maintain the Structures here.</a:t>
            </a:r>
          </a:p>
          <a:p>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sp>
        <p:nvSpPr>
          <p:cNvPr id="7" name="Speech Bubble: Rectangle 6">
            <a:extLst>
              <a:ext uri="{FF2B5EF4-FFF2-40B4-BE49-F238E27FC236}">
                <a16:creationId xmlns:a16="http://schemas.microsoft.com/office/drawing/2014/main" id="{4B8ED5F2-2C24-FD7D-3010-B228217DC757}"/>
              </a:ext>
            </a:extLst>
          </p:cNvPr>
          <p:cNvSpPr/>
          <p:nvPr/>
        </p:nvSpPr>
        <p:spPr bwMode="gray">
          <a:xfrm>
            <a:off x="6308590" y="3573424"/>
            <a:ext cx="4842804" cy="934282"/>
          </a:xfrm>
          <a:prstGeom prst="wedgeRectCallout">
            <a:avLst>
              <a:gd name="adj1" fmla="val -64428"/>
              <a:gd name="adj2" fmla="val -66610"/>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0" i="0" u="none" strike="noStrike" kern="0" cap="none" spc="0" normalizeH="0" baseline="0" noProof="0" dirty="0">
                <a:ln>
                  <a:noFill/>
                </a:ln>
                <a:effectLst/>
                <a:uLnTx/>
                <a:uFillTx/>
                <a:ea typeface="Arial Unicode MS" pitchFamily="34" charset="-128"/>
                <a:cs typeface="Arial Unicode MS" pitchFamily="34" charset="-128"/>
              </a:rPr>
              <a:t>Namespace should always be “AEM” for AEM-Interfaces. Only this way the Messages to AEM are free of charge. If not created yet, go one step back and to “Define Namespaces” and create AEM Namespace</a:t>
            </a:r>
          </a:p>
        </p:txBody>
      </p:sp>
      <p:sp>
        <p:nvSpPr>
          <p:cNvPr id="9" name="Speech Bubble: Rectangle 8">
            <a:extLst>
              <a:ext uri="{FF2B5EF4-FFF2-40B4-BE49-F238E27FC236}">
                <a16:creationId xmlns:a16="http://schemas.microsoft.com/office/drawing/2014/main" id="{C496C5CD-182C-95FC-E6DF-DBD15A04041D}"/>
              </a:ext>
            </a:extLst>
          </p:cNvPr>
          <p:cNvSpPr/>
          <p:nvPr/>
        </p:nvSpPr>
        <p:spPr bwMode="gray">
          <a:xfrm>
            <a:off x="1700213" y="3480558"/>
            <a:ext cx="3036094" cy="384211"/>
          </a:xfrm>
          <a:prstGeom prst="wedgeRectCallout">
            <a:avLst>
              <a:gd name="adj1" fmla="val 54331"/>
              <a:gd name="adj2" fmla="val 39198"/>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0" i="0" u="none" strike="noStrike" kern="0" cap="none" spc="0" normalizeH="0" baseline="0" noProof="0" dirty="0">
                <a:ln>
                  <a:noFill/>
                </a:ln>
                <a:effectLst/>
                <a:uLnTx/>
                <a:uFillTx/>
                <a:ea typeface="Arial Unicode MS" pitchFamily="34" charset="-128"/>
                <a:cs typeface="Arial Unicode MS" pitchFamily="34" charset="-128"/>
              </a:rPr>
              <a:t>Interface name can be individual</a:t>
            </a:r>
          </a:p>
        </p:txBody>
      </p:sp>
    </p:spTree>
    <p:extLst>
      <p:ext uri="{BB962C8B-B14F-4D97-AF65-F5344CB8AC3E}">
        <p14:creationId xmlns:p14="http://schemas.microsoft.com/office/powerpoint/2010/main" val="68198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 Interface Engine	</a:t>
            </a:r>
          </a:p>
        </p:txBody>
      </p:sp>
      <p:sp>
        <p:nvSpPr>
          <p:cNvPr id="4" name="Text Placeholder 2">
            <a:extLst>
              <a:ext uri="{FF2B5EF4-FFF2-40B4-BE49-F238E27FC236}">
                <a16:creationId xmlns:a16="http://schemas.microsoft.com/office/drawing/2014/main" id="{DA70A92A-6773-E799-1DEE-1439F495F97D}"/>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800" dirty="0">
                <a:latin typeface="72" panose="020B0503030000000003" pitchFamily="34" charset="0"/>
              </a:rPr>
              <a:t>In AIF we can use many kinds of Engines. We are using the XML Engine. </a:t>
            </a:r>
            <a:r>
              <a:rPr lang="en-US" sz="1800" dirty="0">
                <a:latin typeface="72" panose="020B0503030000000003" pitchFamily="34" charset="0"/>
              </a:rPr>
              <a:t>In /N/AIF/CUST -&gt; Additional Interface Properties -&gt; Specify Interface Engines we need to change the Application and Persistence Engine to XML</a:t>
            </a:r>
            <a:endParaRPr lang="de-DE" sz="1800" dirty="0">
              <a:latin typeface="72" panose="020B0503030000000003" pitchFamily="34" charset="0"/>
            </a:endParaRPr>
          </a:p>
          <a:p>
            <a:endParaRPr lang="en-DE" dirty="0"/>
          </a:p>
          <a:p>
            <a:endParaRPr lang="en-DE" dirty="0"/>
          </a:p>
          <a:p>
            <a:endParaRPr lang="en-DE" dirty="0"/>
          </a:p>
        </p:txBody>
      </p:sp>
      <p:pic>
        <p:nvPicPr>
          <p:cNvPr id="3074" name="Picture 2">
            <a:extLst>
              <a:ext uri="{FF2B5EF4-FFF2-40B4-BE49-F238E27FC236}">
                <a16:creationId xmlns:a16="http://schemas.microsoft.com/office/drawing/2014/main" id="{1456CD39-14C7-A8CD-82F4-9337B2BC0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342" y="2345262"/>
            <a:ext cx="5247789" cy="386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6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Interface Determination</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03999" y="1317012"/>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600" b="0" i="0" dirty="0">
                <a:effectLst/>
                <a:latin typeface="72" panose="020B0503030000000003" pitchFamily="34" charset="0"/>
              </a:rPr>
              <a:t>Also we need to specify on what condition the AIF needs to call </a:t>
            </a:r>
            <a:r>
              <a:rPr lang="en-US" sz="1600" b="0" i="0" u="sng" dirty="0">
                <a:effectLst/>
                <a:latin typeface="72" panose="020B0503030000000003" pitchFamily="34" charset="0"/>
              </a:rPr>
              <a:t>this</a:t>
            </a:r>
            <a:r>
              <a:rPr lang="en-US" sz="1600" b="0" i="0" dirty="0">
                <a:effectLst/>
                <a:latin typeface="72" panose="020B0503030000000003" pitchFamily="34" charset="0"/>
              </a:rPr>
              <a:t> interface (because the Source Structure is always the same for all Events). Therefore we need to open /N/AIF/CUST -&gt; System Configuration -&gt; Interface Determination -&gt; Interface Determination For XML.</a:t>
            </a:r>
          </a:p>
          <a:p>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4098" name="Picture 2">
            <a:extLst>
              <a:ext uri="{FF2B5EF4-FFF2-40B4-BE49-F238E27FC236}">
                <a16:creationId xmlns:a16="http://schemas.microsoft.com/office/drawing/2014/main" id="{8CEB690D-8E5D-DE70-83E9-1B398E461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99" y="2529808"/>
            <a:ext cx="5493077" cy="14079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C14452B-B793-29F6-91FC-EB210F7E0569}"/>
              </a:ext>
            </a:extLst>
          </p:cNvPr>
          <p:cNvPicPr>
            <a:picLocks noChangeAspect="1"/>
          </p:cNvPicPr>
          <p:nvPr/>
        </p:nvPicPr>
        <p:blipFill>
          <a:blip r:embed="rId3"/>
          <a:stretch>
            <a:fillRect/>
          </a:stretch>
        </p:blipFill>
        <p:spPr>
          <a:xfrm>
            <a:off x="6197399" y="2753320"/>
            <a:ext cx="5493077" cy="3467582"/>
          </a:xfrm>
          <a:prstGeom prst="rect">
            <a:avLst/>
          </a:prstGeom>
        </p:spPr>
      </p:pic>
    </p:spTree>
    <p:extLst>
      <p:ext uri="{BB962C8B-B14F-4D97-AF65-F5344CB8AC3E}">
        <p14:creationId xmlns:p14="http://schemas.microsoft.com/office/powerpoint/2010/main" val="80407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Controller</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In /N/AIF/CUST -&gt; Define Structure Mapping we can define what and how exactly needs to be mapped to our Target Structure. We only have one Source Structure: ZAIF_EVENT_RAW. The Target Structure</a:t>
            </a:r>
            <a:r>
              <a:rPr lang="en-DE" sz="1400" b="0" i="0" dirty="0">
                <a:effectLst/>
                <a:latin typeface="72" panose="020B0503030000000003" pitchFamily="34" charset="0"/>
              </a:rPr>
              <a:t> here</a:t>
            </a:r>
            <a:r>
              <a:rPr lang="en-US" sz="1400" b="0" i="0" dirty="0">
                <a:effectLst/>
                <a:latin typeface="72" panose="020B0503030000000003" pitchFamily="34" charset="0"/>
              </a:rPr>
              <a:t> is </a:t>
            </a:r>
            <a:r>
              <a:rPr lang="en-DE" sz="1400" b="0" i="0" dirty="0">
                <a:effectLst/>
                <a:latin typeface="72" panose="020B0503030000000003" pitchFamily="34" charset="0"/>
              </a:rPr>
              <a:t>Controller</a:t>
            </a:r>
            <a:br>
              <a:rPr lang="en-US" sz="1400" dirty="0"/>
            </a:br>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6146" name="Picture 2">
            <a:extLst>
              <a:ext uri="{FF2B5EF4-FFF2-40B4-BE49-F238E27FC236}">
                <a16:creationId xmlns:a16="http://schemas.microsoft.com/office/drawing/2014/main" id="{C42B70AC-F0A4-119D-2B81-7E2F7A1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256" y="1902602"/>
            <a:ext cx="7978927" cy="20526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5DFC05F-5AAC-6388-5243-2B80BC2DB112}"/>
              </a:ext>
            </a:extLst>
          </p:cNvPr>
          <p:cNvPicPr>
            <a:picLocks noChangeAspect="1"/>
          </p:cNvPicPr>
          <p:nvPr/>
        </p:nvPicPr>
        <p:blipFill>
          <a:blip r:embed="rId3"/>
          <a:stretch>
            <a:fillRect/>
          </a:stretch>
        </p:blipFill>
        <p:spPr>
          <a:xfrm>
            <a:off x="2167247" y="4096623"/>
            <a:ext cx="6827528" cy="2121359"/>
          </a:xfrm>
          <a:prstGeom prst="rect">
            <a:avLst/>
          </a:prstGeom>
        </p:spPr>
      </p:pic>
    </p:spTree>
    <p:extLst>
      <p:ext uri="{BB962C8B-B14F-4D97-AF65-F5344CB8AC3E}">
        <p14:creationId xmlns:p14="http://schemas.microsoft.com/office/powerpoint/2010/main" val="157071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Controller</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a:t>
            </a:r>
            <a:r>
              <a:rPr lang="en-DE" sz="1400" b="0" i="0" dirty="0">
                <a:effectLst/>
                <a:latin typeface="72" panose="020B0503030000000003" pitchFamily="34" charset="0"/>
              </a:rPr>
              <a:t>n the Field Mapping we will map different values for the event (CHANGED -&gt; change, CREATED -&gt; create).</a:t>
            </a:r>
          </a:p>
          <a:p>
            <a:pPr algn="l"/>
            <a:endParaRPr lang="de-DE" sz="1800" dirty="0">
              <a:solidFill>
                <a:srgbClr val="000000"/>
              </a:solidFill>
              <a:latin typeface="Courier New" panose="02070309020205020404" pitchFamily="49" charset="0"/>
            </a:endParaRPr>
          </a:p>
          <a:p>
            <a:pPr>
              <a:buNone/>
            </a:pPr>
            <a:r>
              <a:rPr lang="en-DE" sz="1400" dirty="0">
                <a:latin typeface="72" panose="020B0503030000000003" pitchFamily="34" charset="0"/>
              </a:rPr>
              <a:t>The Field Mapping itself is empty			In the Conditions we specify the alternative values</a:t>
            </a:r>
          </a:p>
          <a:p>
            <a:endParaRPr lang="en-DE" sz="1400" dirty="0">
              <a:latin typeface="72" panose="020B0503030000000003" pitchFamily="34" charset="0"/>
            </a:endParaRPr>
          </a:p>
          <a:p>
            <a:endParaRPr lang="en-DE" dirty="0"/>
          </a:p>
        </p:txBody>
      </p:sp>
      <p:pic>
        <p:nvPicPr>
          <p:cNvPr id="7" name="Picture 6">
            <a:extLst>
              <a:ext uri="{FF2B5EF4-FFF2-40B4-BE49-F238E27FC236}">
                <a16:creationId xmlns:a16="http://schemas.microsoft.com/office/drawing/2014/main" id="{74E647D2-58B1-24A9-C8FB-CBE0BA9F51D5}"/>
              </a:ext>
            </a:extLst>
          </p:cNvPr>
          <p:cNvPicPr>
            <a:picLocks noChangeAspect="1"/>
          </p:cNvPicPr>
          <p:nvPr/>
        </p:nvPicPr>
        <p:blipFill>
          <a:blip r:embed="rId2"/>
          <a:stretch>
            <a:fillRect/>
          </a:stretch>
        </p:blipFill>
        <p:spPr>
          <a:xfrm>
            <a:off x="341555" y="3164623"/>
            <a:ext cx="5582891" cy="2096089"/>
          </a:xfrm>
          <a:prstGeom prst="rect">
            <a:avLst/>
          </a:prstGeom>
        </p:spPr>
      </p:pic>
      <p:pic>
        <p:nvPicPr>
          <p:cNvPr id="9" name="Picture 8">
            <a:extLst>
              <a:ext uri="{FF2B5EF4-FFF2-40B4-BE49-F238E27FC236}">
                <a16:creationId xmlns:a16="http://schemas.microsoft.com/office/drawing/2014/main" id="{C5F3B142-4783-A46E-E686-A8E63EF96D3D}"/>
              </a:ext>
            </a:extLst>
          </p:cNvPr>
          <p:cNvPicPr>
            <a:picLocks noChangeAspect="1"/>
          </p:cNvPicPr>
          <p:nvPr/>
        </p:nvPicPr>
        <p:blipFill>
          <a:blip r:embed="rId3"/>
          <a:stretch>
            <a:fillRect/>
          </a:stretch>
        </p:blipFill>
        <p:spPr>
          <a:xfrm>
            <a:off x="6086890" y="2671948"/>
            <a:ext cx="5149593" cy="3230031"/>
          </a:xfrm>
          <a:prstGeom prst="rect">
            <a:avLst/>
          </a:prstGeom>
        </p:spPr>
      </p:pic>
    </p:spTree>
    <p:extLst>
      <p:ext uri="{BB962C8B-B14F-4D97-AF65-F5344CB8AC3E}">
        <p14:creationId xmlns:p14="http://schemas.microsoft.com/office/powerpoint/2010/main" val="367413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Data</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a:t>
            </a:r>
            <a:r>
              <a:rPr lang="en-DE" sz="1400" b="0" i="0" dirty="0">
                <a:effectLst/>
                <a:latin typeface="72" panose="020B0503030000000003" pitchFamily="34" charset="0"/>
              </a:rPr>
              <a:t>n the Structure Mapping we could make use of all kinds of Function</a:t>
            </a:r>
            <a:r>
              <a:rPr lang="de-DE" sz="1400" b="0" i="0" dirty="0">
                <a:effectLst/>
                <a:latin typeface="72" panose="020B0503030000000003" pitchFamily="34" charset="0"/>
              </a:rPr>
              <a:t>al</a:t>
            </a:r>
            <a:r>
              <a:rPr lang="en-DE" sz="1400" b="0" i="0" dirty="0" err="1">
                <a:effectLst/>
                <a:latin typeface="72" panose="020B0503030000000003" pitchFamily="34" charset="0"/>
              </a:rPr>
              <a:t>ity</a:t>
            </a:r>
            <a:r>
              <a:rPr lang="en-DE" sz="1400" b="0" i="0" dirty="0">
                <a:effectLst/>
                <a:latin typeface="72" panose="020B0503030000000003" pitchFamily="34" charset="0"/>
              </a:rPr>
              <a:t> in AIF (Value Mappings, Condition, Checks,..). Since we need multiple fields of a few Tables, the most performant way to solve this is a Structure Mapping Function Module (copy of</a:t>
            </a:r>
            <a:r>
              <a:rPr lang="en-US" sz="1400" b="0" i="0" dirty="0">
                <a:effectLst/>
                <a:latin typeface="72" panose="020B0503030000000003" pitchFamily="34" charset="0"/>
              </a:rPr>
              <a:t> the Template /AIF/FILE_TEMPL_MAP</a:t>
            </a:r>
            <a:r>
              <a:rPr lang="en-DE" sz="1400" b="0" i="0" dirty="0">
                <a:effectLst/>
                <a:latin typeface="72" panose="020B0503030000000003" pitchFamily="34" charset="0"/>
              </a:rPr>
              <a:t>). The Source Code of this Function Module Can be found in the Training Material</a:t>
            </a:r>
            <a:br>
              <a:rPr lang="en-US" sz="1400" dirty="0"/>
            </a:br>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7170" name="Picture 2">
            <a:extLst>
              <a:ext uri="{FF2B5EF4-FFF2-40B4-BE49-F238E27FC236}">
                <a16:creationId xmlns:a16="http://schemas.microsoft.com/office/drawing/2014/main" id="{672399A8-7317-1C76-2110-E12E6B915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05" y="2083412"/>
            <a:ext cx="7114951" cy="2245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E34561D-C433-C8F1-150E-ADCB273A6F4B}"/>
              </a:ext>
            </a:extLst>
          </p:cNvPr>
          <p:cNvPicPr>
            <a:picLocks noChangeAspect="1"/>
          </p:cNvPicPr>
          <p:nvPr/>
        </p:nvPicPr>
        <p:blipFill>
          <a:blip r:embed="rId3"/>
          <a:stretch>
            <a:fillRect/>
          </a:stretch>
        </p:blipFill>
        <p:spPr>
          <a:xfrm>
            <a:off x="3422683" y="4185546"/>
            <a:ext cx="8180387" cy="1998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796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Function Module</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DE" dirty="0"/>
          </a:p>
          <a:p>
            <a:endParaRPr lang="en-DE" dirty="0"/>
          </a:p>
          <a:p>
            <a:endParaRPr lang="en-DE" dirty="0"/>
          </a:p>
        </p:txBody>
      </p:sp>
      <p:sp>
        <p:nvSpPr>
          <p:cNvPr id="3" name="Text Placeholder 2">
            <a:extLst>
              <a:ext uri="{FF2B5EF4-FFF2-40B4-BE49-F238E27FC236}">
                <a16:creationId xmlns:a16="http://schemas.microsoft.com/office/drawing/2014/main" id="{50B36540-E05D-17C3-570F-3199B865FD06}"/>
              </a:ext>
            </a:extLst>
          </p:cNvPr>
          <p:cNvSpPr txBox="1">
            <a:spLocks/>
          </p:cNvSpPr>
          <p:nvPr/>
        </p:nvSpPr>
        <p:spPr bwMode="black">
          <a:xfrm>
            <a:off x="744505" y="14765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DE" sz="1400" dirty="0">
                <a:solidFill>
                  <a:srgbClr val="000000"/>
                </a:solidFill>
                <a:latin typeface="72" panose="020B0503030000000003" pitchFamily="34" charset="0"/>
              </a:rPr>
              <a:t>The Structure Mapping Function Module is fetching the Data from the Database and maps it to the Target Structure. For this Workshop we have 2 Versions available:</a:t>
            </a:r>
          </a:p>
          <a:p>
            <a:pPr marL="285750" indent="-285750">
              <a:buFont typeface="Wingdings" panose="05000000000000000000" pitchFamily="2" charset="2"/>
              <a:buChar char="§"/>
            </a:pPr>
            <a:r>
              <a:rPr lang="de-DE" sz="1400" dirty="0">
                <a:solidFill>
                  <a:srgbClr val="000000"/>
                </a:solidFill>
                <a:latin typeface="72" panose="020B0503030000000003" pitchFamily="34" charset="0"/>
              </a:rPr>
              <a:t>ZAIF_AEM_BUPA_FILL</a:t>
            </a:r>
            <a:r>
              <a:rPr lang="en-DE" sz="1400" dirty="0">
                <a:solidFill>
                  <a:srgbClr val="000000"/>
                </a:solidFill>
                <a:latin typeface="72" panose="020B0503030000000003" pitchFamily="34" charset="0"/>
              </a:rPr>
              <a:t>: For ECC-Customers. Here you will need to create the DB View </a:t>
            </a:r>
            <a:r>
              <a:rPr lang="de-DE" sz="1400" dirty="0">
                <a:solidFill>
                  <a:srgbClr val="000000"/>
                </a:solidFill>
                <a:latin typeface="72" panose="020B0503030000000003" pitchFamily="34" charset="0"/>
              </a:rPr>
              <a:t>ZAIF_AEM_BUPA_V</a:t>
            </a:r>
            <a:r>
              <a:rPr lang="en-DE" sz="1400" dirty="0">
                <a:solidFill>
                  <a:srgbClr val="000000"/>
                </a:solidFill>
                <a:latin typeface="72" panose="020B0503030000000003" pitchFamily="34" charset="0"/>
              </a:rPr>
              <a:t> (Join Condition and Fields documented in </a:t>
            </a:r>
            <a:r>
              <a:rPr lang="de-DE" sz="1400" dirty="0">
                <a:solidFill>
                  <a:srgbClr val="000000"/>
                </a:solidFill>
                <a:latin typeface="72" panose="020B0503030000000003" pitchFamily="34" charset="0"/>
              </a:rPr>
              <a:t>ZAIF_AEM_BUPA_V</a:t>
            </a:r>
            <a:r>
              <a:rPr lang="en-DE" sz="1400" dirty="0">
                <a:solidFill>
                  <a:srgbClr val="000000"/>
                </a:solidFill>
                <a:latin typeface="72" panose="020B0503030000000003" pitchFamily="34" charset="0"/>
              </a:rPr>
              <a:t>.xlsx)</a:t>
            </a:r>
          </a:p>
          <a:p>
            <a:pPr marL="285750" indent="-285750">
              <a:buFont typeface="Wingdings" panose="05000000000000000000" pitchFamily="2" charset="2"/>
              <a:buChar char="§"/>
            </a:pPr>
            <a:r>
              <a:rPr lang="de-DE" sz="1400" dirty="0">
                <a:solidFill>
                  <a:srgbClr val="000000"/>
                </a:solidFill>
                <a:latin typeface="72" panose="020B0503030000000003" pitchFamily="34" charset="0"/>
              </a:rPr>
              <a:t>ZAIF_AEM_BUPA_FILL</a:t>
            </a:r>
            <a:r>
              <a:rPr lang="en-DE" sz="1400" dirty="0">
                <a:solidFill>
                  <a:srgbClr val="000000"/>
                </a:solidFill>
                <a:latin typeface="72" panose="020B0503030000000003" pitchFamily="34" charset="0"/>
              </a:rPr>
              <a:t>_S4: For S/4HANA Customers: Makes use of CDS View </a:t>
            </a:r>
            <a:r>
              <a:rPr lang="en-DE" sz="1400" dirty="0" err="1">
                <a:solidFill>
                  <a:srgbClr val="000000"/>
                </a:solidFill>
                <a:latin typeface="72" panose="020B0503030000000003" pitchFamily="34" charset="0"/>
              </a:rPr>
              <a:t>A_BusinessPartner</a:t>
            </a:r>
            <a:r>
              <a:rPr lang="en-DE" sz="1400" dirty="0">
                <a:solidFill>
                  <a:srgbClr val="000000"/>
                </a:solidFill>
                <a:latin typeface="72" panose="020B0503030000000003" pitchFamily="34" charset="0"/>
              </a:rPr>
              <a:t> (Basis for </a:t>
            </a:r>
            <a:r>
              <a:rPr lang="en-DE" sz="1400" dirty="0" err="1">
                <a:solidFill>
                  <a:srgbClr val="000000"/>
                </a:solidFill>
                <a:latin typeface="72" panose="020B0503030000000003" pitchFamily="34" charset="0"/>
              </a:rPr>
              <a:t>Odata</a:t>
            </a:r>
            <a:r>
              <a:rPr lang="en-DE" sz="1400" dirty="0">
                <a:solidFill>
                  <a:srgbClr val="000000"/>
                </a:solidFill>
                <a:latin typeface="72" panose="020B0503030000000003" pitchFamily="34" charset="0"/>
              </a:rPr>
              <a:t> API) which is already provided by SAP in S/4HANA</a:t>
            </a:r>
            <a:endParaRPr lang="de-DE" sz="1400" dirty="0">
              <a:solidFill>
                <a:srgbClr val="000000"/>
              </a:solidFill>
              <a:latin typeface="72" panose="020B0503030000000003" pitchFamily="34" charset="0"/>
            </a:endParaRPr>
          </a:p>
          <a:p>
            <a:endParaRPr lang="en-DE" sz="1400" dirty="0">
              <a:solidFill>
                <a:srgbClr val="000000"/>
              </a:solidFill>
              <a:latin typeface="72" panose="020B0503030000000003" pitchFamily="34" charset="0"/>
            </a:endParaRPr>
          </a:p>
          <a:p>
            <a:endParaRPr lang="en-DE" dirty="0"/>
          </a:p>
          <a:p>
            <a:endParaRPr lang="en-DE" dirty="0"/>
          </a:p>
        </p:txBody>
      </p:sp>
    </p:spTree>
    <p:extLst>
      <p:ext uri="{BB962C8B-B14F-4D97-AF65-F5344CB8AC3E}">
        <p14:creationId xmlns:p14="http://schemas.microsoft.com/office/powerpoint/2010/main" val="422943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Structure Mapping – Action Assignment</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L</a:t>
            </a:r>
            <a:r>
              <a:rPr lang="en-DE" sz="1400" b="0" i="0" dirty="0" err="1">
                <a:effectLst/>
                <a:latin typeface="72" panose="020B0503030000000003" pitchFamily="34" charset="0"/>
              </a:rPr>
              <a:t>ast</a:t>
            </a:r>
            <a:r>
              <a:rPr lang="en-DE" sz="1400" b="0" i="0" dirty="0">
                <a:effectLst/>
                <a:latin typeface="72" panose="020B0503030000000003" pitchFamily="34" charset="0"/>
              </a:rPr>
              <a:t> Step: Assign the Action we designed before to the Interface</a:t>
            </a: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5" name="Picture 4">
            <a:extLst>
              <a:ext uri="{FF2B5EF4-FFF2-40B4-BE49-F238E27FC236}">
                <a16:creationId xmlns:a16="http://schemas.microsoft.com/office/drawing/2014/main" id="{7309C00A-1E18-3631-03F0-9455CB448836}"/>
              </a:ext>
            </a:extLst>
          </p:cNvPr>
          <p:cNvPicPr>
            <a:picLocks noChangeAspect="1"/>
          </p:cNvPicPr>
          <p:nvPr/>
        </p:nvPicPr>
        <p:blipFill>
          <a:blip r:embed="rId2"/>
          <a:stretch>
            <a:fillRect/>
          </a:stretch>
        </p:blipFill>
        <p:spPr>
          <a:xfrm>
            <a:off x="885824" y="1865376"/>
            <a:ext cx="10020341" cy="3387943"/>
          </a:xfrm>
          <a:prstGeom prst="rect">
            <a:avLst/>
          </a:prstGeom>
        </p:spPr>
      </p:pic>
    </p:spTree>
    <p:extLst>
      <p:ext uri="{BB962C8B-B14F-4D97-AF65-F5344CB8AC3E}">
        <p14:creationId xmlns:p14="http://schemas.microsoft.com/office/powerpoint/2010/main" val="403766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51A4B0-968B-9275-5D1C-C9C7EFC89115}"/>
              </a:ext>
            </a:extLst>
          </p:cNvPr>
          <p:cNvSpPr>
            <a:spLocks noGrp="1"/>
          </p:cNvSpPr>
          <p:nvPr>
            <p:ph type="body" sz="quarter" idx="10"/>
          </p:nvPr>
        </p:nvSpPr>
        <p:spPr/>
        <p:txBody>
          <a:bodyPr/>
          <a:lstStyle/>
          <a:p>
            <a:pPr marL="457200" indent="-457200">
              <a:buFont typeface="Wingdings" panose="05000000000000000000" pitchFamily="2" charset="2"/>
              <a:buChar char="§"/>
            </a:pPr>
            <a:r>
              <a:rPr lang="en-DE" dirty="0"/>
              <a:t>BOR Event Linkage</a:t>
            </a:r>
          </a:p>
          <a:p>
            <a:pPr marL="457200" indent="-457200">
              <a:buFont typeface="Wingdings" panose="05000000000000000000" pitchFamily="2" charset="2"/>
              <a:buChar char="§"/>
            </a:pPr>
            <a:r>
              <a:rPr lang="en-DE" dirty="0"/>
              <a:t>Source and Target Message Design</a:t>
            </a:r>
          </a:p>
          <a:p>
            <a:pPr marL="457200" indent="-457200">
              <a:buFont typeface="Wingdings" panose="05000000000000000000" pitchFamily="2" charset="2"/>
              <a:buChar char="§"/>
            </a:pPr>
            <a:r>
              <a:rPr lang="en-DE" dirty="0"/>
              <a:t>AIF Interface Definition</a:t>
            </a:r>
          </a:p>
          <a:p>
            <a:pPr marL="457200" indent="-457200">
              <a:buFont typeface="Wingdings" panose="05000000000000000000" pitchFamily="2" charset="2"/>
              <a:buChar char="§"/>
            </a:pPr>
            <a:r>
              <a:rPr lang="en-DE" dirty="0"/>
              <a:t>Structure Mapping </a:t>
            </a:r>
          </a:p>
          <a:p>
            <a:pPr marL="457200" indent="-457200">
              <a:buFont typeface="Wingdings" panose="05000000000000000000" pitchFamily="2" charset="2"/>
              <a:buChar char="§"/>
            </a:pPr>
            <a:r>
              <a:rPr lang="en-DE" dirty="0"/>
              <a:t>AIF Action</a:t>
            </a:r>
          </a:p>
          <a:p>
            <a:pPr marL="457200" indent="-457200">
              <a:buFont typeface="Wingdings" panose="05000000000000000000" pitchFamily="2" charset="2"/>
              <a:buChar char="§"/>
            </a:pPr>
            <a:r>
              <a:rPr lang="en-DE" dirty="0"/>
              <a:t>Error Monitoring</a:t>
            </a:r>
          </a:p>
          <a:p>
            <a:pPr marL="457200" indent="-457200">
              <a:buFont typeface="Wingdings" panose="05000000000000000000" pitchFamily="2" charset="2"/>
              <a:buChar char="§"/>
            </a:pPr>
            <a:r>
              <a:rPr lang="en-DE" dirty="0"/>
              <a:t>Optional: Serialization, Indexing </a:t>
            </a:r>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a:t>
            </a:r>
          </a:p>
        </p:txBody>
      </p:sp>
    </p:spTree>
    <p:extLst>
      <p:ext uri="{BB962C8B-B14F-4D97-AF65-F5344CB8AC3E}">
        <p14:creationId xmlns:p14="http://schemas.microsoft.com/office/powerpoint/2010/main" val="415607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normAutofit/>
          </a:bodyPr>
          <a:lstStyle/>
          <a:p>
            <a:pPr>
              <a:spcBef>
                <a:spcPts val="0"/>
              </a:spcBef>
            </a:pPr>
            <a:r>
              <a:rPr lang="en-DE" sz="2100" dirty="0"/>
              <a:t>The DATA-Segment of the Target Structure for Sales Order is a nested Structure with Table Types in between. The Definition are added in the Training Material as Text Files. You can easily create them in ABAP Developer Studio and paste the content of the file. Please create them in this Order, because they reference each other (Table Types are described in TableTypes.txt).</a:t>
            </a:r>
          </a:p>
          <a:p>
            <a:pPr marR="0">
              <a:spcAft>
                <a:spcPts val="0"/>
              </a:spcAft>
            </a:pPr>
            <a:endParaRPr lang="en-DE" sz="2100" dirty="0"/>
          </a:p>
          <a:p>
            <a:pPr marR="0">
              <a:spcBef>
                <a:spcPts val="0"/>
              </a:spcBef>
              <a:spcAft>
                <a:spcPts val="0"/>
              </a:spcAft>
            </a:pPr>
            <a:r>
              <a:rPr lang="de-DE" sz="1800" dirty="0">
                <a:solidFill>
                  <a:srgbClr val="000000"/>
                </a:solidFill>
                <a:effectLst/>
                <a:latin typeface="Courier New" panose="02070309020205020404" pitchFamily="49" charset="0"/>
              </a:rPr>
              <a:t>zaif_em_sa_orderschedule</a:t>
            </a:r>
            <a:endParaRPr lang="en-DE" sz="1800" dirty="0">
              <a:solidFill>
                <a:srgbClr val="000000"/>
              </a:solidFill>
              <a:effectLst/>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zaif_em_sa_orderschedule_tab</a:t>
            </a:r>
            <a:endParaRPr lang="en-DE" sz="1800" dirty="0">
              <a:solidFill>
                <a:srgbClr val="000000"/>
              </a:solidFill>
              <a:effectLst/>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zaif_em_sa_orderitem</a:t>
            </a:r>
            <a:endParaRPr lang="en-DE" sz="1800" dirty="0">
              <a:solidFill>
                <a:srgbClr val="000000"/>
              </a:solidFill>
              <a:latin typeface="Courier New" panose="02070309020205020404" pitchFamily="49" charset="0"/>
            </a:endParaRPr>
          </a:p>
          <a:p>
            <a:pPr marR="0">
              <a:spcBef>
                <a:spcPts val="0"/>
              </a:spcBef>
              <a:spcAft>
                <a:spcPts val="0"/>
              </a:spcAft>
            </a:pPr>
            <a:r>
              <a:rPr lang="pt-BR" sz="1800" dirty="0">
                <a:solidFill>
                  <a:srgbClr val="000000"/>
                </a:solidFill>
                <a:effectLst/>
                <a:latin typeface="Courier New" panose="02070309020205020404" pitchFamily="49" charset="0"/>
              </a:rPr>
              <a:t>zaif_em_sa_orderitem_tab</a:t>
            </a:r>
            <a:endParaRPr lang="en-DE" sz="1800" dirty="0">
              <a:solidFill>
                <a:srgbClr val="000000"/>
              </a:solidFill>
              <a:effectLst/>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zaif_em_sa_customer</a:t>
            </a:r>
            <a:endParaRPr lang="en-DE" sz="1800" dirty="0">
              <a:solidFill>
                <a:srgbClr val="000000"/>
              </a:solidFill>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zaif_em_sa_customer</a:t>
            </a:r>
            <a:r>
              <a:rPr lang="en-DE" sz="1800" dirty="0">
                <a:solidFill>
                  <a:srgbClr val="000000"/>
                </a:solidFill>
                <a:effectLst/>
                <a:latin typeface="Courier New" panose="02070309020205020404" pitchFamily="49" charset="0"/>
              </a:rPr>
              <a:t>_tab</a:t>
            </a:r>
          </a:p>
          <a:p>
            <a:pPr marR="0">
              <a:spcBef>
                <a:spcPts val="0"/>
              </a:spcBef>
              <a:spcAft>
                <a:spcPts val="0"/>
              </a:spcAft>
            </a:pPr>
            <a:r>
              <a:rPr lang="de-DE" sz="1800" dirty="0">
                <a:solidFill>
                  <a:srgbClr val="000000"/>
                </a:solidFill>
                <a:effectLst/>
                <a:latin typeface="Courier New" panose="02070309020205020404" pitchFamily="49" charset="0"/>
              </a:rPr>
              <a:t>zaif_em_sa_orderheader</a:t>
            </a:r>
            <a:endParaRPr lang="en-DE" sz="1800" dirty="0">
              <a:solidFill>
                <a:srgbClr val="000000"/>
              </a:solidFill>
              <a:effectLst/>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zaif_em_sa_orderheader</a:t>
            </a:r>
            <a:r>
              <a:rPr lang="en-DE" sz="1800" dirty="0">
                <a:solidFill>
                  <a:srgbClr val="000000"/>
                </a:solidFill>
                <a:latin typeface="Courier New" panose="02070309020205020404" pitchFamily="49" charset="0"/>
              </a:rPr>
              <a:t>_tab</a:t>
            </a:r>
          </a:p>
          <a:p>
            <a:pPr marR="0">
              <a:spcBef>
                <a:spcPts val="0"/>
              </a:spcBef>
              <a:spcAft>
                <a:spcPts val="0"/>
              </a:spcAft>
            </a:pPr>
            <a:r>
              <a:rPr lang="de-DE" sz="1800" dirty="0">
                <a:solidFill>
                  <a:srgbClr val="000000"/>
                </a:solidFill>
                <a:effectLst/>
                <a:latin typeface="Courier New" panose="02070309020205020404" pitchFamily="49" charset="0"/>
              </a:rPr>
              <a:t>zaif_em_sa_salesorder</a:t>
            </a:r>
            <a:endParaRPr lang="en-DE" sz="1800" dirty="0">
              <a:solidFill>
                <a:srgbClr val="000000"/>
              </a:solidFill>
              <a:effectLst/>
              <a:latin typeface="Courier New" panose="02070309020205020404" pitchFamily="49" charset="0"/>
            </a:endParaRPr>
          </a:p>
          <a:p>
            <a:pPr marR="0">
              <a:spcBef>
                <a:spcPts val="0"/>
              </a:spcBef>
              <a:spcAft>
                <a:spcPts val="0"/>
              </a:spcAft>
            </a:pPr>
            <a:r>
              <a:rPr lang="de-DE" sz="1800" dirty="0">
                <a:solidFill>
                  <a:srgbClr val="000000"/>
                </a:solidFill>
                <a:effectLst/>
                <a:latin typeface="Courier New" panose="02070309020205020404" pitchFamily="49" charset="0"/>
              </a:rPr>
              <a:t>zaif_em_sa_event_message</a:t>
            </a:r>
            <a:endParaRPr lang="en-DE" sz="1800" dirty="0">
              <a:solidFill>
                <a:srgbClr val="000000"/>
              </a:solidFill>
              <a:latin typeface="Courier New" panose="02070309020205020404" pitchFamily="49" charset="0"/>
            </a:endParaRPr>
          </a:p>
          <a:p>
            <a:pPr marR="0">
              <a:spcBef>
                <a:spcPts val="0"/>
              </a:spcBef>
              <a:spcAft>
                <a:spcPts val="0"/>
              </a:spcAft>
            </a:pPr>
            <a:endParaRPr lang="en-DE" sz="1800" dirty="0">
              <a:solidFill>
                <a:srgbClr val="000000"/>
              </a:solidFill>
              <a:latin typeface="Courier New" panose="02070309020205020404" pitchFamily="49" charset="0"/>
            </a:endParaRPr>
          </a:p>
          <a:p>
            <a:pPr marR="0">
              <a:spcBef>
                <a:spcPts val="0"/>
              </a:spcBef>
              <a:spcAft>
                <a:spcPts val="0"/>
              </a:spcAft>
            </a:pPr>
            <a:endParaRPr lang="en-DE" sz="1800" dirty="0">
              <a:solidFill>
                <a:srgbClr val="000000"/>
              </a:solidFill>
              <a:effectLst/>
              <a:latin typeface="Courier New" panose="02070309020205020404" pitchFamily="49" charset="0"/>
            </a:endParaRPr>
          </a:p>
          <a:p>
            <a:pPr marR="0">
              <a:spcBef>
                <a:spcPts val="0"/>
              </a:spcBef>
              <a:spcAft>
                <a:spcPts val="0"/>
              </a:spcAft>
            </a:pPr>
            <a:endParaRPr lang="en-DE" sz="1800" dirty="0">
              <a:solidFill>
                <a:srgbClr val="000000"/>
              </a:solidFill>
              <a:effectLst/>
              <a:latin typeface="Courier New" panose="02070309020205020404" pitchFamily="49" charset="0"/>
            </a:endParaRPr>
          </a:p>
          <a:p>
            <a:pPr marR="0">
              <a:spcBef>
                <a:spcPts val="0"/>
              </a:spcBef>
              <a:spcAft>
                <a:spcPts val="0"/>
              </a:spcAft>
            </a:pPr>
            <a:endParaRPr lang="en-DE" sz="2100" dirty="0"/>
          </a:p>
          <a:p>
            <a:pPr marR="0">
              <a:spcAft>
                <a:spcPts val="0"/>
              </a:spcAft>
            </a:pPr>
            <a:endParaRPr lang="en-DE" sz="2100" dirty="0"/>
          </a:p>
          <a:p>
            <a:pPr marR="0">
              <a:spcAft>
                <a:spcPts val="0"/>
              </a:spcAft>
            </a:pPr>
            <a:endParaRPr lang="en-DE" sz="2100" dirty="0"/>
          </a:p>
          <a:p>
            <a:pPr marR="0">
              <a:spcAft>
                <a:spcPts val="0"/>
              </a:spcAft>
            </a:pPr>
            <a:endParaRPr lang="de-DE" sz="2100"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SalesOrder</a:t>
            </a:r>
            <a:r>
              <a:rPr lang="en-DE" dirty="0"/>
              <a:t> - Target Message Design</a:t>
            </a:r>
          </a:p>
        </p:txBody>
      </p:sp>
    </p:spTree>
    <p:extLst>
      <p:ext uri="{BB962C8B-B14F-4D97-AF65-F5344CB8AC3E}">
        <p14:creationId xmlns:p14="http://schemas.microsoft.com/office/powerpoint/2010/main" val="272069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normAutofit/>
          </a:bodyPr>
          <a:lstStyle/>
          <a:p>
            <a:pPr marR="0">
              <a:spcAft>
                <a:spcPts val="0"/>
              </a:spcAft>
            </a:pPr>
            <a:r>
              <a:rPr lang="en-DE" sz="1400" dirty="0"/>
              <a:t>Resulting Target Structure:</a:t>
            </a:r>
          </a:p>
          <a:p>
            <a:pPr marR="0">
              <a:spcAft>
                <a:spcPts val="0"/>
              </a:spcAft>
            </a:pPr>
            <a:endParaRPr lang="en-DE" sz="1400" dirty="0"/>
          </a:p>
          <a:p>
            <a:pPr marL="0" marR="0">
              <a:spcBef>
                <a:spcPts val="0"/>
              </a:spcBef>
              <a:spcAft>
                <a:spcPts val="0"/>
              </a:spcAft>
            </a:pPr>
            <a:r>
              <a:rPr lang="de-DE" sz="1600" dirty="0">
                <a:solidFill>
                  <a:srgbClr val="335CA2"/>
                </a:solidFill>
                <a:effectLst/>
                <a:latin typeface="Courier New" panose="02070309020205020404" pitchFamily="49" charset="0"/>
              </a:rPr>
              <a:t>@EndUserText.label</a:t>
            </a:r>
            <a:r>
              <a:rPr lang="de-DE" sz="1600" dirty="0">
                <a:solidFill>
                  <a:srgbClr val="000000"/>
                </a:solidFill>
                <a:effectLst/>
                <a:latin typeface="Courier New" panose="02070309020205020404" pitchFamily="49" charset="0"/>
              </a:rPr>
              <a:t> </a:t>
            </a:r>
            <a:r>
              <a:rPr lang="de-DE" sz="1600" dirty="0">
                <a:solidFill>
                  <a:srgbClr val="335CA2"/>
                </a:solidFill>
                <a:effectLst/>
                <a:latin typeface="Courier New" panose="02070309020205020404" pitchFamily="49" charset="0"/>
              </a:rPr>
              <a:t>:</a:t>
            </a:r>
            <a:r>
              <a:rPr lang="de-DE" sz="1600" dirty="0">
                <a:solidFill>
                  <a:srgbClr val="000000"/>
                </a:solidFill>
                <a:effectLst/>
                <a:latin typeface="Courier New" panose="02070309020205020404" pitchFamily="49" charset="0"/>
              </a:rPr>
              <a:t> </a:t>
            </a:r>
            <a:r>
              <a:rPr lang="de-DE" sz="1600" dirty="0">
                <a:solidFill>
                  <a:srgbClr val="335CA2"/>
                </a:solidFill>
                <a:effectLst/>
                <a:latin typeface="Courier New" panose="02070309020205020404" pitchFamily="49" charset="0"/>
              </a:rPr>
              <a:t>'Event Message'</a:t>
            </a:r>
            <a:endParaRPr lang="de-DE" sz="1600" dirty="0">
              <a:solidFill>
                <a:srgbClr val="000000"/>
              </a:solidFill>
              <a:effectLst/>
              <a:latin typeface="Courier New" panose="02070309020205020404" pitchFamily="49" charset="0"/>
            </a:endParaRPr>
          </a:p>
          <a:p>
            <a:pPr marL="0" marR="0">
              <a:spcBef>
                <a:spcPts val="0"/>
              </a:spcBef>
              <a:spcAft>
                <a:spcPts val="0"/>
              </a:spcAft>
            </a:pPr>
            <a:r>
              <a:rPr lang="de-DE" sz="1600" dirty="0">
                <a:solidFill>
                  <a:srgbClr val="335CA2"/>
                </a:solidFill>
                <a:effectLst/>
                <a:latin typeface="Courier New" panose="02070309020205020404" pitchFamily="49" charset="0"/>
              </a:rPr>
              <a:t>@AbapCatalog.enhancement.category</a:t>
            </a:r>
            <a:r>
              <a:rPr lang="de-DE" sz="1600" dirty="0">
                <a:solidFill>
                  <a:srgbClr val="000000"/>
                </a:solidFill>
                <a:effectLst/>
                <a:latin typeface="Courier New" panose="02070309020205020404" pitchFamily="49" charset="0"/>
              </a:rPr>
              <a:t> </a:t>
            </a:r>
            <a:r>
              <a:rPr lang="de-DE" sz="1600" dirty="0">
                <a:solidFill>
                  <a:srgbClr val="335CA2"/>
                </a:solidFill>
                <a:effectLst/>
                <a:latin typeface="Courier New" panose="02070309020205020404" pitchFamily="49" charset="0"/>
              </a:rPr>
              <a:t>:</a:t>
            </a:r>
            <a:r>
              <a:rPr lang="de-DE" sz="1600" dirty="0">
                <a:solidFill>
                  <a:srgbClr val="000000"/>
                </a:solidFill>
                <a:effectLst/>
                <a:latin typeface="Courier New" panose="02070309020205020404" pitchFamily="49" charset="0"/>
              </a:rPr>
              <a:t> </a:t>
            </a:r>
            <a:r>
              <a:rPr lang="de-DE" sz="1600" dirty="0">
                <a:solidFill>
                  <a:srgbClr val="335CA2"/>
                </a:solidFill>
                <a:effectLst/>
                <a:latin typeface="Courier New" panose="02070309020205020404" pitchFamily="49" charset="0"/>
              </a:rPr>
              <a:t>#NOT_EXTENSIBLE</a:t>
            </a:r>
            <a:endParaRPr lang="de-DE" sz="1600" dirty="0">
              <a:solidFill>
                <a:srgbClr val="000000"/>
              </a:solidFill>
              <a:effectLst/>
              <a:latin typeface="Courier New" panose="02070309020205020404" pitchFamily="49" charset="0"/>
            </a:endParaRPr>
          </a:p>
          <a:p>
            <a:pPr marL="0" marR="0">
              <a:spcBef>
                <a:spcPts val="0"/>
              </a:spcBef>
              <a:spcAft>
                <a:spcPts val="0"/>
              </a:spcAft>
            </a:pPr>
            <a:r>
              <a:rPr lang="de-DE" sz="1600" b="1" dirty="0">
                <a:solidFill>
                  <a:srgbClr val="7F0074"/>
                </a:solidFill>
                <a:effectLst/>
                <a:latin typeface="Courier New" panose="02070309020205020404" pitchFamily="49" charset="0"/>
              </a:rPr>
              <a:t>define</a:t>
            </a:r>
            <a:r>
              <a:rPr lang="de-DE" sz="1600" dirty="0">
                <a:solidFill>
                  <a:srgbClr val="000000"/>
                </a:solidFill>
                <a:effectLst/>
                <a:latin typeface="Courier New" panose="02070309020205020404" pitchFamily="49" charset="0"/>
              </a:rPr>
              <a:t> </a:t>
            </a:r>
            <a:r>
              <a:rPr lang="de-DE" sz="1600" b="1" dirty="0">
                <a:solidFill>
                  <a:srgbClr val="7F0074"/>
                </a:solidFill>
                <a:effectLst/>
                <a:latin typeface="Courier New" panose="02070309020205020404" pitchFamily="49" charset="0"/>
              </a:rPr>
              <a:t>structure</a:t>
            </a:r>
            <a:r>
              <a:rPr lang="de-DE" sz="1600" dirty="0">
                <a:solidFill>
                  <a:srgbClr val="000000"/>
                </a:solidFill>
                <a:effectLst/>
                <a:latin typeface="Courier New" panose="02070309020205020404" pitchFamily="49" charset="0"/>
              </a:rPr>
              <a:t> zaif_em_sa_event_message </a:t>
            </a:r>
            <a:r>
              <a:rPr lang="de-DE" sz="1600" b="1" dirty="0">
                <a:solidFill>
                  <a:srgbClr val="7F0074"/>
                </a:solidFill>
                <a:effectLst/>
                <a:latin typeface="Courier New" panose="02070309020205020404" pitchFamily="49" charset="0"/>
              </a:rPr>
              <a:t>{</a:t>
            </a:r>
            <a:endParaRPr lang="de-DE" sz="1600" dirty="0">
              <a:solidFill>
                <a:srgbClr val="000000"/>
              </a:solidFill>
              <a:effectLst/>
              <a:latin typeface="Courier New" panose="02070309020205020404" pitchFamily="49" charset="0"/>
            </a:endParaRPr>
          </a:p>
          <a:p>
            <a:pPr marL="0" marR="0">
              <a:spcBef>
                <a:spcPts val="0"/>
              </a:spcBef>
              <a:spcAft>
                <a:spcPts val="0"/>
              </a:spcAft>
            </a:pPr>
            <a:br>
              <a:rPr lang="de-DE" sz="1600" dirty="0">
                <a:solidFill>
                  <a:srgbClr val="000000"/>
                </a:solidFill>
                <a:effectLst/>
                <a:latin typeface="Courier New" panose="02070309020205020404" pitchFamily="49" charset="0"/>
              </a:rPr>
            </a:br>
            <a:endParaRPr lang="de-DE" sz="1600" dirty="0">
              <a:solidFill>
                <a:srgbClr val="000000"/>
              </a:solidFill>
              <a:effectLst/>
              <a:latin typeface="Courier New" panose="02070309020205020404" pitchFamily="49" charset="0"/>
            </a:endParaRPr>
          </a:p>
          <a:p>
            <a:pPr marL="0" marR="0">
              <a:spcBef>
                <a:spcPts val="0"/>
              </a:spcBef>
              <a:spcAft>
                <a:spcPts val="0"/>
              </a:spcAft>
            </a:pPr>
            <a:r>
              <a:rPr lang="de-DE" sz="1600" dirty="0">
                <a:solidFill>
                  <a:srgbClr val="000000"/>
                </a:solidFill>
                <a:effectLst/>
                <a:latin typeface="Courier New" panose="02070309020205020404" pitchFamily="49" charset="0"/>
              </a:rPr>
              <a:t>controller </a:t>
            </a:r>
            <a:r>
              <a:rPr lang="de-DE" sz="1600" b="1" dirty="0">
                <a:solidFill>
                  <a:srgbClr val="7F0074"/>
                </a:solidFill>
                <a:effectLst/>
                <a:latin typeface="Courier New" panose="02070309020205020404" pitchFamily="49" charset="0"/>
              </a:rPr>
              <a:t>:</a:t>
            </a:r>
            <a:r>
              <a:rPr lang="de-DE" sz="1600" dirty="0">
                <a:solidFill>
                  <a:srgbClr val="000000"/>
                </a:solidFill>
                <a:effectLst/>
                <a:latin typeface="Courier New" panose="02070309020205020404" pitchFamily="49" charset="0"/>
              </a:rPr>
              <a:t> zaif_em_controller</a:t>
            </a:r>
            <a:r>
              <a:rPr lang="de-DE" sz="1600" b="1" dirty="0">
                <a:solidFill>
                  <a:srgbClr val="7F0074"/>
                </a:solidFill>
                <a:effectLst/>
                <a:latin typeface="Courier New" panose="02070309020205020404" pitchFamily="49" charset="0"/>
              </a:rPr>
              <a:t>;</a:t>
            </a:r>
            <a:endParaRPr lang="de-DE" sz="1600" dirty="0">
              <a:solidFill>
                <a:srgbClr val="000000"/>
              </a:solidFill>
              <a:effectLst/>
              <a:latin typeface="Courier New" panose="02070309020205020404" pitchFamily="49" charset="0"/>
            </a:endParaRPr>
          </a:p>
          <a:p>
            <a:pPr marL="0" marR="0">
              <a:spcBef>
                <a:spcPts val="0"/>
              </a:spcBef>
              <a:spcAft>
                <a:spcPts val="0"/>
              </a:spcAft>
            </a:pPr>
            <a:r>
              <a:rPr lang="de-DE" sz="1600" dirty="0">
                <a:solidFill>
                  <a:srgbClr val="000000"/>
                </a:solidFill>
                <a:effectLst/>
                <a:latin typeface="Courier New" panose="02070309020205020404" pitchFamily="49" charset="0"/>
              </a:rPr>
              <a:t>data </a:t>
            </a:r>
            <a:r>
              <a:rPr lang="de-DE" sz="1600" b="1" dirty="0">
                <a:solidFill>
                  <a:srgbClr val="7F0074"/>
                </a:solidFill>
                <a:effectLst/>
                <a:latin typeface="Courier New" panose="02070309020205020404" pitchFamily="49" charset="0"/>
              </a:rPr>
              <a:t>:</a:t>
            </a:r>
            <a:r>
              <a:rPr lang="de-DE" sz="1600" dirty="0">
                <a:solidFill>
                  <a:srgbClr val="000000"/>
                </a:solidFill>
                <a:effectLst/>
                <a:latin typeface="Courier New" panose="02070309020205020404" pitchFamily="49" charset="0"/>
              </a:rPr>
              <a:t> zaif_em_sa_salesorder</a:t>
            </a:r>
            <a:r>
              <a:rPr lang="de-DE" sz="1600" b="1" dirty="0">
                <a:solidFill>
                  <a:srgbClr val="7F0074"/>
                </a:solidFill>
                <a:effectLst/>
                <a:latin typeface="Courier New" panose="02070309020205020404" pitchFamily="49" charset="0"/>
              </a:rPr>
              <a:t>;</a:t>
            </a:r>
            <a:endParaRPr lang="de-DE" sz="1600" dirty="0">
              <a:solidFill>
                <a:srgbClr val="000000"/>
              </a:solidFill>
              <a:effectLst/>
              <a:latin typeface="Courier New" panose="02070309020205020404" pitchFamily="49" charset="0"/>
            </a:endParaRPr>
          </a:p>
          <a:p>
            <a:pPr marL="0" marR="0">
              <a:spcBef>
                <a:spcPts val="0"/>
              </a:spcBef>
              <a:spcAft>
                <a:spcPts val="0"/>
              </a:spcAft>
            </a:pPr>
            <a:br>
              <a:rPr lang="de-DE" sz="1600" dirty="0">
                <a:solidFill>
                  <a:srgbClr val="000000"/>
                </a:solidFill>
                <a:effectLst/>
                <a:latin typeface="Courier New" panose="02070309020205020404" pitchFamily="49" charset="0"/>
              </a:rPr>
            </a:br>
            <a:endParaRPr lang="de-DE" sz="1600" dirty="0">
              <a:solidFill>
                <a:srgbClr val="000000"/>
              </a:solidFill>
              <a:effectLst/>
              <a:latin typeface="Courier New" panose="02070309020205020404" pitchFamily="49" charset="0"/>
            </a:endParaRPr>
          </a:p>
          <a:p>
            <a:pPr marL="0" marR="0">
              <a:spcBef>
                <a:spcPts val="0"/>
              </a:spcBef>
              <a:spcAft>
                <a:spcPts val="0"/>
              </a:spcAft>
            </a:pPr>
            <a:r>
              <a:rPr lang="de-DE" sz="1600" b="1" dirty="0">
                <a:solidFill>
                  <a:srgbClr val="7F0074"/>
                </a:solidFill>
                <a:effectLst/>
                <a:latin typeface="Courier New" panose="02070309020205020404" pitchFamily="49" charset="0"/>
              </a:rPr>
              <a:t>}</a:t>
            </a:r>
            <a:endParaRPr lang="de-DE" sz="1600" dirty="0">
              <a:solidFill>
                <a:srgbClr val="000000"/>
              </a:solidFill>
              <a:effectLst/>
              <a:latin typeface="Courier New" panose="02070309020205020404" pitchFamily="49" charset="0"/>
            </a:endParaRPr>
          </a:p>
          <a:p>
            <a:pPr marR="0">
              <a:spcAft>
                <a:spcPts val="0"/>
              </a:spcAft>
            </a:pPr>
            <a:endParaRPr lang="en-DE" sz="2100" dirty="0"/>
          </a:p>
          <a:p>
            <a:pPr marR="0">
              <a:spcAft>
                <a:spcPts val="0"/>
              </a:spcAft>
            </a:pPr>
            <a:endParaRPr lang="de-DE" sz="2100"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a:xfrm>
            <a:off x="504001" y="504000"/>
            <a:ext cx="11186476" cy="369332"/>
          </a:xfrm>
        </p:spPr>
        <p:txBody>
          <a:bodyPr/>
          <a:lstStyle/>
          <a:p>
            <a:r>
              <a:rPr lang="en-US" dirty="0"/>
              <a:t>A</a:t>
            </a:r>
            <a:r>
              <a:rPr lang="en-DE" dirty="0"/>
              <a:t>IF Implementation - </a:t>
            </a:r>
            <a:r>
              <a:rPr lang="en-DE" dirty="0" err="1"/>
              <a:t>BusinessPartner</a:t>
            </a:r>
            <a:r>
              <a:rPr lang="en-DE" dirty="0"/>
              <a:t> - Target Message Design</a:t>
            </a:r>
          </a:p>
        </p:txBody>
      </p:sp>
    </p:spTree>
    <p:extLst>
      <p:ext uri="{BB962C8B-B14F-4D97-AF65-F5344CB8AC3E}">
        <p14:creationId xmlns:p14="http://schemas.microsoft.com/office/powerpoint/2010/main" val="373400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13018BF-FDC6-2B68-51ED-87D88E3701C2}"/>
              </a:ext>
            </a:extLst>
          </p:cNvPr>
          <p:cNvPicPr>
            <a:picLocks noChangeAspect="1"/>
          </p:cNvPicPr>
          <p:nvPr/>
        </p:nvPicPr>
        <p:blipFill>
          <a:blip r:embed="rId3"/>
          <a:stretch>
            <a:fillRect/>
          </a:stretch>
        </p:blipFill>
        <p:spPr>
          <a:xfrm>
            <a:off x="615764" y="2416722"/>
            <a:ext cx="10307488" cy="3524742"/>
          </a:xfrm>
          <a:prstGeom prst="rect">
            <a:avLst/>
          </a:prstGeom>
        </p:spPr>
      </p:pic>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 Interface Definition</a:t>
            </a:r>
          </a:p>
        </p:txBody>
      </p:sp>
      <p:sp>
        <p:nvSpPr>
          <p:cNvPr id="4" name="Text Placeholder 2">
            <a:extLst>
              <a:ext uri="{FF2B5EF4-FFF2-40B4-BE49-F238E27FC236}">
                <a16:creationId xmlns:a16="http://schemas.microsoft.com/office/drawing/2014/main" id="{531E0DB0-54F7-4C2D-3D2A-90C3B62D4997}"/>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800" dirty="0">
                <a:latin typeface="72" panose="020B0503030000000003" pitchFamily="34" charset="0"/>
              </a:rPr>
              <a:t>Now that we have defined the Source and Target Structure, we can create the Interface. Open Transaction /N/AIF/CUST -&gt; D</a:t>
            </a:r>
            <a:r>
              <a:rPr lang="de-DE" sz="1800" dirty="0">
                <a:latin typeface="72" panose="020B0503030000000003" pitchFamily="34" charset="0"/>
              </a:rPr>
              <a:t>efine Interface</a:t>
            </a:r>
            <a:r>
              <a:rPr lang="en-DE" sz="1800" dirty="0">
                <a:latin typeface="72" panose="020B0503030000000003" pitchFamily="34" charset="0"/>
              </a:rPr>
              <a:t> and maintain the Structures here.</a:t>
            </a:r>
          </a:p>
          <a:p>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sp>
        <p:nvSpPr>
          <p:cNvPr id="7" name="Speech Bubble: Rectangle 6">
            <a:extLst>
              <a:ext uri="{FF2B5EF4-FFF2-40B4-BE49-F238E27FC236}">
                <a16:creationId xmlns:a16="http://schemas.microsoft.com/office/drawing/2014/main" id="{4B8ED5F2-2C24-FD7D-3010-B228217DC757}"/>
              </a:ext>
            </a:extLst>
          </p:cNvPr>
          <p:cNvSpPr/>
          <p:nvPr/>
        </p:nvSpPr>
        <p:spPr bwMode="gray">
          <a:xfrm>
            <a:off x="6308590" y="3573424"/>
            <a:ext cx="4842804" cy="934282"/>
          </a:xfrm>
          <a:prstGeom prst="wedgeRectCallout">
            <a:avLst>
              <a:gd name="adj1" fmla="val -64428"/>
              <a:gd name="adj2" fmla="val -66610"/>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0" i="0" u="none" strike="noStrike" kern="0" cap="none" spc="0" normalizeH="0" baseline="0" noProof="0" dirty="0">
                <a:ln>
                  <a:noFill/>
                </a:ln>
                <a:effectLst/>
                <a:uLnTx/>
                <a:uFillTx/>
                <a:ea typeface="Arial Unicode MS" pitchFamily="34" charset="-128"/>
                <a:cs typeface="Arial Unicode MS" pitchFamily="34" charset="-128"/>
              </a:rPr>
              <a:t>Namespace should always be “AEM” for AEM-Interfaces. Only this way the Messages to AEM are free of charge. If not created yet, go one step back and to “Define Namespaces” and create AEM Namespace</a:t>
            </a:r>
          </a:p>
        </p:txBody>
      </p:sp>
      <p:sp>
        <p:nvSpPr>
          <p:cNvPr id="9" name="Speech Bubble: Rectangle 8">
            <a:extLst>
              <a:ext uri="{FF2B5EF4-FFF2-40B4-BE49-F238E27FC236}">
                <a16:creationId xmlns:a16="http://schemas.microsoft.com/office/drawing/2014/main" id="{C496C5CD-182C-95FC-E6DF-DBD15A04041D}"/>
              </a:ext>
            </a:extLst>
          </p:cNvPr>
          <p:cNvSpPr/>
          <p:nvPr/>
        </p:nvSpPr>
        <p:spPr bwMode="gray">
          <a:xfrm>
            <a:off x="1700213" y="3480558"/>
            <a:ext cx="3036094" cy="384211"/>
          </a:xfrm>
          <a:prstGeom prst="wedgeRectCallout">
            <a:avLst>
              <a:gd name="adj1" fmla="val 54331"/>
              <a:gd name="adj2" fmla="val 39198"/>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0" i="0" u="none" strike="noStrike" kern="0" cap="none" spc="0" normalizeH="0" baseline="0" noProof="0" dirty="0">
                <a:ln>
                  <a:noFill/>
                </a:ln>
                <a:effectLst/>
                <a:uLnTx/>
                <a:uFillTx/>
                <a:ea typeface="Arial Unicode MS" pitchFamily="34" charset="-128"/>
                <a:cs typeface="Arial Unicode MS" pitchFamily="34" charset="-128"/>
              </a:rPr>
              <a:t>Interface name can be individual</a:t>
            </a:r>
          </a:p>
        </p:txBody>
      </p:sp>
    </p:spTree>
    <p:extLst>
      <p:ext uri="{BB962C8B-B14F-4D97-AF65-F5344CB8AC3E}">
        <p14:creationId xmlns:p14="http://schemas.microsoft.com/office/powerpoint/2010/main" val="1134784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BusinessPartner</a:t>
            </a:r>
            <a:r>
              <a:rPr lang="en-DE" dirty="0"/>
              <a:t> - Interface Engine	</a:t>
            </a:r>
          </a:p>
        </p:txBody>
      </p:sp>
      <p:sp>
        <p:nvSpPr>
          <p:cNvPr id="4" name="Text Placeholder 2">
            <a:extLst>
              <a:ext uri="{FF2B5EF4-FFF2-40B4-BE49-F238E27FC236}">
                <a16:creationId xmlns:a16="http://schemas.microsoft.com/office/drawing/2014/main" id="{DA70A92A-6773-E799-1DEE-1439F495F97D}"/>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800" dirty="0">
                <a:latin typeface="72" panose="020B0503030000000003" pitchFamily="34" charset="0"/>
              </a:rPr>
              <a:t>In AIF we can use many kinds of Engines. We are using the XML Engine. </a:t>
            </a:r>
            <a:r>
              <a:rPr lang="en-US" sz="1800" dirty="0">
                <a:latin typeface="72" panose="020B0503030000000003" pitchFamily="34" charset="0"/>
              </a:rPr>
              <a:t>In /N/AIF/CUST -&gt; Additional Interface Properties -&gt; Specify Interface Engines we need to change the Application and Persistence Engine to XML</a:t>
            </a:r>
            <a:endParaRPr lang="de-DE" sz="1800" dirty="0">
              <a:latin typeface="72" panose="020B0503030000000003" pitchFamily="34" charset="0"/>
            </a:endParaRPr>
          </a:p>
          <a:p>
            <a:endParaRPr lang="en-DE" dirty="0"/>
          </a:p>
          <a:p>
            <a:endParaRPr lang="en-DE" dirty="0"/>
          </a:p>
          <a:p>
            <a:endParaRPr lang="en-DE" dirty="0"/>
          </a:p>
        </p:txBody>
      </p:sp>
      <p:pic>
        <p:nvPicPr>
          <p:cNvPr id="6" name="Picture 5">
            <a:extLst>
              <a:ext uri="{FF2B5EF4-FFF2-40B4-BE49-F238E27FC236}">
                <a16:creationId xmlns:a16="http://schemas.microsoft.com/office/drawing/2014/main" id="{42A2769B-8AEF-0135-C0E4-6210EEB3B6CB}"/>
              </a:ext>
            </a:extLst>
          </p:cNvPr>
          <p:cNvPicPr>
            <a:picLocks noChangeAspect="1"/>
          </p:cNvPicPr>
          <p:nvPr/>
        </p:nvPicPr>
        <p:blipFill>
          <a:blip r:embed="rId2"/>
          <a:stretch>
            <a:fillRect/>
          </a:stretch>
        </p:blipFill>
        <p:spPr>
          <a:xfrm>
            <a:off x="2971800" y="2431374"/>
            <a:ext cx="5333777" cy="3922626"/>
          </a:xfrm>
          <a:prstGeom prst="rect">
            <a:avLst/>
          </a:prstGeom>
        </p:spPr>
      </p:pic>
    </p:spTree>
    <p:extLst>
      <p:ext uri="{BB962C8B-B14F-4D97-AF65-F5344CB8AC3E}">
        <p14:creationId xmlns:p14="http://schemas.microsoft.com/office/powerpoint/2010/main" val="1901628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Interface Determination</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656398" y="195280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600" b="0" i="0" dirty="0">
                <a:effectLst/>
                <a:latin typeface="72" panose="020B0503030000000003" pitchFamily="34" charset="0"/>
              </a:rPr>
              <a:t>Also we need to specify on what condition the AIF needs to call </a:t>
            </a:r>
            <a:r>
              <a:rPr lang="en-US" sz="1600" b="0" i="0" u="sng" dirty="0">
                <a:effectLst/>
                <a:latin typeface="72" panose="020B0503030000000003" pitchFamily="34" charset="0"/>
              </a:rPr>
              <a:t>this</a:t>
            </a:r>
            <a:r>
              <a:rPr lang="en-US" sz="1600" b="0" i="0" dirty="0">
                <a:effectLst/>
                <a:latin typeface="72" panose="020B0503030000000003" pitchFamily="34" charset="0"/>
              </a:rPr>
              <a:t> interface (because the Source Structure is always the same for all Events). Therefore we need to open /N/AIF/CUST -&gt; System Configuration -&gt; Interface Determination -&gt; Interface Determination For XML.</a:t>
            </a:r>
          </a:p>
          <a:p>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4098" name="Picture 2">
            <a:extLst>
              <a:ext uri="{FF2B5EF4-FFF2-40B4-BE49-F238E27FC236}">
                <a16:creationId xmlns:a16="http://schemas.microsoft.com/office/drawing/2014/main" id="{8CEB690D-8E5D-DE70-83E9-1B398E461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98" y="2899557"/>
            <a:ext cx="5180046" cy="1327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B70643-4200-DB1B-E631-BA5EB8A4FB74}"/>
              </a:ext>
            </a:extLst>
          </p:cNvPr>
          <p:cNvPicPr>
            <a:picLocks noChangeAspect="1"/>
          </p:cNvPicPr>
          <p:nvPr/>
        </p:nvPicPr>
        <p:blipFill>
          <a:blip r:embed="rId3"/>
          <a:stretch>
            <a:fillRect/>
          </a:stretch>
        </p:blipFill>
        <p:spPr>
          <a:xfrm>
            <a:off x="5936455" y="2899556"/>
            <a:ext cx="5602322" cy="3541169"/>
          </a:xfrm>
          <a:prstGeom prst="rect">
            <a:avLst/>
          </a:prstGeom>
        </p:spPr>
      </p:pic>
    </p:spTree>
    <p:extLst>
      <p:ext uri="{BB962C8B-B14F-4D97-AF65-F5344CB8AC3E}">
        <p14:creationId xmlns:p14="http://schemas.microsoft.com/office/powerpoint/2010/main" val="290463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Controller</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In /N/AIF/CUST -&gt; Define Structure Mapping we can define what and how exactly needs to be mapped to our Target Structure. We only have one Source Structure: ZAIF_EVENT_RAW. The Target Structure</a:t>
            </a:r>
            <a:r>
              <a:rPr lang="en-DE" sz="1400" b="0" i="0" dirty="0">
                <a:effectLst/>
                <a:latin typeface="72" panose="020B0503030000000003" pitchFamily="34" charset="0"/>
              </a:rPr>
              <a:t> here</a:t>
            </a:r>
            <a:r>
              <a:rPr lang="en-US" sz="1400" b="0" i="0" dirty="0">
                <a:effectLst/>
                <a:latin typeface="72" panose="020B0503030000000003" pitchFamily="34" charset="0"/>
              </a:rPr>
              <a:t> is </a:t>
            </a:r>
            <a:r>
              <a:rPr lang="en-DE" sz="1400" b="0" i="0" dirty="0">
                <a:effectLst/>
                <a:latin typeface="72" panose="020B0503030000000003" pitchFamily="34" charset="0"/>
              </a:rPr>
              <a:t>Controller</a:t>
            </a:r>
            <a:br>
              <a:rPr lang="en-US" sz="1400" dirty="0"/>
            </a:br>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7" name="Picture 6">
            <a:extLst>
              <a:ext uri="{FF2B5EF4-FFF2-40B4-BE49-F238E27FC236}">
                <a16:creationId xmlns:a16="http://schemas.microsoft.com/office/drawing/2014/main" id="{BC70C82C-10A3-4A67-F861-110364D7DB94}"/>
              </a:ext>
            </a:extLst>
          </p:cNvPr>
          <p:cNvPicPr>
            <a:picLocks noChangeAspect="1"/>
          </p:cNvPicPr>
          <p:nvPr/>
        </p:nvPicPr>
        <p:blipFill>
          <a:blip r:embed="rId2"/>
          <a:stretch>
            <a:fillRect/>
          </a:stretch>
        </p:blipFill>
        <p:spPr>
          <a:xfrm>
            <a:off x="691816" y="1943228"/>
            <a:ext cx="10160511" cy="3477855"/>
          </a:xfrm>
          <a:prstGeom prst="rect">
            <a:avLst/>
          </a:prstGeom>
        </p:spPr>
      </p:pic>
    </p:spTree>
    <p:extLst>
      <p:ext uri="{BB962C8B-B14F-4D97-AF65-F5344CB8AC3E}">
        <p14:creationId xmlns:p14="http://schemas.microsoft.com/office/powerpoint/2010/main" val="580852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Controller</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a:t>
            </a:r>
            <a:r>
              <a:rPr lang="en-DE" sz="1400" b="0" i="0" dirty="0">
                <a:effectLst/>
                <a:latin typeface="72" panose="020B0503030000000003" pitchFamily="34" charset="0"/>
              </a:rPr>
              <a:t>n the Field Mapping we will map different values for the event (CHANGED -&gt; change, CREATED -&gt; create).</a:t>
            </a:r>
          </a:p>
          <a:p>
            <a:pPr algn="l"/>
            <a:endParaRPr lang="de-DE" sz="1800" dirty="0">
              <a:solidFill>
                <a:srgbClr val="000000"/>
              </a:solidFill>
              <a:latin typeface="Courier New" panose="02070309020205020404" pitchFamily="49" charset="0"/>
            </a:endParaRPr>
          </a:p>
          <a:p>
            <a:pPr>
              <a:buNone/>
            </a:pPr>
            <a:r>
              <a:rPr lang="en-DE" sz="1400" dirty="0">
                <a:latin typeface="72" panose="020B0503030000000003" pitchFamily="34" charset="0"/>
              </a:rPr>
              <a:t>The Field Mapping itself is empty			In the Conditions we specify the alternative values</a:t>
            </a:r>
          </a:p>
          <a:p>
            <a:endParaRPr lang="en-DE" sz="1400" dirty="0">
              <a:latin typeface="72" panose="020B0503030000000003" pitchFamily="34" charset="0"/>
            </a:endParaRPr>
          </a:p>
          <a:p>
            <a:endParaRPr lang="en-DE" dirty="0"/>
          </a:p>
        </p:txBody>
      </p:sp>
      <p:pic>
        <p:nvPicPr>
          <p:cNvPr id="7" name="Picture 6">
            <a:extLst>
              <a:ext uri="{FF2B5EF4-FFF2-40B4-BE49-F238E27FC236}">
                <a16:creationId xmlns:a16="http://schemas.microsoft.com/office/drawing/2014/main" id="{74E647D2-58B1-24A9-C8FB-CBE0BA9F51D5}"/>
              </a:ext>
            </a:extLst>
          </p:cNvPr>
          <p:cNvPicPr>
            <a:picLocks noChangeAspect="1"/>
          </p:cNvPicPr>
          <p:nvPr/>
        </p:nvPicPr>
        <p:blipFill>
          <a:blip r:embed="rId2"/>
          <a:stretch>
            <a:fillRect/>
          </a:stretch>
        </p:blipFill>
        <p:spPr>
          <a:xfrm>
            <a:off x="341555" y="3164623"/>
            <a:ext cx="5582891" cy="2096089"/>
          </a:xfrm>
          <a:prstGeom prst="rect">
            <a:avLst/>
          </a:prstGeom>
        </p:spPr>
      </p:pic>
      <p:pic>
        <p:nvPicPr>
          <p:cNvPr id="9" name="Picture 8">
            <a:extLst>
              <a:ext uri="{FF2B5EF4-FFF2-40B4-BE49-F238E27FC236}">
                <a16:creationId xmlns:a16="http://schemas.microsoft.com/office/drawing/2014/main" id="{C5F3B142-4783-A46E-E686-A8E63EF96D3D}"/>
              </a:ext>
            </a:extLst>
          </p:cNvPr>
          <p:cNvPicPr>
            <a:picLocks noChangeAspect="1"/>
          </p:cNvPicPr>
          <p:nvPr/>
        </p:nvPicPr>
        <p:blipFill>
          <a:blip r:embed="rId3"/>
          <a:stretch>
            <a:fillRect/>
          </a:stretch>
        </p:blipFill>
        <p:spPr>
          <a:xfrm>
            <a:off x="6086890" y="2671948"/>
            <a:ext cx="5149593" cy="3230031"/>
          </a:xfrm>
          <a:prstGeom prst="rect">
            <a:avLst/>
          </a:prstGeom>
        </p:spPr>
      </p:pic>
    </p:spTree>
    <p:extLst>
      <p:ext uri="{BB962C8B-B14F-4D97-AF65-F5344CB8AC3E}">
        <p14:creationId xmlns:p14="http://schemas.microsoft.com/office/powerpoint/2010/main" val="164031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Data</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I</a:t>
            </a:r>
            <a:r>
              <a:rPr lang="en-DE" sz="1400" b="0" i="0" dirty="0">
                <a:effectLst/>
                <a:latin typeface="72" panose="020B0503030000000003" pitchFamily="34" charset="0"/>
              </a:rPr>
              <a:t>n the Structure Mapping we could make use of all kinds of Function</a:t>
            </a:r>
            <a:r>
              <a:rPr lang="de-DE" sz="1400" b="0" i="0" dirty="0">
                <a:effectLst/>
                <a:latin typeface="72" panose="020B0503030000000003" pitchFamily="34" charset="0"/>
              </a:rPr>
              <a:t>al</a:t>
            </a:r>
            <a:r>
              <a:rPr lang="en-DE" sz="1400" b="0" i="0" dirty="0" err="1">
                <a:effectLst/>
                <a:latin typeface="72" panose="020B0503030000000003" pitchFamily="34" charset="0"/>
              </a:rPr>
              <a:t>ity</a:t>
            </a:r>
            <a:r>
              <a:rPr lang="en-DE" sz="1400" b="0" i="0" dirty="0">
                <a:effectLst/>
                <a:latin typeface="72" panose="020B0503030000000003" pitchFamily="34" charset="0"/>
              </a:rPr>
              <a:t> in AIF (Value Mappings, Condition, Checks,..). Since we need multiple fields of a few Tables, the most performant way to solve this is a Structure Mapping Function Module (copy of</a:t>
            </a:r>
            <a:r>
              <a:rPr lang="en-US" sz="1400" b="0" i="0" dirty="0">
                <a:effectLst/>
                <a:latin typeface="72" panose="020B0503030000000003" pitchFamily="34" charset="0"/>
              </a:rPr>
              <a:t> the Template /AIF/FILE_TEMPL_MAP</a:t>
            </a:r>
            <a:r>
              <a:rPr lang="en-DE" sz="1400" b="0" i="0" dirty="0">
                <a:effectLst/>
                <a:latin typeface="72" panose="020B0503030000000003" pitchFamily="34" charset="0"/>
              </a:rPr>
              <a:t>). The Source Code of this Function Module Can be found in the Training Material</a:t>
            </a:r>
            <a:br>
              <a:rPr lang="en-US" sz="1400" dirty="0"/>
            </a:br>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7170" name="Picture 2">
            <a:extLst>
              <a:ext uri="{FF2B5EF4-FFF2-40B4-BE49-F238E27FC236}">
                <a16:creationId xmlns:a16="http://schemas.microsoft.com/office/drawing/2014/main" id="{672399A8-7317-1C76-2110-E12E6B915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05" y="2083412"/>
            <a:ext cx="7114951" cy="2245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990FA6-5AC7-4C58-2647-653FE0D636E2}"/>
              </a:ext>
            </a:extLst>
          </p:cNvPr>
          <p:cNvPicPr>
            <a:picLocks noChangeAspect="1"/>
          </p:cNvPicPr>
          <p:nvPr/>
        </p:nvPicPr>
        <p:blipFill>
          <a:blip r:embed="rId3"/>
          <a:stretch>
            <a:fillRect/>
          </a:stretch>
        </p:blipFill>
        <p:spPr>
          <a:xfrm>
            <a:off x="5036344" y="4133527"/>
            <a:ext cx="6004920" cy="2357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956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Structure Mapping – Function Module</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DE" dirty="0"/>
          </a:p>
          <a:p>
            <a:endParaRPr lang="en-DE" dirty="0"/>
          </a:p>
          <a:p>
            <a:endParaRPr lang="en-DE" dirty="0"/>
          </a:p>
        </p:txBody>
      </p:sp>
      <p:sp>
        <p:nvSpPr>
          <p:cNvPr id="3" name="Text Placeholder 2">
            <a:extLst>
              <a:ext uri="{FF2B5EF4-FFF2-40B4-BE49-F238E27FC236}">
                <a16:creationId xmlns:a16="http://schemas.microsoft.com/office/drawing/2014/main" id="{50B36540-E05D-17C3-570F-3199B865FD06}"/>
              </a:ext>
            </a:extLst>
          </p:cNvPr>
          <p:cNvSpPr txBox="1">
            <a:spLocks/>
          </p:cNvSpPr>
          <p:nvPr/>
        </p:nvSpPr>
        <p:spPr bwMode="black">
          <a:xfrm>
            <a:off x="744505" y="14765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DE" sz="1400" dirty="0">
                <a:solidFill>
                  <a:srgbClr val="000000"/>
                </a:solidFill>
                <a:latin typeface="72" panose="020B0503030000000003" pitchFamily="34" charset="0"/>
              </a:rPr>
              <a:t>The Structure Mapping Function Module is fetching the Data from the Database and maps it to the Target Structure. For this Workshop we have 2 Versions available:</a:t>
            </a:r>
          </a:p>
          <a:p>
            <a:pPr marL="285750" indent="-285750">
              <a:buFont typeface="Wingdings" panose="05000000000000000000" pitchFamily="2" charset="2"/>
              <a:buChar char="§"/>
            </a:pPr>
            <a:r>
              <a:rPr lang="de-DE" sz="1400" dirty="0">
                <a:solidFill>
                  <a:srgbClr val="000000"/>
                </a:solidFill>
                <a:latin typeface="72" panose="020B0503030000000003" pitchFamily="34" charset="0"/>
              </a:rPr>
              <a:t>ZAIF_AEM_</a:t>
            </a:r>
            <a:r>
              <a:rPr lang="en-DE" sz="1400" dirty="0">
                <a:solidFill>
                  <a:srgbClr val="000000"/>
                </a:solidFill>
                <a:latin typeface="72" panose="020B0503030000000003" pitchFamily="34" charset="0"/>
              </a:rPr>
              <a:t>SAOR</a:t>
            </a:r>
            <a:r>
              <a:rPr lang="de-DE" sz="1400" dirty="0">
                <a:solidFill>
                  <a:srgbClr val="000000"/>
                </a:solidFill>
                <a:latin typeface="72" panose="020B0503030000000003" pitchFamily="34" charset="0"/>
              </a:rPr>
              <a:t>_FILL</a:t>
            </a:r>
            <a:r>
              <a:rPr lang="en-DE" sz="1400" dirty="0">
                <a:solidFill>
                  <a:srgbClr val="000000"/>
                </a:solidFill>
                <a:latin typeface="72" panose="020B0503030000000003" pitchFamily="34" charset="0"/>
              </a:rPr>
              <a:t>: For ECC-Customers. Here you will need to create the DB View </a:t>
            </a:r>
            <a:r>
              <a:rPr lang="de-DE" sz="1400" dirty="0">
                <a:solidFill>
                  <a:srgbClr val="000000"/>
                </a:solidFill>
                <a:latin typeface="72" panose="020B0503030000000003" pitchFamily="34" charset="0"/>
              </a:rPr>
              <a:t>ZAIF_AEM_</a:t>
            </a:r>
            <a:r>
              <a:rPr lang="en-DE" sz="1400" dirty="0">
                <a:solidFill>
                  <a:srgbClr val="000000"/>
                </a:solidFill>
                <a:latin typeface="72" panose="020B0503030000000003" pitchFamily="34" charset="0"/>
              </a:rPr>
              <a:t>SAOR</a:t>
            </a:r>
            <a:r>
              <a:rPr lang="de-DE" sz="1400" dirty="0">
                <a:solidFill>
                  <a:srgbClr val="000000"/>
                </a:solidFill>
                <a:latin typeface="72" panose="020B0503030000000003" pitchFamily="34" charset="0"/>
              </a:rPr>
              <a:t>_V</a:t>
            </a:r>
            <a:r>
              <a:rPr lang="en-DE" sz="1400" dirty="0">
                <a:solidFill>
                  <a:srgbClr val="000000"/>
                </a:solidFill>
                <a:latin typeface="72" panose="020B0503030000000003" pitchFamily="34" charset="0"/>
              </a:rPr>
              <a:t> (Join Condition and Fields documented in </a:t>
            </a:r>
            <a:r>
              <a:rPr lang="de-DE" sz="1400" dirty="0">
                <a:solidFill>
                  <a:srgbClr val="000000"/>
                </a:solidFill>
                <a:latin typeface="72" panose="020B0503030000000003" pitchFamily="34" charset="0"/>
              </a:rPr>
              <a:t>ZAIF_AEM_BUPA_V</a:t>
            </a:r>
            <a:r>
              <a:rPr lang="en-DE" sz="1400" dirty="0">
                <a:solidFill>
                  <a:srgbClr val="000000"/>
                </a:solidFill>
                <a:latin typeface="72" panose="020B0503030000000003" pitchFamily="34" charset="0"/>
              </a:rPr>
              <a:t>.xlsx)</a:t>
            </a:r>
          </a:p>
          <a:p>
            <a:pPr marL="285750" indent="-285750">
              <a:buFont typeface="Wingdings" panose="05000000000000000000" pitchFamily="2" charset="2"/>
              <a:buChar char="§"/>
            </a:pPr>
            <a:r>
              <a:rPr lang="de-DE" sz="1400" dirty="0">
                <a:solidFill>
                  <a:srgbClr val="000000"/>
                </a:solidFill>
                <a:latin typeface="72" panose="020B0503030000000003" pitchFamily="34" charset="0"/>
              </a:rPr>
              <a:t>ZAIF_AEM_</a:t>
            </a:r>
            <a:r>
              <a:rPr lang="en-DE" sz="1400" dirty="0">
                <a:solidFill>
                  <a:srgbClr val="000000"/>
                </a:solidFill>
                <a:latin typeface="72" panose="020B0503030000000003" pitchFamily="34" charset="0"/>
              </a:rPr>
              <a:t>SAOR</a:t>
            </a:r>
            <a:r>
              <a:rPr lang="de-DE" sz="1400" dirty="0">
                <a:solidFill>
                  <a:srgbClr val="000000"/>
                </a:solidFill>
                <a:latin typeface="72" panose="020B0503030000000003" pitchFamily="34" charset="0"/>
              </a:rPr>
              <a:t>_FILL</a:t>
            </a:r>
            <a:r>
              <a:rPr lang="en-DE" sz="1400" dirty="0">
                <a:solidFill>
                  <a:srgbClr val="000000"/>
                </a:solidFill>
                <a:latin typeface="72" panose="020B0503030000000003" pitchFamily="34" charset="0"/>
              </a:rPr>
              <a:t>_S4: For S/4HANA Customers: Makes use of CDS View </a:t>
            </a:r>
            <a:r>
              <a:rPr lang="de-DE" sz="1400" dirty="0">
                <a:solidFill>
                  <a:srgbClr val="000000"/>
                </a:solidFill>
                <a:latin typeface="72" panose="020B0503030000000003" pitchFamily="34" charset="0"/>
              </a:rPr>
              <a:t>I_SalesOrder </a:t>
            </a:r>
            <a:r>
              <a:rPr lang="en-DE" sz="1400" dirty="0">
                <a:solidFill>
                  <a:srgbClr val="000000"/>
                </a:solidFill>
                <a:latin typeface="72" panose="020B0503030000000003" pitchFamily="34" charset="0"/>
              </a:rPr>
              <a:t>(Basis for </a:t>
            </a:r>
            <a:r>
              <a:rPr lang="en-DE" sz="1400" dirty="0" err="1">
                <a:solidFill>
                  <a:srgbClr val="000000"/>
                </a:solidFill>
                <a:latin typeface="72" panose="020B0503030000000003" pitchFamily="34" charset="0"/>
              </a:rPr>
              <a:t>Odata</a:t>
            </a:r>
            <a:r>
              <a:rPr lang="en-DE" sz="1400" dirty="0">
                <a:solidFill>
                  <a:srgbClr val="000000"/>
                </a:solidFill>
                <a:latin typeface="72" panose="020B0503030000000003" pitchFamily="34" charset="0"/>
              </a:rPr>
              <a:t> API) which is already provided by SAP in S/4HANA</a:t>
            </a:r>
            <a:endParaRPr lang="de-DE" sz="1400" dirty="0">
              <a:solidFill>
                <a:srgbClr val="000000"/>
              </a:solidFill>
              <a:latin typeface="72" panose="020B0503030000000003" pitchFamily="34" charset="0"/>
            </a:endParaRPr>
          </a:p>
          <a:p>
            <a:endParaRPr lang="en-DE" sz="1400" dirty="0">
              <a:solidFill>
                <a:srgbClr val="000000"/>
              </a:solidFill>
              <a:latin typeface="72" panose="020B0503030000000003" pitchFamily="34" charset="0"/>
            </a:endParaRPr>
          </a:p>
          <a:p>
            <a:endParaRPr lang="en-DE" dirty="0"/>
          </a:p>
          <a:p>
            <a:endParaRPr lang="en-DE" dirty="0"/>
          </a:p>
        </p:txBody>
      </p:sp>
    </p:spTree>
    <p:extLst>
      <p:ext uri="{BB962C8B-B14F-4D97-AF65-F5344CB8AC3E}">
        <p14:creationId xmlns:p14="http://schemas.microsoft.com/office/powerpoint/2010/main" val="111382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a:t>
            </a:r>
            <a:r>
              <a:rPr lang="en-DE" dirty="0" err="1"/>
              <a:t>SalesOrder</a:t>
            </a:r>
            <a:r>
              <a:rPr lang="en-DE" dirty="0"/>
              <a:t> Structure Mapping – Action Assignment</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L</a:t>
            </a:r>
            <a:r>
              <a:rPr lang="en-DE" sz="1400" b="0" i="0" dirty="0" err="1">
                <a:effectLst/>
                <a:latin typeface="72" panose="020B0503030000000003" pitchFamily="34" charset="0"/>
              </a:rPr>
              <a:t>ast</a:t>
            </a:r>
            <a:r>
              <a:rPr lang="en-DE" sz="1400" b="0" i="0" dirty="0">
                <a:effectLst/>
                <a:latin typeface="72" panose="020B0503030000000003" pitchFamily="34" charset="0"/>
              </a:rPr>
              <a:t> Step: Assign the Action we designed before to the Interface</a:t>
            </a: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5" name="Picture 4">
            <a:extLst>
              <a:ext uri="{FF2B5EF4-FFF2-40B4-BE49-F238E27FC236}">
                <a16:creationId xmlns:a16="http://schemas.microsoft.com/office/drawing/2014/main" id="{DC5EDCF2-D72F-DDC1-B131-48C96446C86F}"/>
              </a:ext>
            </a:extLst>
          </p:cNvPr>
          <p:cNvPicPr>
            <a:picLocks noChangeAspect="1"/>
          </p:cNvPicPr>
          <p:nvPr/>
        </p:nvPicPr>
        <p:blipFill>
          <a:blip r:embed="rId2"/>
          <a:stretch>
            <a:fillRect/>
          </a:stretch>
        </p:blipFill>
        <p:spPr>
          <a:xfrm>
            <a:off x="767800" y="1838103"/>
            <a:ext cx="9650172" cy="3181794"/>
          </a:xfrm>
          <a:prstGeom prst="rect">
            <a:avLst/>
          </a:prstGeom>
        </p:spPr>
      </p:pic>
    </p:spTree>
    <p:extLst>
      <p:ext uri="{BB962C8B-B14F-4D97-AF65-F5344CB8AC3E}">
        <p14:creationId xmlns:p14="http://schemas.microsoft.com/office/powerpoint/2010/main" val="17864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51A4B0-968B-9275-5D1C-C9C7EFC89115}"/>
              </a:ext>
            </a:extLst>
          </p:cNvPr>
          <p:cNvSpPr>
            <a:spLocks noGrp="1"/>
          </p:cNvSpPr>
          <p:nvPr>
            <p:ph type="body" sz="quarter" idx="10"/>
          </p:nvPr>
        </p:nvSpPr>
        <p:spPr/>
        <p:txBody>
          <a:bodyPr/>
          <a:lstStyle/>
          <a:p>
            <a:pPr>
              <a:buNone/>
            </a:pPr>
            <a:r>
              <a:rPr lang="en-DE" dirty="0"/>
              <a:t>Please make sure that you have prepared the Prerequisites. They are explained in the Word Document “</a:t>
            </a:r>
            <a:r>
              <a:rPr lang="en-US" dirty="0"/>
              <a:t>Rapid Prototyping Workshop - Prerequisites Day 5</a:t>
            </a:r>
            <a:r>
              <a:rPr lang="en-DE" dirty="0"/>
              <a:t>” in the Workshop Material</a:t>
            </a:r>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P</a:t>
            </a:r>
            <a:r>
              <a:rPr lang="en-DE" dirty="0" err="1"/>
              <a:t>rerequisites</a:t>
            </a:r>
            <a:endParaRPr lang="en-DE" dirty="0"/>
          </a:p>
        </p:txBody>
      </p:sp>
    </p:spTree>
    <p:extLst>
      <p:ext uri="{BB962C8B-B14F-4D97-AF65-F5344CB8AC3E}">
        <p14:creationId xmlns:p14="http://schemas.microsoft.com/office/powerpoint/2010/main" val="99903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Monitoring</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A</a:t>
            </a:r>
            <a:r>
              <a:rPr lang="en-DE" sz="1400" b="0" i="0" dirty="0" err="1">
                <a:effectLst/>
                <a:latin typeface="72" panose="020B0503030000000003" pitchFamily="34" charset="0"/>
              </a:rPr>
              <a:t>fter</a:t>
            </a:r>
            <a:r>
              <a:rPr lang="en-DE" sz="1400" b="0" i="0" dirty="0">
                <a:effectLst/>
                <a:latin typeface="72" panose="020B0503030000000003" pitchFamily="34" charset="0"/>
              </a:rPr>
              <a:t> Changing a Business Partner in Transaction “BP” we can monitor the Events in /N/AIF/ERR</a:t>
            </a:r>
          </a:p>
          <a:p>
            <a:pPr algn="l"/>
            <a:endParaRPr lang="en-DE" sz="1400" b="0" i="0" dirty="0">
              <a:effectLst/>
              <a:latin typeface="72" panose="020B0503030000000003" pitchFamily="34" charset="0"/>
            </a:endParaRPr>
          </a:p>
          <a:p>
            <a:pPr algn="l"/>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6" name="Picture 5">
            <a:extLst>
              <a:ext uri="{FF2B5EF4-FFF2-40B4-BE49-F238E27FC236}">
                <a16:creationId xmlns:a16="http://schemas.microsoft.com/office/drawing/2014/main" id="{38B121A6-2624-C557-87F6-9DCF3186BDF2}"/>
              </a:ext>
            </a:extLst>
          </p:cNvPr>
          <p:cNvPicPr>
            <a:picLocks noChangeAspect="1"/>
          </p:cNvPicPr>
          <p:nvPr/>
        </p:nvPicPr>
        <p:blipFill>
          <a:blip r:embed="rId2"/>
          <a:stretch>
            <a:fillRect/>
          </a:stretch>
        </p:blipFill>
        <p:spPr>
          <a:xfrm>
            <a:off x="592105" y="1752094"/>
            <a:ext cx="9674108" cy="3093037"/>
          </a:xfrm>
          <a:prstGeom prst="rect">
            <a:avLst/>
          </a:prstGeom>
        </p:spPr>
      </p:pic>
    </p:spTree>
    <p:extLst>
      <p:ext uri="{BB962C8B-B14F-4D97-AF65-F5344CB8AC3E}">
        <p14:creationId xmlns:p14="http://schemas.microsoft.com/office/powerpoint/2010/main" val="80072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2F20BB7-FBF6-4426-AC32-3C555FB071FD}"/>
              </a:ext>
            </a:extLst>
          </p:cNvPr>
          <p:cNvPicPr>
            <a:picLocks noChangeAspect="1"/>
          </p:cNvPicPr>
          <p:nvPr/>
        </p:nvPicPr>
        <p:blipFill>
          <a:blip r:embed="rId2"/>
          <a:stretch>
            <a:fillRect/>
          </a:stretch>
        </p:blipFill>
        <p:spPr>
          <a:xfrm>
            <a:off x="592105" y="1663879"/>
            <a:ext cx="9921050" cy="3138415"/>
          </a:xfrm>
          <a:prstGeom prst="rect">
            <a:avLst/>
          </a:prstGeom>
        </p:spPr>
      </p:pic>
      <p:pic>
        <p:nvPicPr>
          <p:cNvPr id="8" name="Picture 7">
            <a:extLst>
              <a:ext uri="{FF2B5EF4-FFF2-40B4-BE49-F238E27FC236}">
                <a16:creationId xmlns:a16="http://schemas.microsoft.com/office/drawing/2014/main" id="{95787CE0-4BD0-151A-9022-038DB2BD5CE1}"/>
              </a:ext>
            </a:extLst>
          </p:cNvPr>
          <p:cNvPicPr>
            <a:picLocks noChangeAspect="1"/>
          </p:cNvPicPr>
          <p:nvPr/>
        </p:nvPicPr>
        <p:blipFill>
          <a:blip r:embed="rId3"/>
          <a:stretch>
            <a:fillRect/>
          </a:stretch>
        </p:blipFill>
        <p:spPr>
          <a:xfrm>
            <a:off x="3380191" y="2982473"/>
            <a:ext cx="8222879" cy="2715486"/>
          </a:xfrm>
          <a:prstGeom prst="rect">
            <a:avLst/>
          </a:prstGeom>
        </p:spPr>
      </p:pic>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Monitoring</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l"/>
            <a:r>
              <a:rPr lang="en-US" sz="1400" b="0" i="0" dirty="0">
                <a:effectLst/>
                <a:latin typeface="72" panose="020B0503030000000003" pitchFamily="34" charset="0"/>
              </a:rPr>
              <a:t>W</a:t>
            </a:r>
            <a:r>
              <a:rPr lang="en-DE" sz="1400" b="0" i="0" dirty="0" err="1">
                <a:effectLst/>
                <a:latin typeface="72" panose="020B0503030000000003" pitchFamily="34" charset="0"/>
              </a:rPr>
              <a:t>ith</a:t>
            </a:r>
            <a:r>
              <a:rPr lang="en-DE" sz="1400" b="0" i="0" dirty="0">
                <a:effectLst/>
                <a:latin typeface="72" panose="020B0503030000000003" pitchFamily="34" charset="0"/>
              </a:rPr>
              <a:t> the technical mode &amp; “Transform”-Button you can see the Payload which has been delivered to AEM </a:t>
            </a:r>
          </a:p>
          <a:p>
            <a:pPr algn="l"/>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cxnSp>
        <p:nvCxnSpPr>
          <p:cNvPr id="11" name="Straight Arrow Connector 10">
            <a:extLst>
              <a:ext uri="{FF2B5EF4-FFF2-40B4-BE49-F238E27FC236}">
                <a16:creationId xmlns:a16="http://schemas.microsoft.com/office/drawing/2014/main" id="{C6A98AC3-B653-069F-2479-C9A442600B0E}"/>
              </a:ext>
            </a:extLst>
          </p:cNvPr>
          <p:cNvCxnSpPr>
            <a:cxnSpLocks/>
          </p:cNvCxnSpPr>
          <p:nvPr/>
        </p:nvCxnSpPr>
        <p:spPr>
          <a:xfrm>
            <a:off x="1682020" y="2174815"/>
            <a:ext cx="1761824" cy="23199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624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DE" dirty="0"/>
              <a:t>Indexing, </a:t>
            </a:r>
            <a:r>
              <a:rPr lang="en-US" dirty="0"/>
              <a:t>S</a:t>
            </a:r>
            <a:r>
              <a:rPr lang="en-DE" dirty="0" err="1"/>
              <a:t>erialization</a:t>
            </a:r>
            <a:endParaRPr lang="en-DE" dirty="0"/>
          </a:p>
        </p:txBody>
      </p:sp>
      <p:sp>
        <p:nvSpPr>
          <p:cNvPr id="3" name="TextBox 2">
            <a:extLst>
              <a:ext uri="{FF2B5EF4-FFF2-40B4-BE49-F238E27FC236}">
                <a16:creationId xmlns:a16="http://schemas.microsoft.com/office/drawing/2014/main" id="{8B468FDB-87C2-A81C-727B-A131A3C7227F}"/>
              </a:ext>
            </a:extLst>
          </p:cNvPr>
          <p:cNvSpPr txBox="1"/>
          <p:nvPr/>
        </p:nvSpPr>
        <p:spPr>
          <a:xfrm>
            <a:off x="908462" y="2208810"/>
            <a:ext cx="9559637" cy="2908489"/>
          </a:xfrm>
          <a:prstGeom prst="rect">
            <a:avLst/>
          </a:prstGeom>
          <a:noFill/>
        </p:spPr>
        <p:txBody>
          <a:bodyPr wrap="square" lIns="0" tIns="0" rIns="0" bIns="0" rtlCol="0">
            <a:spAutoFit/>
          </a:bodyPr>
          <a:lstStyle/>
          <a:p>
            <a:pPr algn="l" fontAlgn="base">
              <a:spcBef>
                <a:spcPct val="50000"/>
              </a:spcBef>
              <a:spcAft>
                <a:spcPct val="0"/>
              </a:spcAft>
              <a:buClr>
                <a:schemeClr val="tx1"/>
              </a:buClr>
              <a:buSzPct val="100000"/>
            </a:pPr>
            <a:r>
              <a:rPr lang="en-DE" sz="1800" kern="0" dirty="0">
                <a:latin typeface="72 Brand" panose="020B0504030603020204" pitchFamily="34" charset="0"/>
                <a:ea typeface="Arial Unicode MS" pitchFamily="34" charset="-128"/>
                <a:cs typeface="Arial Unicode MS" pitchFamily="34" charset="-128"/>
              </a:rPr>
              <a:t>These Topics are not Event-related, but generic AIF Topics. If you want to try it out, check out </a:t>
            </a:r>
            <a:r>
              <a:rPr lang="en-DE" sz="1800" kern="0">
                <a:latin typeface="72 Brand" panose="020B0504030603020204" pitchFamily="34" charset="0"/>
                <a:ea typeface="Arial Unicode MS" pitchFamily="34" charset="-128"/>
                <a:cs typeface="Arial Unicode MS" pitchFamily="34" charset="-128"/>
              </a:rPr>
              <a:t>these Blogs:</a:t>
            </a:r>
            <a:endParaRPr lang="en-DE" sz="1800" kern="0" dirty="0">
              <a:latin typeface="72 Brand" panose="020B0504030603020204" pitchFamily="34" charset="0"/>
              <a:ea typeface="Arial Unicode MS" pitchFamily="34" charset="-128"/>
              <a:cs typeface="Arial Unicode MS" pitchFamily="34" charset="-128"/>
            </a:endParaRPr>
          </a:p>
          <a:p>
            <a:pPr algn="l" fontAlgn="base">
              <a:spcBef>
                <a:spcPct val="50000"/>
              </a:spcBef>
              <a:spcAft>
                <a:spcPct val="0"/>
              </a:spcAft>
              <a:buClr>
                <a:schemeClr val="tx1"/>
              </a:buClr>
              <a:buSzPct val="100000"/>
            </a:pPr>
            <a:endParaRPr lang="en-DE" sz="1800" kern="0" dirty="0">
              <a:latin typeface="72 Brand" panose="020B0504030603020204" pitchFamily="34" charset="0"/>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DE" sz="1800" kern="0" dirty="0">
                <a:latin typeface="72 Brand" panose="020B0504030603020204" pitchFamily="34" charset="0"/>
                <a:ea typeface="Arial Unicode MS" pitchFamily="34" charset="-128"/>
                <a:cs typeface="Arial Unicode MS" pitchFamily="34" charset="-128"/>
              </a:rPr>
              <a:t>Indexing: </a:t>
            </a:r>
            <a:r>
              <a:rPr lang="de-DE" sz="1800" kern="0" dirty="0">
                <a:latin typeface="72 Brand" panose="020B0504030603020204" pitchFamily="34" charset="0"/>
                <a:ea typeface="Arial Unicode MS" pitchFamily="34" charset="-128"/>
                <a:cs typeface="Arial Unicode MS" pitchFamily="34" charset="-128"/>
                <a:hlinkClick r:id="rId2"/>
              </a:rPr>
              <a:t>https://int4.com/how-to-create-a-single-index-table-in-sap-aif/</a:t>
            </a:r>
            <a:endParaRPr lang="en-DE" sz="1800" kern="0" dirty="0">
              <a:latin typeface="72 Brand" panose="020B0504030603020204" pitchFamily="34" charset="0"/>
              <a:ea typeface="Arial Unicode MS" pitchFamily="34" charset="-128"/>
              <a:cs typeface="Arial Unicode MS" pitchFamily="34" charset="-128"/>
            </a:endParaRPr>
          </a:p>
          <a:p>
            <a:pPr algn="l" fontAlgn="base">
              <a:spcBef>
                <a:spcPct val="50000"/>
              </a:spcBef>
              <a:spcAft>
                <a:spcPct val="0"/>
              </a:spcAft>
              <a:buClr>
                <a:schemeClr val="tx1"/>
              </a:buClr>
              <a:buSzPct val="100000"/>
            </a:pPr>
            <a:endParaRPr lang="en-DE" sz="1800" kern="0" dirty="0">
              <a:latin typeface="72 Brand" panose="020B0504030603020204" pitchFamily="34" charset="0"/>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DE" sz="1800" kern="0" dirty="0">
                <a:latin typeface="72 Brand" panose="020B0504030603020204" pitchFamily="34" charset="0"/>
                <a:ea typeface="Arial Unicode MS" pitchFamily="34" charset="-128"/>
                <a:cs typeface="Arial Unicode MS" pitchFamily="34" charset="-128"/>
              </a:rPr>
              <a:t>Serialization: </a:t>
            </a:r>
            <a:r>
              <a:rPr lang="de-DE" sz="1800" kern="0" dirty="0">
                <a:latin typeface="72 Brand" panose="020B0504030603020204" pitchFamily="34" charset="0"/>
                <a:ea typeface="Arial Unicode MS" pitchFamily="34" charset="-128"/>
                <a:cs typeface="Arial Unicode MS" pitchFamily="34" charset="-128"/>
                <a:hlinkClick r:id="rId3"/>
              </a:rPr>
              <a:t>https://community.sap.com/t5/technology-blogs-by-members/michal-s-tips-aif-3-0-serialization-parallel-processing/ba-p/13126581</a:t>
            </a:r>
            <a:endParaRPr lang="en-DE" sz="1800" kern="0" dirty="0">
              <a:latin typeface="72 Brand" panose="020B0504030603020204" pitchFamily="34" charset="0"/>
              <a:ea typeface="Arial Unicode MS" pitchFamily="34" charset="-128"/>
              <a:cs typeface="Arial Unicode MS" pitchFamily="34" charset="-128"/>
            </a:endParaRPr>
          </a:p>
          <a:p>
            <a:pPr algn="l" fontAlgn="base">
              <a:spcBef>
                <a:spcPct val="50000"/>
              </a:spcBef>
              <a:spcAft>
                <a:spcPct val="0"/>
              </a:spcAft>
              <a:buClr>
                <a:schemeClr val="tx1"/>
              </a:buClr>
              <a:buSzPct val="100000"/>
            </a:pPr>
            <a:endParaRPr lang="en-DE" sz="1800" kern="0" dirty="0" err="1">
              <a:latin typeface="72 Brand" panose="020B0504030603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579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4001" y="1248763"/>
            <a:ext cx="11186477" cy="4716000"/>
          </a:xfrm>
        </p:spPr>
        <p:txBody>
          <a:bodyPr>
            <a:normAutofit/>
          </a:bodyPr>
          <a:lstStyle/>
          <a:p>
            <a:pPr algn="l"/>
            <a:r>
              <a:rPr lang="en-US" sz="1800" b="0" i="0" dirty="0">
                <a:effectLst/>
                <a:latin typeface="72" panose="020B0503030000000003" pitchFamily="34" charset="0"/>
              </a:rPr>
              <a:t>In Transaction SWE2 we can add Linkages for SAP Standard Object Events. On New Entries we just have to add an entry with Function Module "ZAIF_EVENT_INTEGRATION". The Event Types consist of technical Business Object Keys. In order to find the right Key Value, click on the F4 Help and use the Information System to Search for your Object.</a:t>
            </a:r>
            <a:r>
              <a:rPr lang="en-DE" sz="1800" b="0" i="0" dirty="0">
                <a:effectLst/>
                <a:latin typeface="72" panose="020B0503030000000003" pitchFamily="34" charset="0"/>
              </a:rPr>
              <a:t> In this case we need BUS1006 for </a:t>
            </a:r>
            <a:r>
              <a:rPr lang="en-DE" sz="1800" b="0" i="0" dirty="0" err="1">
                <a:effectLst/>
                <a:latin typeface="72" panose="020B0503030000000003" pitchFamily="34" charset="0"/>
              </a:rPr>
              <a:t>BusinessPartner</a:t>
            </a:r>
            <a:r>
              <a:rPr lang="en-DE" sz="1800" b="0" i="0" dirty="0">
                <a:effectLst/>
                <a:latin typeface="72" panose="020B0503030000000003" pitchFamily="34" charset="0"/>
              </a:rPr>
              <a:t> and BUS2023 for </a:t>
            </a:r>
            <a:r>
              <a:rPr lang="en-DE" sz="1800" b="0" i="0" dirty="0" err="1">
                <a:effectLst/>
                <a:latin typeface="72" panose="020B0503030000000003" pitchFamily="34" charset="0"/>
              </a:rPr>
              <a:t>SalesOrder</a:t>
            </a:r>
            <a:endParaRPr lang="en-DE" sz="1800" b="0" i="0" dirty="0">
              <a:effectLst/>
              <a:latin typeface="72" panose="020B0503030000000003" pitchFamily="34" charset="0"/>
            </a:endParaRPr>
          </a:p>
          <a:p>
            <a:br>
              <a:rPr lang="en-US" b="0" i="0" dirty="0">
                <a:solidFill>
                  <a:srgbClr val="475E75"/>
                </a:solidFill>
                <a:effectLst/>
                <a:latin typeface="72" panose="020B0503030000000003" pitchFamily="34" charset="0"/>
              </a:rPr>
            </a:br>
            <a:endParaRPr lang="en-US" b="0" i="0" dirty="0">
              <a:solidFill>
                <a:srgbClr val="475E75"/>
              </a:solidFill>
              <a:effectLst/>
              <a:latin typeface="72" panose="020B0503030000000003" pitchFamily="34" charset="0"/>
            </a:endParaRPr>
          </a:p>
          <a:p>
            <a:endParaRPr lang="en-DE" dirty="0"/>
          </a:p>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Event Linkage in SWE2</a:t>
            </a:r>
          </a:p>
        </p:txBody>
      </p:sp>
      <p:pic>
        <p:nvPicPr>
          <p:cNvPr id="5124" name="Picture 4">
            <a:extLst>
              <a:ext uri="{FF2B5EF4-FFF2-40B4-BE49-F238E27FC236}">
                <a16:creationId xmlns:a16="http://schemas.microsoft.com/office/drawing/2014/main" id="{1919D127-DE8F-4D6F-F4D1-E0B07D34E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955" y="2614611"/>
            <a:ext cx="5824795" cy="3272061"/>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68AB2FE2-D8A2-DDCF-5E71-01D74021EED3}"/>
              </a:ext>
            </a:extLst>
          </p:cNvPr>
          <p:cNvSpPr/>
          <p:nvPr/>
        </p:nvSpPr>
        <p:spPr bwMode="gray">
          <a:xfrm>
            <a:off x="7000875" y="4571998"/>
            <a:ext cx="4757738" cy="835819"/>
          </a:xfrm>
          <a:prstGeom prst="wedgeRectCallout">
            <a:avLst>
              <a:gd name="adj1" fmla="val -55668"/>
              <a:gd name="adj2" fmla="val -29807"/>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200" b="0" i="0" u="none" strike="noStrike" kern="0" cap="none" spc="0" normalizeH="0" baseline="0" noProof="0" dirty="0">
                <a:ln>
                  <a:noFill/>
                </a:ln>
                <a:effectLst/>
                <a:uLnTx/>
                <a:uFillTx/>
                <a:ea typeface="Arial Unicode MS" pitchFamily="34" charset="-128"/>
                <a:cs typeface="Arial Unicode MS" pitchFamily="34" charset="-128"/>
              </a:rPr>
              <a:t>If you don´t have the AIFAEM </a:t>
            </a:r>
            <a:r>
              <a:rPr kumimoji="0" lang="en-DE" sz="1200" b="0" i="0" u="none" strike="noStrike" kern="0" cap="none" spc="0" normalizeH="0" baseline="0" noProof="0" dirty="0" err="1">
                <a:ln>
                  <a:noFill/>
                </a:ln>
                <a:effectLst/>
                <a:uLnTx/>
                <a:uFillTx/>
                <a:ea typeface="Arial Unicode MS" pitchFamily="34" charset="-128"/>
                <a:cs typeface="Arial Unicode MS" pitchFamily="34" charset="-128"/>
              </a:rPr>
              <a:t>AddOn</a:t>
            </a:r>
            <a:r>
              <a:rPr kumimoji="0" lang="en-DE" sz="1200" b="0" i="0" u="none" strike="noStrike" kern="0" cap="none" spc="0" normalizeH="0" baseline="0" noProof="0" dirty="0">
                <a:ln>
                  <a:noFill/>
                </a:ln>
                <a:effectLst/>
                <a:uLnTx/>
                <a:uFillTx/>
                <a:ea typeface="Arial Unicode MS" pitchFamily="34" charset="-128"/>
                <a:cs typeface="Arial Unicode MS" pitchFamily="34" charset="-128"/>
              </a:rPr>
              <a:t> installed yet, but AIF in general, you can also use the Source Code in the Training Materials to create your own F</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u</a:t>
            </a:r>
            <a:r>
              <a:rPr kumimoji="0" lang="en-DE" sz="1200" b="0" i="0" u="none" strike="noStrike" kern="0" cap="none" spc="0" normalizeH="0" baseline="0" noProof="0" dirty="0" err="1">
                <a:ln>
                  <a:noFill/>
                </a:ln>
                <a:effectLst/>
                <a:uLnTx/>
                <a:uFillTx/>
                <a:ea typeface="Arial Unicode MS" pitchFamily="34" charset="-128"/>
                <a:cs typeface="Arial Unicode MS" pitchFamily="34" charset="-128"/>
              </a:rPr>
              <a:t>nction</a:t>
            </a:r>
            <a:r>
              <a:rPr kumimoji="0" lang="en-DE" sz="1200" b="0" i="0" u="none" strike="noStrike" kern="0" cap="none" spc="0" normalizeH="0" baseline="0" noProof="0" dirty="0">
                <a:ln>
                  <a:noFill/>
                </a:ln>
                <a:effectLst/>
                <a:uLnTx/>
                <a:uFillTx/>
                <a:ea typeface="Arial Unicode MS" pitchFamily="34" charset="-128"/>
                <a:cs typeface="Arial Unicode MS" pitchFamily="34" charset="-128"/>
              </a:rPr>
              <a:t> module</a:t>
            </a:r>
          </a:p>
        </p:txBody>
      </p:sp>
    </p:spTree>
    <p:extLst>
      <p:ext uri="{BB962C8B-B14F-4D97-AF65-F5344CB8AC3E}">
        <p14:creationId xmlns:p14="http://schemas.microsoft.com/office/powerpoint/2010/main" val="28013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lstStyle/>
          <a:p>
            <a:r>
              <a:rPr lang="en-DE" dirty="0"/>
              <a:t>For Every Event from BOR Framework the Format is the same for AIF. Please create this Structure in SE11</a:t>
            </a:r>
          </a:p>
          <a:p>
            <a:endParaRPr lang="en-DE" dirty="0"/>
          </a:p>
          <a:p>
            <a:pPr marL="0" marR="0">
              <a:spcBef>
                <a:spcPts val="0"/>
              </a:spcBef>
              <a:spcAft>
                <a:spcPts val="0"/>
              </a:spcAft>
            </a:pPr>
            <a:r>
              <a:rPr lang="de-DE" sz="1800" dirty="0">
                <a:solidFill>
                  <a:srgbClr val="335CA2"/>
                </a:solidFill>
                <a:effectLst/>
                <a:latin typeface="Courier New" panose="02070309020205020404" pitchFamily="49" charset="0"/>
              </a:rPr>
              <a:t>@EndUserText.label</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'ZAIF_EVENT_RAW'</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335CA2"/>
                </a:solidFill>
                <a:effectLst/>
                <a:latin typeface="Courier New" panose="02070309020205020404" pitchFamily="49" charset="0"/>
              </a:rPr>
              <a:t>@AbapCatalog.enhancement.category</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#NOT_EXTENSIBLE</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b="1" dirty="0">
                <a:solidFill>
                  <a:srgbClr val="7F0074"/>
                </a:solidFill>
                <a:effectLst/>
                <a:latin typeface="Courier New" panose="02070309020205020404" pitchFamily="49" charset="0"/>
              </a:rPr>
              <a:t>define</a:t>
            </a:r>
            <a:r>
              <a:rPr lang="de-DE" sz="1800" dirty="0">
                <a:solidFill>
                  <a:srgbClr val="000000"/>
                </a:solidFill>
                <a:effectLst/>
                <a:latin typeface="Courier New" panose="02070309020205020404" pitchFamily="49" charset="0"/>
              </a:rPr>
              <a:t> </a:t>
            </a:r>
            <a:r>
              <a:rPr lang="de-DE" sz="1800" b="1" dirty="0">
                <a:solidFill>
                  <a:srgbClr val="7F0074"/>
                </a:solidFill>
                <a:effectLst/>
                <a:latin typeface="Courier New" panose="02070309020205020404" pitchFamily="49" charset="0"/>
              </a:rPr>
              <a:t>structure</a:t>
            </a:r>
            <a:r>
              <a:rPr lang="de-DE" sz="1800" dirty="0">
                <a:solidFill>
                  <a:srgbClr val="000000"/>
                </a:solidFill>
                <a:effectLst/>
                <a:latin typeface="Courier New" panose="02070309020205020404" pitchFamily="49" charset="0"/>
              </a:rPr>
              <a:t> zaif_event_raw </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br>
              <a:rPr lang="de-DE" sz="1800" dirty="0">
                <a:solidFill>
                  <a:srgbClr val="000000"/>
                </a:solidFill>
                <a:effectLst/>
                <a:latin typeface="Courier New" panose="02070309020205020404" pitchFamily="49" charset="0"/>
              </a:rPr>
            </a:b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objtype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swo_objtyp</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objkey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swo_typeid</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event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swo_event</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rectype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swe_rectyp</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br>
              <a:rPr lang="de-DE" sz="1800" dirty="0">
                <a:solidFill>
                  <a:srgbClr val="000000"/>
                </a:solidFill>
                <a:effectLst/>
                <a:latin typeface="Courier New" panose="02070309020205020404" pitchFamily="49" charset="0"/>
              </a:rPr>
            </a:b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General Objects - Source Message Design</a:t>
            </a:r>
          </a:p>
        </p:txBody>
      </p:sp>
    </p:spTree>
    <p:extLst>
      <p:ext uri="{BB962C8B-B14F-4D97-AF65-F5344CB8AC3E}">
        <p14:creationId xmlns:p14="http://schemas.microsoft.com/office/powerpoint/2010/main" val="226104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50C0BA3-84FC-3DD2-7AB7-31464D5AB782}"/>
              </a:ext>
            </a:extLst>
          </p:cNvPr>
          <p:cNvSpPr>
            <a:spLocks noGrp="1"/>
          </p:cNvSpPr>
          <p:nvPr>
            <p:ph type="body" sz="quarter" idx="10"/>
          </p:nvPr>
        </p:nvSpPr>
        <p:spPr>
          <a:xfrm>
            <a:off x="503999" y="1413069"/>
            <a:ext cx="11186477" cy="4716000"/>
          </a:xfrm>
        </p:spPr>
        <p:txBody>
          <a:bodyPr>
            <a:normAutofit fontScale="85000" lnSpcReduction="20000"/>
          </a:bodyPr>
          <a:lstStyle/>
          <a:p>
            <a:pPr>
              <a:buNone/>
            </a:pPr>
            <a:r>
              <a:rPr lang="en-DE" dirty="0"/>
              <a:t>In AIFAEM the Target Structure should consist of 2 </a:t>
            </a:r>
            <a:r>
              <a:rPr lang="en-DE" dirty="0" err="1"/>
              <a:t>SubStructures</a:t>
            </a:r>
            <a:endParaRPr lang="en-DE" dirty="0"/>
          </a:p>
          <a:p>
            <a:r>
              <a:rPr lang="en-DE" dirty="0"/>
              <a:t>1) Controller: Connection Information for AIFAEM to be able to send the Event to AEM. The same for all Interface</a:t>
            </a:r>
          </a:p>
          <a:p>
            <a:endParaRPr lang="en-DE" dirty="0"/>
          </a:p>
          <a:p>
            <a:pPr marL="0" marR="0">
              <a:spcBef>
                <a:spcPts val="0"/>
              </a:spcBef>
              <a:spcAft>
                <a:spcPts val="0"/>
              </a:spcAft>
            </a:pPr>
            <a:r>
              <a:rPr lang="de-DE" sz="1800" dirty="0">
                <a:solidFill>
                  <a:srgbClr val="335CA2"/>
                </a:solidFill>
                <a:effectLst/>
                <a:latin typeface="Courier New" panose="02070309020205020404" pitchFamily="49" charset="0"/>
              </a:rPr>
              <a:t>@EndUserText.label</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'ZAIF_AEM_CONTROLLER'</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335CA2"/>
                </a:solidFill>
                <a:effectLst/>
                <a:latin typeface="Courier New" panose="02070309020205020404" pitchFamily="49" charset="0"/>
              </a:rPr>
              <a:t>@AbapCatalog.enhancement.category</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t>
            </a:r>
            <a:r>
              <a:rPr lang="de-DE" sz="1800" dirty="0">
                <a:solidFill>
                  <a:srgbClr val="335CA2"/>
                </a:solidFill>
                <a:effectLst/>
                <a:latin typeface="Courier New" panose="02070309020205020404" pitchFamily="49" charset="0"/>
              </a:rPr>
              <a:t>#NOT_EXTENSIBLE</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b="1" dirty="0">
                <a:solidFill>
                  <a:srgbClr val="7F0074"/>
                </a:solidFill>
                <a:effectLst/>
                <a:latin typeface="Courier New" panose="02070309020205020404" pitchFamily="49" charset="0"/>
              </a:rPr>
              <a:t>define</a:t>
            </a:r>
            <a:r>
              <a:rPr lang="de-DE" sz="1800" dirty="0">
                <a:solidFill>
                  <a:srgbClr val="000000"/>
                </a:solidFill>
                <a:effectLst/>
                <a:latin typeface="Courier New" panose="02070309020205020404" pitchFamily="49" charset="0"/>
              </a:rPr>
              <a:t> </a:t>
            </a:r>
            <a:r>
              <a:rPr lang="de-DE" sz="1800" b="1" dirty="0">
                <a:solidFill>
                  <a:srgbClr val="7F0074"/>
                </a:solidFill>
                <a:effectLst/>
                <a:latin typeface="Courier New" panose="02070309020205020404" pitchFamily="49" charset="0"/>
              </a:rPr>
              <a:t>structure</a:t>
            </a:r>
            <a:r>
              <a:rPr lang="de-DE" sz="1800" dirty="0">
                <a:solidFill>
                  <a:srgbClr val="000000"/>
                </a:solidFill>
                <a:effectLst/>
                <a:latin typeface="Courier New" panose="02070309020205020404" pitchFamily="49" charset="0"/>
              </a:rPr>
              <a:t> zaif_</a:t>
            </a:r>
            <a:r>
              <a:rPr lang="en-DE" sz="1800" dirty="0">
                <a:solidFill>
                  <a:srgbClr val="000000"/>
                </a:solidFill>
                <a:effectLst/>
                <a:latin typeface="Courier New" panose="02070309020205020404" pitchFamily="49" charset="0"/>
              </a:rPr>
              <a:t>a</a:t>
            </a:r>
            <a:r>
              <a:rPr lang="de-DE" sz="1800" dirty="0">
                <a:solidFill>
                  <a:srgbClr val="000000"/>
                </a:solidFill>
                <a:effectLst/>
                <a:latin typeface="Courier New" panose="02070309020205020404" pitchFamily="49" charset="0"/>
              </a:rPr>
              <a:t>em_controller </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br>
              <a:rPr lang="de-DE" sz="1800" dirty="0">
                <a:solidFill>
                  <a:srgbClr val="000000"/>
                </a:solidFill>
                <a:effectLst/>
                <a:latin typeface="Courier New" panose="02070309020205020404" pitchFamily="49" charset="0"/>
              </a:rPr>
            </a:b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rfc_dest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rfcdest</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topic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char255</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event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abap</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string</a:t>
            </a:r>
            <a:r>
              <a:rPr lang="de-DE" sz="1800" b="1" dirty="0">
                <a:solidFill>
                  <a:srgbClr val="7F0074"/>
                </a:solidFill>
                <a:effectLst/>
                <a:latin typeface="Courier New" panose="02070309020205020404" pitchFamily="49" charset="0"/>
              </a:rPr>
              <a:t>(</a:t>
            </a:r>
            <a:r>
              <a:rPr lang="de-DE" sz="1800" dirty="0">
                <a:solidFill>
                  <a:srgbClr val="3399FF"/>
                </a:solidFill>
                <a:effectLst/>
                <a:latin typeface="Courier New" panose="02070309020205020404" pitchFamily="49" charset="0"/>
              </a:rPr>
              <a:t>0</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version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abap</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string</a:t>
            </a:r>
            <a:r>
              <a:rPr lang="de-DE" sz="1800" b="1" dirty="0">
                <a:solidFill>
                  <a:srgbClr val="7F0074"/>
                </a:solidFill>
                <a:effectLst/>
                <a:latin typeface="Courier New" panose="02070309020205020404" pitchFamily="49" charset="0"/>
              </a:rPr>
              <a:t>(</a:t>
            </a:r>
            <a:r>
              <a:rPr lang="de-DE" sz="1800" dirty="0">
                <a:solidFill>
                  <a:srgbClr val="3399FF"/>
                </a:solidFill>
                <a:effectLst/>
                <a:latin typeface="Courier New" panose="02070309020205020404" pitchFamily="49" charset="0"/>
              </a:rPr>
              <a:t>0</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name_mapping_id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zaif_em_name_mapping_id</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dirty="0">
                <a:solidFill>
                  <a:srgbClr val="000000"/>
                </a:solidFill>
                <a:effectLst/>
                <a:latin typeface="Courier New" panose="02070309020205020404" pitchFamily="49" charset="0"/>
              </a:rPr>
              <a:t>uri </a:t>
            </a:r>
            <a:r>
              <a:rPr lang="de-DE" sz="1800" b="1" dirty="0">
                <a:solidFill>
                  <a:srgbClr val="7F0074"/>
                </a:solidFill>
                <a:effectLst/>
                <a:latin typeface="Courier New" panose="02070309020205020404" pitchFamily="49" charset="0"/>
              </a:rPr>
              <a:t>:</a:t>
            </a:r>
            <a:r>
              <a:rPr lang="de-DE" sz="1800" dirty="0">
                <a:solidFill>
                  <a:srgbClr val="000000"/>
                </a:solidFill>
                <a:effectLst/>
                <a:latin typeface="Courier New" panose="02070309020205020404" pitchFamily="49" charset="0"/>
              </a:rPr>
              <a:t> char255</a:t>
            </a:r>
            <a:r>
              <a:rPr lang="de-DE" sz="1800" b="1" dirty="0">
                <a:solidFill>
                  <a:srgbClr val="7F0074"/>
                </a:solidFill>
                <a:effectLst/>
                <a:latin typeface="Courier New" panose="02070309020205020404" pitchFamily="49" charset="0"/>
              </a:rPr>
              <a:t>;</a:t>
            </a:r>
            <a:endParaRPr lang="de-DE" sz="1800" dirty="0">
              <a:solidFill>
                <a:srgbClr val="000000"/>
              </a:solidFill>
              <a:effectLst/>
              <a:latin typeface="Courier New" panose="02070309020205020404" pitchFamily="49" charset="0"/>
            </a:endParaRPr>
          </a:p>
          <a:p>
            <a:pPr marL="0" marR="0">
              <a:spcBef>
                <a:spcPts val="0"/>
              </a:spcBef>
              <a:spcAft>
                <a:spcPts val="0"/>
              </a:spcAft>
            </a:pPr>
            <a:br>
              <a:rPr lang="de-DE" sz="1800" dirty="0">
                <a:solidFill>
                  <a:srgbClr val="000000"/>
                </a:solidFill>
                <a:effectLst/>
                <a:latin typeface="Courier New" panose="02070309020205020404" pitchFamily="49" charset="0"/>
              </a:rPr>
            </a:br>
            <a:endParaRPr lang="de-DE" sz="1800" dirty="0">
              <a:solidFill>
                <a:srgbClr val="000000"/>
              </a:solidFill>
              <a:effectLst/>
              <a:latin typeface="Courier New" panose="02070309020205020404" pitchFamily="49" charset="0"/>
            </a:endParaRPr>
          </a:p>
          <a:p>
            <a:pPr marL="0" marR="0">
              <a:spcBef>
                <a:spcPts val="0"/>
              </a:spcBef>
              <a:spcAft>
                <a:spcPts val="0"/>
              </a:spcAft>
            </a:pPr>
            <a:r>
              <a:rPr lang="de-DE" sz="1800" b="1" dirty="0">
                <a:solidFill>
                  <a:srgbClr val="7F0074"/>
                </a:solidFill>
                <a:effectLst/>
                <a:latin typeface="Courier New" panose="02070309020205020404" pitchFamily="49" charset="0"/>
              </a:rPr>
              <a:t>}</a:t>
            </a:r>
            <a:endParaRPr lang="en-DE" sz="1800" b="1" dirty="0">
              <a:solidFill>
                <a:srgbClr val="7F0074"/>
              </a:solidFill>
              <a:effectLst/>
              <a:latin typeface="Courier New" panose="02070309020205020404" pitchFamily="49" charset="0"/>
            </a:endParaRPr>
          </a:p>
          <a:p>
            <a:pPr marL="0" marR="0">
              <a:spcBef>
                <a:spcPts val="0"/>
              </a:spcBef>
              <a:spcAft>
                <a:spcPts val="0"/>
              </a:spcAft>
            </a:pPr>
            <a:endParaRPr lang="en-DE" sz="1800" b="1" dirty="0">
              <a:solidFill>
                <a:srgbClr val="7F0074"/>
              </a:solidFill>
              <a:latin typeface="Courier New" panose="02070309020205020404" pitchFamily="49" charset="0"/>
            </a:endParaRPr>
          </a:p>
          <a:p>
            <a:pPr marR="0">
              <a:spcAft>
                <a:spcPts val="0"/>
              </a:spcAft>
            </a:pPr>
            <a:r>
              <a:rPr lang="en-DE" sz="2100" dirty="0"/>
              <a:t>2) Data: Actual Payload of the Event as DDIC Object. Can be Event Payload only or incl. Event Standard Header. These will be provided in the upcoming Slides</a:t>
            </a:r>
          </a:p>
          <a:p>
            <a:pPr marR="0">
              <a:spcAft>
                <a:spcPts val="0"/>
              </a:spcAft>
            </a:pPr>
            <a:endParaRPr lang="en-DE" sz="2100" dirty="0"/>
          </a:p>
          <a:p>
            <a:pPr marR="0">
              <a:spcAft>
                <a:spcPts val="0"/>
              </a:spcAft>
            </a:pPr>
            <a:endParaRPr lang="en-DE" sz="2100" dirty="0"/>
          </a:p>
          <a:p>
            <a:pPr marR="0">
              <a:spcAft>
                <a:spcPts val="0"/>
              </a:spcAft>
            </a:pPr>
            <a:endParaRPr lang="en-DE" sz="2100" dirty="0"/>
          </a:p>
          <a:p>
            <a:pPr marR="0">
              <a:spcAft>
                <a:spcPts val="0"/>
              </a:spcAft>
            </a:pPr>
            <a:endParaRPr lang="de-DE" sz="2100"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General Objects - Target Message Design</a:t>
            </a:r>
          </a:p>
        </p:txBody>
      </p:sp>
      <p:sp>
        <p:nvSpPr>
          <p:cNvPr id="4" name="Speech Bubble: Rectangle 3">
            <a:extLst>
              <a:ext uri="{FF2B5EF4-FFF2-40B4-BE49-F238E27FC236}">
                <a16:creationId xmlns:a16="http://schemas.microsoft.com/office/drawing/2014/main" id="{84FC66F7-6251-1D21-0ECE-6BBA5F78E9CB}"/>
              </a:ext>
            </a:extLst>
          </p:cNvPr>
          <p:cNvSpPr/>
          <p:nvPr/>
        </p:nvSpPr>
        <p:spPr bwMode="gray">
          <a:xfrm>
            <a:off x="5043486" y="3528181"/>
            <a:ext cx="5765007" cy="485775"/>
          </a:xfrm>
          <a:prstGeom prst="wedgeRectCallout">
            <a:avLst>
              <a:gd name="adj1" fmla="val -59358"/>
              <a:gd name="adj2" fmla="val 62500"/>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900" b="0" i="0" u="none" strike="noStrike" kern="0" cap="none" spc="0" normalizeH="0" baseline="0" noProof="0" dirty="0">
                <a:ln>
                  <a:noFill/>
                </a:ln>
                <a:effectLst/>
                <a:uLnTx/>
                <a:uFillTx/>
                <a:ea typeface="Arial Unicode MS" pitchFamily="34" charset="-128"/>
                <a:cs typeface="Arial Unicode MS" pitchFamily="34" charset="-128"/>
              </a:rPr>
              <a:t>Data Element with Domain CHAR10. </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The Name Mapping ID refers to the Database Table </a:t>
            </a:r>
            <a:r>
              <a:rPr kumimoji="0" lang="en-US" sz="900" b="0" i="0" u="none" strike="noStrike" kern="0" cap="none" spc="0" normalizeH="0" baseline="0" noProof="0" dirty="0" err="1">
                <a:ln>
                  <a:noFill/>
                </a:ln>
                <a:effectLst/>
                <a:uLnTx/>
                <a:uFillTx/>
                <a:ea typeface="Arial Unicode MS" pitchFamily="34" charset="-128"/>
                <a:cs typeface="Arial Unicode MS" pitchFamily="34" charset="-128"/>
              </a:rPr>
              <a:t>zaif_aem_name_ma</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 which you have to create </a:t>
            </a:r>
            <a:r>
              <a:rPr kumimoji="0" lang="en-DE" sz="900" b="0" i="0" u="none" strike="noStrike" kern="0" cap="none" spc="0" normalizeH="0" baseline="0" noProof="0" dirty="0">
                <a:ln>
                  <a:noFill/>
                </a:ln>
                <a:effectLst/>
                <a:uLnTx/>
                <a:uFillTx/>
                <a:ea typeface="Arial Unicode MS" pitchFamily="34" charset="-128"/>
                <a:cs typeface="Arial Unicode MS" pitchFamily="34" charset="-128"/>
              </a:rPr>
              <a:t>(if not already provided by AIFAEM Addon) </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exactly with the same name, since it is hard-coded in the </a:t>
            </a:r>
            <a:r>
              <a:rPr kumimoji="0" lang="en-US" sz="900" b="0" i="0" u="none" strike="noStrike" kern="0" cap="none" spc="0" normalizeH="0" baseline="0" noProof="0" dirty="0" err="1">
                <a:ln>
                  <a:noFill/>
                </a:ln>
                <a:effectLst/>
                <a:uLnTx/>
                <a:uFillTx/>
                <a:ea typeface="Arial Unicode MS" pitchFamily="34" charset="-128"/>
                <a:cs typeface="Arial Unicode MS" pitchFamily="34" charset="-128"/>
              </a:rPr>
              <a:t>AddOn´s</a:t>
            </a:r>
            <a:r>
              <a:rPr kumimoji="0" lang="en-US" sz="900" b="0" i="0" u="none" strike="noStrike" kern="0" cap="none" spc="0" normalizeH="0" baseline="0" noProof="0" dirty="0">
                <a:ln>
                  <a:noFill/>
                </a:ln>
                <a:effectLst/>
                <a:uLnTx/>
                <a:uFillTx/>
                <a:ea typeface="Arial Unicode MS" pitchFamily="34" charset="-128"/>
                <a:cs typeface="Arial Unicode MS" pitchFamily="34" charset="-128"/>
              </a:rPr>
              <a:t> Action.</a:t>
            </a:r>
            <a:endParaRPr kumimoji="0" lang="en-DE" sz="9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875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85F7898C-9F19-41E0-44DE-E2870EAEFE04}"/>
              </a:ext>
            </a:extLst>
          </p:cNvPr>
          <p:cNvSpPr txBox="1"/>
          <p:nvPr/>
        </p:nvSpPr>
        <p:spPr>
          <a:xfrm>
            <a:off x="6097985" y="1565469"/>
            <a:ext cx="6097190" cy="4339650"/>
          </a:xfrm>
          <a:prstGeom prst="rect">
            <a:avLst/>
          </a:prstGeom>
          <a:noFill/>
        </p:spPr>
        <p:txBody>
          <a:bodyPr wrap="square">
            <a:spAutoFit/>
          </a:bodyPr>
          <a:lstStyle/>
          <a:p>
            <a:pPr algn="l"/>
            <a:r>
              <a:rPr lang="en-US" sz="1800" dirty="0">
                <a:latin typeface="72" panose="020B0503030000000003" pitchFamily="34" charset="0"/>
              </a:rPr>
              <a:t>Here you can define for which Mapping ID which ABAP name get´s mapped to a </a:t>
            </a:r>
            <a:r>
              <a:rPr lang="en-US" sz="1800" dirty="0" err="1">
                <a:latin typeface="72" panose="020B0503030000000003" pitchFamily="34" charset="0"/>
              </a:rPr>
              <a:t>json</a:t>
            </a:r>
            <a:r>
              <a:rPr lang="en-US" sz="1800" dirty="0">
                <a:latin typeface="72" panose="020B0503030000000003" pitchFamily="34" charset="0"/>
              </a:rPr>
              <a:t> Tag Name. </a:t>
            </a:r>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endParaRPr lang="en-DE" sz="1800" dirty="0">
              <a:latin typeface="72" panose="020B0503030000000003" pitchFamily="34" charset="0"/>
            </a:endParaRPr>
          </a:p>
          <a:p>
            <a:pPr algn="l"/>
            <a:r>
              <a:rPr lang="en-DE" sz="1800" dirty="0">
                <a:latin typeface="72" panose="020B0503030000000003" pitchFamily="34" charset="0"/>
              </a:rPr>
              <a:t>The Values needed for this Workshop are provided in </a:t>
            </a:r>
            <a:r>
              <a:rPr lang="de-DE" sz="1800" dirty="0">
                <a:latin typeface="72" panose="020B0503030000000003" pitchFamily="34" charset="0"/>
              </a:rPr>
              <a:t>zaif_aem_name_ma.xls</a:t>
            </a:r>
            <a:r>
              <a:rPr lang="en-DE" sz="1800" dirty="0">
                <a:latin typeface="72" panose="020B0503030000000003" pitchFamily="34" charset="0"/>
              </a:rPr>
              <a:t>. Please maintain the Table in SE16N and paste the entries from the Excel there.</a:t>
            </a:r>
            <a:endParaRPr lang="en-US" sz="1800" dirty="0">
              <a:latin typeface="72" panose="020B0503030000000003" pitchFamily="34" charset="0"/>
            </a:endParaRPr>
          </a:p>
          <a:p>
            <a:br>
              <a:rPr lang="en-US" b="0" i="0" dirty="0">
                <a:solidFill>
                  <a:srgbClr val="475E75"/>
                </a:solidFill>
                <a:effectLst/>
                <a:latin typeface="72" panose="020B0503030000000003" pitchFamily="34" charset="0"/>
              </a:rPr>
            </a:br>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General Objects - Controller Fields – </a:t>
            </a:r>
            <a:r>
              <a:rPr lang="en-DE" dirty="0" err="1"/>
              <a:t>name_mapping_id</a:t>
            </a:r>
            <a:endParaRPr lang="en-DE" dirty="0"/>
          </a:p>
        </p:txBody>
      </p:sp>
      <p:sp>
        <p:nvSpPr>
          <p:cNvPr id="4" name="Text Placeholder 2">
            <a:extLst>
              <a:ext uri="{FF2B5EF4-FFF2-40B4-BE49-F238E27FC236}">
                <a16:creationId xmlns:a16="http://schemas.microsoft.com/office/drawing/2014/main" id="{18BD9C46-8165-D299-0F6E-BAA6D03972BB}"/>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800" dirty="0">
                <a:latin typeface="72" panose="020B0503030000000003" pitchFamily="34" charset="0"/>
              </a:rPr>
              <a:t>Definition of </a:t>
            </a:r>
            <a:r>
              <a:rPr lang="en-DE" sz="1800" dirty="0" err="1">
                <a:latin typeface="72" panose="020B0503030000000003" pitchFamily="34" charset="0"/>
              </a:rPr>
              <a:t>zaif_aem_name_ma</a:t>
            </a:r>
            <a:endParaRPr lang="en-DE" sz="1800" dirty="0">
              <a:latin typeface="72" panose="020B0503030000000003" pitchFamily="34" charset="0"/>
            </a:endParaRPr>
          </a:p>
          <a:p>
            <a:endParaRPr lang="en-DE" sz="1200" dirty="0">
              <a:solidFill>
                <a:srgbClr val="000000"/>
              </a:solidFill>
              <a:latin typeface="Courier New" panose="02070309020205020404" pitchFamily="49" charset="0"/>
            </a:endParaRPr>
          </a:p>
          <a:p>
            <a:pPr marL="0" marR="0">
              <a:spcBef>
                <a:spcPts val="0"/>
              </a:spcBef>
              <a:spcAft>
                <a:spcPts val="0"/>
              </a:spcAft>
            </a:pPr>
            <a:r>
              <a:rPr lang="de-DE" sz="1200" dirty="0">
                <a:solidFill>
                  <a:srgbClr val="335CA2"/>
                </a:solidFill>
                <a:effectLst/>
                <a:latin typeface="Courier New" panose="02070309020205020404" pitchFamily="49" charset="0"/>
              </a:rPr>
              <a:t>@EndUserText.label</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'Name Mapping'</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dirty="0">
                <a:solidFill>
                  <a:srgbClr val="335CA2"/>
                </a:solidFill>
                <a:effectLst/>
                <a:latin typeface="Courier New" panose="02070309020205020404" pitchFamily="49" charset="0"/>
              </a:rPr>
              <a:t>@AbapCatalog.enhancement.category</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#NOT_EXTENSIBLE</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dirty="0">
                <a:solidFill>
                  <a:srgbClr val="335CA2"/>
                </a:solidFill>
                <a:effectLst/>
                <a:latin typeface="Courier New" panose="02070309020205020404" pitchFamily="49" charset="0"/>
              </a:rPr>
              <a:t>@AbapCatalog.tableCategory</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#TRANSPARENT</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dirty="0">
                <a:solidFill>
                  <a:srgbClr val="335CA2"/>
                </a:solidFill>
                <a:effectLst/>
                <a:latin typeface="Courier New" panose="02070309020205020404" pitchFamily="49" charset="0"/>
              </a:rPr>
              <a:t>@AbapCatalog.deliveryClass</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dirty="0">
                <a:solidFill>
                  <a:srgbClr val="335CA2"/>
                </a:solidFill>
                <a:effectLst/>
                <a:latin typeface="Courier New" panose="02070309020205020404" pitchFamily="49" charset="0"/>
              </a:rPr>
              <a:t>@AbapCatalog.dataMaintenance</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a:t>
            </a:r>
            <a:r>
              <a:rPr lang="de-DE" sz="1200" dirty="0">
                <a:solidFill>
                  <a:srgbClr val="335CA2"/>
                </a:solidFill>
                <a:effectLst/>
                <a:latin typeface="Courier New" panose="02070309020205020404" pitchFamily="49" charset="0"/>
              </a:rPr>
              <a:t>#ALLOWED</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b="1" dirty="0">
                <a:solidFill>
                  <a:srgbClr val="7F0074"/>
                </a:solidFill>
                <a:effectLst/>
                <a:latin typeface="Courier New" panose="02070309020205020404" pitchFamily="49" charset="0"/>
              </a:rPr>
              <a:t>define</a:t>
            </a:r>
            <a:r>
              <a:rPr lang="de-DE" sz="1200" dirty="0">
                <a:solidFill>
                  <a:srgbClr val="000000"/>
                </a:solidFill>
                <a:effectLst/>
                <a:latin typeface="Courier New" panose="02070309020205020404" pitchFamily="49" charset="0"/>
              </a:rPr>
              <a:t> </a:t>
            </a:r>
            <a:r>
              <a:rPr lang="de-DE" sz="1200" b="1" dirty="0">
                <a:solidFill>
                  <a:srgbClr val="7F0074"/>
                </a:solidFill>
                <a:effectLst/>
                <a:latin typeface="Courier New" panose="02070309020205020404" pitchFamily="49" charset="0"/>
              </a:rPr>
              <a:t>table</a:t>
            </a:r>
            <a:r>
              <a:rPr lang="de-DE" sz="1200" dirty="0">
                <a:solidFill>
                  <a:srgbClr val="000000"/>
                </a:solidFill>
                <a:effectLst/>
                <a:latin typeface="Courier New" panose="02070309020205020404" pitchFamily="49" charset="0"/>
              </a:rPr>
              <a:t> zaif_aem_name_ma </a:t>
            </a:r>
            <a:r>
              <a:rPr lang="de-DE" sz="1200" b="1" dirty="0">
                <a:solidFill>
                  <a:srgbClr val="7F0074"/>
                </a:solidFill>
                <a:effectLst/>
                <a:latin typeface="Courier New" panose="02070309020205020404" pitchFamily="49" charset="0"/>
              </a:rPr>
              <a:t>{</a:t>
            </a:r>
            <a:endParaRPr lang="de-DE" sz="1200" dirty="0">
              <a:solidFill>
                <a:srgbClr val="000000"/>
              </a:solidFill>
              <a:effectLst/>
              <a:latin typeface="Courier New" panose="02070309020205020404" pitchFamily="49" charset="0"/>
            </a:endParaRPr>
          </a:p>
          <a:p>
            <a:pPr marL="0" marR="0">
              <a:spcBef>
                <a:spcPts val="0"/>
              </a:spcBef>
              <a:spcAft>
                <a:spcPts val="0"/>
              </a:spcAft>
            </a:pPr>
            <a:br>
              <a:rPr lang="de-DE" sz="1200" dirty="0">
                <a:solidFill>
                  <a:srgbClr val="000000"/>
                </a:solidFill>
                <a:effectLst/>
                <a:latin typeface="Courier New" panose="02070309020205020404" pitchFamily="49" charset="0"/>
              </a:rPr>
            </a:b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b="1" dirty="0">
                <a:solidFill>
                  <a:srgbClr val="7F0074"/>
                </a:solidFill>
                <a:effectLst/>
                <a:latin typeface="Courier New" panose="02070309020205020404" pitchFamily="49" charset="0"/>
              </a:rPr>
              <a:t>key</a:t>
            </a:r>
            <a:r>
              <a:rPr lang="de-DE" sz="1200" dirty="0">
                <a:solidFill>
                  <a:srgbClr val="000000"/>
                </a:solidFill>
                <a:effectLst/>
                <a:latin typeface="Courier New" panose="02070309020205020404" pitchFamily="49" charset="0"/>
              </a:rPr>
              <a:t> client </a:t>
            </a:r>
            <a:r>
              <a:rPr lang="de-DE" sz="1200" b="1" dirty="0">
                <a:solidFill>
                  <a:srgbClr val="7F0074"/>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mandt </a:t>
            </a:r>
            <a:r>
              <a:rPr lang="de-DE" sz="1200" b="1" dirty="0">
                <a:solidFill>
                  <a:srgbClr val="7F0074"/>
                </a:solidFill>
                <a:effectLst/>
                <a:latin typeface="Courier New" panose="02070309020205020404" pitchFamily="49" charset="0"/>
              </a:rPr>
              <a:t>not</a:t>
            </a:r>
            <a:r>
              <a:rPr lang="de-DE" sz="1200" dirty="0">
                <a:solidFill>
                  <a:srgbClr val="000000"/>
                </a:solidFill>
                <a:effectLst/>
                <a:latin typeface="Courier New" panose="02070309020205020404" pitchFamily="49" charset="0"/>
              </a:rPr>
              <a:t> </a:t>
            </a:r>
            <a:r>
              <a:rPr lang="de-DE" sz="1200" b="1" dirty="0">
                <a:solidFill>
                  <a:srgbClr val="7F0074"/>
                </a:solidFill>
                <a:effectLst/>
                <a:latin typeface="Courier New" panose="02070309020205020404" pitchFamily="49" charset="0"/>
              </a:rPr>
              <a:t>null;</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b="1" dirty="0">
                <a:solidFill>
                  <a:srgbClr val="7F0074"/>
                </a:solidFill>
                <a:effectLst/>
                <a:latin typeface="Courier New" panose="02070309020205020404" pitchFamily="49" charset="0"/>
              </a:rPr>
              <a:t>key</a:t>
            </a:r>
            <a:r>
              <a:rPr lang="de-DE" sz="1200" dirty="0">
                <a:solidFill>
                  <a:srgbClr val="000000"/>
                </a:solidFill>
                <a:effectLst/>
                <a:latin typeface="Courier New" panose="02070309020205020404" pitchFamily="49" charset="0"/>
              </a:rPr>
              <a:t> name_mapping_id </a:t>
            </a:r>
            <a:r>
              <a:rPr lang="de-DE" sz="1200" b="1" dirty="0">
                <a:solidFill>
                  <a:srgbClr val="7F0074"/>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zaif_aem_name_mapping_id </a:t>
            </a:r>
            <a:r>
              <a:rPr lang="de-DE" sz="1200" b="1" dirty="0">
                <a:solidFill>
                  <a:srgbClr val="7F0074"/>
                </a:solidFill>
                <a:effectLst/>
                <a:latin typeface="Courier New" panose="02070309020205020404" pitchFamily="49" charset="0"/>
              </a:rPr>
              <a:t>not</a:t>
            </a:r>
            <a:r>
              <a:rPr lang="de-DE" sz="1200" dirty="0">
                <a:solidFill>
                  <a:srgbClr val="000000"/>
                </a:solidFill>
                <a:effectLst/>
                <a:latin typeface="Courier New" panose="02070309020205020404" pitchFamily="49" charset="0"/>
              </a:rPr>
              <a:t> </a:t>
            </a:r>
            <a:r>
              <a:rPr lang="de-DE" sz="1200" b="1" dirty="0">
                <a:solidFill>
                  <a:srgbClr val="7F0074"/>
                </a:solidFill>
                <a:effectLst/>
                <a:latin typeface="Courier New" panose="02070309020205020404" pitchFamily="49" charset="0"/>
              </a:rPr>
              <a:t>null;</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b="1" dirty="0">
                <a:solidFill>
                  <a:srgbClr val="7F0074"/>
                </a:solidFill>
                <a:effectLst/>
                <a:latin typeface="Courier New" panose="02070309020205020404" pitchFamily="49" charset="0"/>
              </a:rPr>
              <a:t>key</a:t>
            </a:r>
            <a:r>
              <a:rPr lang="de-DE" sz="1200" dirty="0">
                <a:solidFill>
                  <a:srgbClr val="000000"/>
                </a:solidFill>
                <a:effectLst/>
                <a:latin typeface="Courier New" panose="02070309020205020404" pitchFamily="49" charset="0"/>
              </a:rPr>
              <a:t> abap </a:t>
            </a:r>
            <a:r>
              <a:rPr lang="de-DE" sz="1200" b="1" dirty="0">
                <a:solidFill>
                  <a:srgbClr val="7F0074"/>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char30 </a:t>
            </a:r>
            <a:r>
              <a:rPr lang="de-DE" sz="1200" b="1" dirty="0">
                <a:solidFill>
                  <a:srgbClr val="7F0074"/>
                </a:solidFill>
                <a:effectLst/>
                <a:latin typeface="Courier New" panose="02070309020205020404" pitchFamily="49" charset="0"/>
              </a:rPr>
              <a:t>not</a:t>
            </a:r>
            <a:r>
              <a:rPr lang="de-DE" sz="1200" dirty="0">
                <a:solidFill>
                  <a:srgbClr val="000000"/>
                </a:solidFill>
                <a:effectLst/>
                <a:latin typeface="Courier New" panose="02070309020205020404" pitchFamily="49" charset="0"/>
              </a:rPr>
              <a:t> </a:t>
            </a:r>
            <a:r>
              <a:rPr lang="de-DE" sz="1200" b="1" dirty="0">
                <a:solidFill>
                  <a:srgbClr val="7F0074"/>
                </a:solidFill>
                <a:effectLst/>
                <a:latin typeface="Courier New" panose="02070309020205020404" pitchFamily="49" charset="0"/>
              </a:rPr>
              <a:t>null;</a:t>
            </a: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dirty="0">
                <a:solidFill>
                  <a:srgbClr val="000000"/>
                </a:solidFill>
                <a:effectLst/>
                <a:latin typeface="Courier New" panose="02070309020205020404" pitchFamily="49" charset="0"/>
              </a:rPr>
              <a:t>json </a:t>
            </a:r>
            <a:r>
              <a:rPr lang="de-DE" sz="1200" b="1" dirty="0">
                <a:solidFill>
                  <a:srgbClr val="7F0074"/>
                </a:solidFill>
                <a:effectLst/>
                <a:latin typeface="Courier New" panose="02070309020205020404" pitchFamily="49" charset="0"/>
              </a:rPr>
              <a:t>:</a:t>
            </a:r>
            <a:r>
              <a:rPr lang="de-DE" sz="1200" dirty="0">
                <a:solidFill>
                  <a:srgbClr val="000000"/>
                </a:solidFill>
                <a:effectLst/>
                <a:latin typeface="Courier New" panose="02070309020205020404" pitchFamily="49" charset="0"/>
              </a:rPr>
              <a:t> badi_char255</a:t>
            </a:r>
            <a:r>
              <a:rPr lang="de-DE" sz="1200" b="1" dirty="0">
                <a:solidFill>
                  <a:srgbClr val="7F0074"/>
                </a:solidFill>
                <a:effectLst/>
                <a:latin typeface="Courier New" panose="02070309020205020404" pitchFamily="49" charset="0"/>
              </a:rPr>
              <a:t>;</a:t>
            </a:r>
            <a:endParaRPr lang="de-DE" sz="1200" dirty="0">
              <a:solidFill>
                <a:srgbClr val="000000"/>
              </a:solidFill>
              <a:effectLst/>
              <a:latin typeface="Courier New" panose="02070309020205020404" pitchFamily="49" charset="0"/>
            </a:endParaRPr>
          </a:p>
          <a:p>
            <a:pPr marL="0" marR="0">
              <a:spcBef>
                <a:spcPts val="0"/>
              </a:spcBef>
              <a:spcAft>
                <a:spcPts val="0"/>
              </a:spcAft>
            </a:pPr>
            <a:br>
              <a:rPr lang="de-DE" sz="1200" dirty="0">
                <a:solidFill>
                  <a:srgbClr val="000000"/>
                </a:solidFill>
                <a:effectLst/>
                <a:latin typeface="Courier New" panose="02070309020205020404" pitchFamily="49" charset="0"/>
              </a:rPr>
            </a:br>
            <a:endParaRPr lang="de-DE" sz="1200" dirty="0">
              <a:solidFill>
                <a:srgbClr val="000000"/>
              </a:solidFill>
              <a:effectLst/>
              <a:latin typeface="Courier New" panose="02070309020205020404" pitchFamily="49" charset="0"/>
            </a:endParaRPr>
          </a:p>
          <a:p>
            <a:pPr marL="0" marR="0">
              <a:spcBef>
                <a:spcPts val="0"/>
              </a:spcBef>
              <a:spcAft>
                <a:spcPts val="0"/>
              </a:spcAft>
            </a:pPr>
            <a:r>
              <a:rPr lang="de-DE" sz="1200" b="1" dirty="0">
                <a:solidFill>
                  <a:srgbClr val="7F0074"/>
                </a:solidFill>
                <a:effectLst/>
                <a:latin typeface="Courier New" panose="02070309020205020404" pitchFamily="49" charset="0"/>
              </a:rPr>
              <a:t>}</a:t>
            </a:r>
            <a:endParaRPr lang="en-DE" sz="1200" b="1" dirty="0">
              <a:solidFill>
                <a:srgbClr val="7F0074"/>
              </a:solidFill>
              <a:effectLst/>
              <a:latin typeface="Courier New" panose="02070309020205020404" pitchFamily="49" charset="0"/>
            </a:endParaRPr>
          </a:p>
          <a:p>
            <a:pPr marL="0" marR="0">
              <a:spcBef>
                <a:spcPts val="0"/>
              </a:spcBef>
              <a:spcAft>
                <a:spcPts val="0"/>
              </a:spcAft>
              <a:buNone/>
            </a:pPr>
            <a:endParaRPr lang="de-DE" sz="1800" dirty="0">
              <a:solidFill>
                <a:srgbClr val="000000"/>
              </a:solidFill>
              <a:effectLst/>
              <a:latin typeface="Courier New" panose="02070309020205020404" pitchFamily="49" charset="0"/>
            </a:endParaRPr>
          </a:p>
          <a:p>
            <a:endParaRPr lang="en-DE" sz="1800" dirty="0">
              <a:solidFill>
                <a:srgbClr val="000000"/>
              </a:solidFill>
              <a:latin typeface="Courier New" panose="02070309020205020404" pitchFamily="49" charset="0"/>
            </a:endParaRPr>
          </a:p>
          <a:p>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18" name="Picture 17">
            <a:extLst>
              <a:ext uri="{FF2B5EF4-FFF2-40B4-BE49-F238E27FC236}">
                <a16:creationId xmlns:a16="http://schemas.microsoft.com/office/drawing/2014/main" id="{FFD08EC9-28BA-4F77-1520-F25BD98699E5}"/>
              </a:ext>
            </a:extLst>
          </p:cNvPr>
          <p:cNvPicPr>
            <a:picLocks noChangeAspect="1"/>
          </p:cNvPicPr>
          <p:nvPr/>
        </p:nvPicPr>
        <p:blipFill>
          <a:blip r:embed="rId2"/>
          <a:stretch>
            <a:fillRect/>
          </a:stretch>
        </p:blipFill>
        <p:spPr>
          <a:xfrm>
            <a:off x="6372224" y="2268696"/>
            <a:ext cx="4788295" cy="1915317"/>
          </a:xfrm>
          <a:prstGeom prst="rect">
            <a:avLst/>
          </a:prstGeom>
        </p:spPr>
      </p:pic>
    </p:spTree>
    <p:extLst>
      <p:ext uri="{BB962C8B-B14F-4D97-AF65-F5344CB8AC3E}">
        <p14:creationId xmlns:p14="http://schemas.microsoft.com/office/powerpoint/2010/main" val="134565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6" name="Text Placeholder 2">
            <a:extLst>
              <a:ext uri="{FF2B5EF4-FFF2-40B4-BE49-F238E27FC236}">
                <a16:creationId xmlns:a16="http://schemas.microsoft.com/office/drawing/2014/main" id="{55363E9B-1715-23DA-BEEF-38D939EEDA10}"/>
              </a:ext>
            </a:extLst>
          </p:cNvPr>
          <p:cNvSpPr txBox="1">
            <a:spLocks/>
          </p:cNvSpPr>
          <p:nvPr/>
        </p:nvSpPr>
        <p:spPr bwMode="black">
          <a:xfrm>
            <a:off x="656399" y="1565469"/>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b="0" i="0" dirty="0">
                <a:effectLst/>
                <a:latin typeface="72" panose="020B0503030000000003" pitchFamily="34" charset="0"/>
              </a:rPr>
              <a:t>The RFC_DEST is the Destination maintained in SM59. With AIF we always use the REST Endpoint to the AEM. The assumption here is that the SM59 connection to AEM is already established. This might be done with Basic Auth or Client Certificate. One way is described </a:t>
            </a:r>
            <a:r>
              <a:rPr lang="en-US" sz="1800" b="0" i="0" u="sng" dirty="0">
                <a:effectLst/>
                <a:latin typeface="72" panose="020B0503030000000003" pitchFamily="34" charset="0"/>
                <a:hlinkClick r:id="rId3">
                  <a:extLst>
                    <a:ext uri="{A12FA001-AC4F-418D-AE19-62706E023703}">
                      <ahyp:hlinkClr xmlns:ahyp="http://schemas.microsoft.com/office/drawing/2018/hyperlinkcolor" val="tx"/>
                    </a:ext>
                  </a:extLst>
                </a:hlinkClick>
              </a:rPr>
              <a:t>here</a:t>
            </a:r>
            <a:r>
              <a:rPr lang="en-DE" sz="1800" b="0" i="0" u="sng" dirty="0">
                <a:effectLst/>
                <a:latin typeface="72" panose="020B0503030000000003" pitchFamily="34" charset="0"/>
              </a:rPr>
              <a:t>.</a:t>
            </a:r>
            <a:r>
              <a:rPr lang="en-DE" sz="1800" b="0" i="0" dirty="0">
                <a:effectLst/>
                <a:latin typeface="72" panose="020B0503030000000003" pitchFamily="34" charset="0"/>
              </a:rPr>
              <a:t> The Connection Test should result in HTTP Error 405 Method not allowed</a:t>
            </a:r>
            <a:r>
              <a:rPr lang="en-DE" sz="1800" dirty="0">
                <a:latin typeface="72" panose="020B0503030000000003" pitchFamily="34" charset="0"/>
              </a:rPr>
              <a:t>, which is totally fine, because the E</a:t>
            </a:r>
            <a:r>
              <a:rPr lang="de-DE" sz="1800" dirty="0">
                <a:latin typeface="72" panose="020B0503030000000003" pitchFamily="34" charset="0"/>
              </a:rPr>
              <a:t>n</a:t>
            </a:r>
            <a:r>
              <a:rPr lang="en-DE" sz="1800" dirty="0" err="1">
                <a:latin typeface="72" panose="020B0503030000000003" pitchFamily="34" charset="0"/>
              </a:rPr>
              <a:t>dpoint</a:t>
            </a:r>
            <a:r>
              <a:rPr lang="en-DE" sz="1800" dirty="0">
                <a:latin typeface="72" panose="020B0503030000000003" pitchFamily="34" charset="0"/>
              </a:rPr>
              <a:t> expects “POST” calls and this button sends a GET-Request.</a:t>
            </a:r>
            <a:endParaRPr lang="en-DE" sz="1800" dirty="0"/>
          </a:p>
          <a:p>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General Objects - Controller Fields – RFC_DEST</a:t>
            </a:r>
          </a:p>
        </p:txBody>
      </p:sp>
      <p:pic>
        <p:nvPicPr>
          <p:cNvPr id="1026" name="Picture 2">
            <a:extLst>
              <a:ext uri="{FF2B5EF4-FFF2-40B4-BE49-F238E27FC236}">
                <a16:creationId xmlns:a16="http://schemas.microsoft.com/office/drawing/2014/main" id="{CA6414A8-B665-CC28-2E79-88A572220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99" y="3095637"/>
            <a:ext cx="6551645" cy="2813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5A23349-0161-79E1-AC9D-F8FE23F9672F}"/>
              </a:ext>
            </a:extLst>
          </p:cNvPr>
          <p:cNvPicPr>
            <a:picLocks noChangeAspect="1"/>
          </p:cNvPicPr>
          <p:nvPr/>
        </p:nvPicPr>
        <p:blipFill>
          <a:blip r:embed="rId5"/>
          <a:stretch>
            <a:fillRect/>
          </a:stretch>
        </p:blipFill>
        <p:spPr>
          <a:xfrm>
            <a:off x="6515100" y="4636527"/>
            <a:ext cx="4862319" cy="1545389"/>
          </a:xfrm>
          <a:prstGeom prst="rect">
            <a:avLst/>
          </a:prstGeom>
        </p:spPr>
      </p:pic>
    </p:spTree>
    <p:extLst>
      <p:ext uri="{BB962C8B-B14F-4D97-AF65-F5344CB8AC3E}">
        <p14:creationId xmlns:p14="http://schemas.microsoft.com/office/powerpoint/2010/main" val="230349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CA2D-9541-8B38-C6C0-58718718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CDA1C-73E8-3FE8-7FD4-03D9DB676A1C}"/>
              </a:ext>
            </a:extLst>
          </p:cNvPr>
          <p:cNvSpPr>
            <a:spLocks noGrp="1"/>
          </p:cNvSpPr>
          <p:nvPr>
            <p:ph type="title"/>
          </p:nvPr>
        </p:nvSpPr>
        <p:spPr/>
        <p:txBody>
          <a:bodyPr/>
          <a:lstStyle/>
          <a:p>
            <a:r>
              <a:rPr lang="en-US" dirty="0"/>
              <a:t>A</a:t>
            </a:r>
            <a:r>
              <a:rPr lang="en-DE" dirty="0"/>
              <a:t>IF Implementation – General Objects - Action Design</a:t>
            </a:r>
          </a:p>
        </p:txBody>
      </p:sp>
      <p:sp>
        <p:nvSpPr>
          <p:cNvPr id="4" name="Text Placeholder 2">
            <a:extLst>
              <a:ext uri="{FF2B5EF4-FFF2-40B4-BE49-F238E27FC236}">
                <a16:creationId xmlns:a16="http://schemas.microsoft.com/office/drawing/2014/main" id="{A2E26779-CB98-59B5-C4F8-F7077B9E3DA9}"/>
              </a:ext>
            </a:extLst>
          </p:cNvPr>
          <p:cNvSpPr txBox="1">
            <a:spLocks/>
          </p:cNvSpPr>
          <p:nvPr/>
        </p:nvSpPr>
        <p:spPr bwMode="black">
          <a:xfrm>
            <a:off x="592105" y="1324156"/>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DE" dirty="0"/>
          </a:p>
          <a:p>
            <a:endParaRPr lang="en-DE" dirty="0"/>
          </a:p>
          <a:p>
            <a:endParaRPr lang="en-DE" dirty="0"/>
          </a:p>
        </p:txBody>
      </p:sp>
      <p:sp>
        <p:nvSpPr>
          <p:cNvPr id="3" name="Text Placeholder 2">
            <a:extLst>
              <a:ext uri="{FF2B5EF4-FFF2-40B4-BE49-F238E27FC236}">
                <a16:creationId xmlns:a16="http://schemas.microsoft.com/office/drawing/2014/main" id="{B6587D52-0AE7-2ED0-3547-1FBB885DE03F}"/>
              </a:ext>
            </a:extLst>
          </p:cNvPr>
          <p:cNvSpPr txBox="1">
            <a:spLocks/>
          </p:cNvSpPr>
          <p:nvPr/>
        </p:nvSpPr>
        <p:spPr bwMode="black">
          <a:xfrm>
            <a:off x="504001" y="1638000"/>
            <a:ext cx="11186477" cy="4716000"/>
          </a:xfrm>
          <a:prstGeom prst="rect">
            <a:avLst/>
          </a:prstGeom>
        </p:spPr>
        <p:txBody>
          <a:bodyPr vert="horz" lIns="0" tIns="0" rIns="0" bIns="0" rtlCol="0">
            <a:normAutofit/>
          </a:bodyPr>
          <a:lst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600" b="0" i="0" dirty="0">
                <a:effectLst/>
                <a:latin typeface="72" panose="020B0503030000000003" pitchFamily="34" charset="0"/>
              </a:rPr>
              <a:t>The AIFAEM </a:t>
            </a:r>
            <a:r>
              <a:rPr lang="en-DE" sz="1600" b="0" i="0" dirty="0" err="1">
                <a:effectLst/>
                <a:latin typeface="72" panose="020B0503030000000003" pitchFamily="34" charset="0"/>
              </a:rPr>
              <a:t>AddOn</a:t>
            </a:r>
            <a:r>
              <a:rPr lang="en-DE" sz="1600" b="0" i="0" dirty="0">
                <a:effectLst/>
                <a:latin typeface="72" panose="020B0503030000000003" pitchFamily="34" charset="0"/>
              </a:rPr>
              <a:t> already provides an Action Function Module for all AEM Interfaces you can use to send the Data to AEM.</a:t>
            </a:r>
          </a:p>
          <a:p>
            <a:r>
              <a:rPr lang="en-DE" sz="1600" dirty="0">
                <a:latin typeface="72" panose="020B0503030000000003" pitchFamily="34" charset="0"/>
              </a:rPr>
              <a:t>You just need to customize the Action once in /N/AIF/CUST -&gt; Define Actions and reference the Function Module</a:t>
            </a:r>
            <a:endParaRPr lang="en-US" sz="1600" b="0" i="0" dirty="0">
              <a:effectLst/>
              <a:latin typeface="72" panose="020B0503030000000003" pitchFamily="34" charset="0"/>
            </a:endParaRPr>
          </a:p>
          <a:p>
            <a:br>
              <a:rPr lang="en-US" sz="1600" b="0" i="0" dirty="0">
                <a:solidFill>
                  <a:srgbClr val="475E75"/>
                </a:solidFill>
                <a:effectLst/>
                <a:latin typeface="72" panose="020B0503030000000003" pitchFamily="34" charset="0"/>
              </a:rPr>
            </a:br>
            <a:endParaRPr lang="de-DE" sz="1800" dirty="0">
              <a:solidFill>
                <a:srgbClr val="000000"/>
              </a:solidFill>
              <a:latin typeface="Courier New" panose="02070309020205020404" pitchFamily="49" charset="0"/>
            </a:endParaRPr>
          </a:p>
          <a:p>
            <a:endParaRPr lang="en-DE" dirty="0"/>
          </a:p>
          <a:p>
            <a:endParaRPr lang="en-DE" dirty="0"/>
          </a:p>
          <a:p>
            <a:endParaRPr lang="en-DE" dirty="0"/>
          </a:p>
        </p:txBody>
      </p:sp>
      <p:pic>
        <p:nvPicPr>
          <p:cNvPr id="6" name="Picture 5">
            <a:extLst>
              <a:ext uri="{FF2B5EF4-FFF2-40B4-BE49-F238E27FC236}">
                <a16:creationId xmlns:a16="http://schemas.microsoft.com/office/drawing/2014/main" id="{D531D981-8DDD-B068-3669-7A4B6CBA9C79}"/>
              </a:ext>
            </a:extLst>
          </p:cNvPr>
          <p:cNvPicPr>
            <a:picLocks noChangeAspect="1"/>
          </p:cNvPicPr>
          <p:nvPr/>
        </p:nvPicPr>
        <p:blipFill>
          <a:blip r:embed="rId2"/>
          <a:stretch>
            <a:fillRect/>
          </a:stretch>
        </p:blipFill>
        <p:spPr>
          <a:xfrm>
            <a:off x="504002" y="2411395"/>
            <a:ext cx="6337034" cy="20034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AD5208B-614D-81AC-B54D-301E82AFCDE6}"/>
              </a:ext>
            </a:extLst>
          </p:cNvPr>
          <p:cNvPicPr>
            <a:picLocks noChangeAspect="1"/>
          </p:cNvPicPr>
          <p:nvPr/>
        </p:nvPicPr>
        <p:blipFill>
          <a:blip r:embed="rId3"/>
          <a:stretch>
            <a:fillRect/>
          </a:stretch>
        </p:blipFill>
        <p:spPr>
          <a:xfrm>
            <a:off x="4090837" y="4286250"/>
            <a:ext cx="7372323" cy="2067750"/>
          </a:xfrm>
          <a:prstGeom prst="rect">
            <a:avLst/>
          </a:prstGeom>
          <a:ln>
            <a:noFill/>
          </a:ln>
          <a:effectLst>
            <a:outerShdw blurRad="292100" dist="139700" dir="2700000" algn="tl" rotWithShape="0">
              <a:srgbClr val="333333">
                <a:alpha val="65000"/>
              </a:srgbClr>
            </a:outerShdw>
          </a:effectLst>
        </p:spPr>
      </p:pic>
      <p:sp>
        <p:nvSpPr>
          <p:cNvPr id="10" name="Speech Bubble: Rectangle 9">
            <a:extLst>
              <a:ext uri="{FF2B5EF4-FFF2-40B4-BE49-F238E27FC236}">
                <a16:creationId xmlns:a16="http://schemas.microsoft.com/office/drawing/2014/main" id="{9BF6CCA3-03CA-170D-9CBE-0949697B86AC}"/>
              </a:ext>
            </a:extLst>
          </p:cNvPr>
          <p:cNvSpPr/>
          <p:nvPr/>
        </p:nvSpPr>
        <p:spPr bwMode="gray">
          <a:xfrm>
            <a:off x="7258050" y="3413117"/>
            <a:ext cx="4757738" cy="835819"/>
          </a:xfrm>
          <a:prstGeom prst="wedgeRectCallout">
            <a:avLst>
              <a:gd name="adj1" fmla="val -20984"/>
              <a:gd name="adj2" fmla="val 49681"/>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200" b="0" i="0" u="none" strike="noStrike" kern="0" cap="none" spc="0" normalizeH="0" baseline="0" noProof="0" dirty="0">
                <a:ln>
                  <a:noFill/>
                </a:ln>
                <a:effectLst/>
                <a:uLnTx/>
                <a:uFillTx/>
                <a:ea typeface="Arial Unicode MS" pitchFamily="34" charset="-128"/>
                <a:cs typeface="Arial Unicode MS" pitchFamily="34" charset="-128"/>
              </a:rPr>
              <a:t>If you don´t have the AIFAEM </a:t>
            </a:r>
            <a:r>
              <a:rPr kumimoji="0" lang="en-DE" sz="1200" b="0" i="0" u="none" strike="noStrike" kern="0" cap="none" spc="0" normalizeH="0" baseline="0" noProof="0" dirty="0" err="1">
                <a:ln>
                  <a:noFill/>
                </a:ln>
                <a:effectLst/>
                <a:uLnTx/>
                <a:uFillTx/>
                <a:ea typeface="Arial Unicode MS" pitchFamily="34" charset="-128"/>
                <a:cs typeface="Arial Unicode MS" pitchFamily="34" charset="-128"/>
              </a:rPr>
              <a:t>AddOn</a:t>
            </a:r>
            <a:r>
              <a:rPr kumimoji="0" lang="en-DE" sz="1200" b="0" i="0" u="none" strike="noStrike" kern="0" cap="none" spc="0" normalizeH="0" baseline="0" noProof="0" dirty="0">
                <a:ln>
                  <a:noFill/>
                </a:ln>
                <a:effectLst/>
                <a:uLnTx/>
                <a:uFillTx/>
                <a:ea typeface="Arial Unicode MS" pitchFamily="34" charset="-128"/>
                <a:cs typeface="Arial Unicode MS" pitchFamily="34" charset="-128"/>
              </a:rPr>
              <a:t> installed yet, but AIF in general, you can also use the Source Code in the Training Materials to create your own F</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u</a:t>
            </a:r>
            <a:r>
              <a:rPr kumimoji="0" lang="en-DE" sz="1200" b="0" i="0" u="none" strike="noStrike" kern="0" cap="none" spc="0" normalizeH="0" baseline="0" noProof="0" dirty="0" err="1">
                <a:ln>
                  <a:noFill/>
                </a:ln>
                <a:effectLst/>
                <a:uLnTx/>
                <a:uFillTx/>
                <a:ea typeface="Arial Unicode MS" pitchFamily="34" charset="-128"/>
                <a:cs typeface="Arial Unicode MS" pitchFamily="34" charset="-128"/>
              </a:rPr>
              <a:t>nction</a:t>
            </a:r>
            <a:r>
              <a:rPr kumimoji="0" lang="en-DE" sz="1200" b="0" i="0" u="none" strike="noStrike" kern="0" cap="none" spc="0" normalizeH="0" baseline="0" noProof="0" dirty="0">
                <a:ln>
                  <a:noFill/>
                </a:ln>
                <a:effectLst/>
                <a:uLnTx/>
                <a:uFillTx/>
                <a:ea typeface="Arial Unicode MS" pitchFamily="34" charset="-128"/>
                <a:cs typeface="Arial Unicode MS" pitchFamily="34" charset="-128"/>
              </a:rPr>
              <a:t> module</a:t>
            </a:r>
          </a:p>
        </p:txBody>
      </p:sp>
      <p:cxnSp>
        <p:nvCxnSpPr>
          <p:cNvPr id="12" name="Straight Arrow Connector 11">
            <a:extLst>
              <a:ext uri="{FF2B5EF4-FFF2-40B4-BE49-F238E27FC236}">
                <a16:creationId xmlns:a16="http://schemas.microsoft.com/office/drawing/2014/main" id="{A5C9A29D-8413-83D8-CC68-3C5390F4C3B9}"/>
              </a:ext>
            </a:extLst>
          </p:cNvPr>
          <p:cNvCxnSpPr>
            <a:stCxn id="10" idx="4"/>
          </p:cNvCxnSpPr>
          <p:nvPr/>
        </p:nvCxnSpPr>
        <p:spPr>
          <a:xfrm>
            <a:off x="8638555" y="4246270"/>
            <a:ext cx="33958" cy="167589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101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Template 2023">
  <a:themeElements>
    <a:clrScheme name="SAP Colors 2023">
      <a:dk1>
        <a:srgbClr val="000000"/>
      </a:dk1>
      <a:lt1>
        <a:srgbClr val="FFFFFF"/>
      </a:lt1>
      <a:dk2>
        <a:srgbClr val="1B90FF"/>
      </a:dk2>
      <a:lt2>
        <a:srgbClr val="89D1FF"/>
      </a:lt2>
      <a:accent1>
        <a:srgbClr val="E76500"/>
      </a:accent1>
      <a:accent2>
        <a:srgbClr val="049F9A"/>
      </a:accent2>
      <a:accent3>
        <a:srgbClr val="36A41D"/>
      </a:accent3>
      <a:accent4>
        <a:srgbClr val="FA4F96"/>
      </a:accent4>
      <a:accent5>
        <a:srgbClr val="F31DED"/>
      </a:accent5>
      <a:accent6>
        <a:srgbClr val="7858FF"/>
      </a:accent6>
      <a:hlink>
        <a:srgbClr val="0070F2"/>
      </a:hlink>
      <a:folHlink>
        <a:srgbClr val="0070F2"/>
      </a:folHlink>
    </a:clrScheme>
    <a:fontScheme name="SAP 2023">
      <a:majorFont>
        <a:latin typeface="72 Brand Medium"/>
        <a:ea typeface=""/>
        <a:cs typeface=""/>
      </a:majorFont>
      <a:minorFont>
        <a:latin typeface="72 Brand"/>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fontAlgn="base">
          <a:spcBef>
            <a:spcPct val="50000"/>
          </a:spcBef>
          <a:spcAft>
            <a:spcPct val="0"/>
          </a:spcAft>
          <a:buClr>
            <a:schemeClr val="tx1"/>
          </a:buClr>
          <a:buSzPct val="100000"/>
          <a:defRPr sz="1800" kern="0" dirty="0" err="1" smtClean="0">
            <a:latin typeface="72 Brand" panose="020B0504030603020204" pitchFamily="34" charset="0"/>
            <a:ea typeface="Arial Unicode MS" pitchFamily="34" charset="-128"/>
            <a:cs typeface="Arial Unicode MS" pitchFamily="34" charset="-128"/>
          </a:defRPr>
        </a:defPPr>
      </a:lstStyle>
    </a:txDef>
  </a:objectDefaults>
  <a:extraClrSchemeLst/>
  <a:custClrLst>
    <a:custClr name="Blue 2">
      <a:srgbClr val="D1EFFF"/>
    </a:custClr>
    <a:custClr name="Blue 4">
      <a:srgbClr val="89D1FF"/>
    </a:custClr>
    <a:custClr name="Blue 6">
      <a:srgbClr val="1B90FF"/>
    </a:custClr>
    <a:custClr name="Blue 7">
      <a:srgbClr val="0070F2"/>
    </a:custClr>
    <a:custClr name="Blue 10">
      <a:srgbClr val="002A86"/>
    </a:custClr>
    <a:custClr name="Blue 11">
      <a:srgbClr val="00144A"/>
    </a:custClr>
    <a:custClr name="Mango 2">
      <a:srgbClr val="FFF3B8"/>
    </a:custClr>
    <a:custClr name="Mango 4">
      <a:srgbClr val="FFC933"/>
    </a:custClr>
    <a:custClr name="Mango 6">
      <a:srgbClr val="E76500"/>
    </a:custClr>
    <a:custClr name="Mango 7">
      <a:srgbClr val="C35500"/>
    </a:custClr>
    <a:custClr name="Mango 10">
      <a:srgbClr val="6D1900"/>
    </a:custClr>
    <a:custClr name="Mango 11">
      <a:srgbClr val="450B00"/>
    </a:custClr>
    <a:custClr name="Teal 2">
      <a:srgbClr val="C2FCEE"/>
    </a:custClr>
    <a:custClr name="Teal 4">
      <a:srgbClr val="2CE0BF"/>
    </a:custClr>
    <a:custClr name="Teal 6">
      <a:srgbClr val="049F9A"/>
    </a:custClr>
    <a:custClr name="Teal 7">
      <a:srgbClr val="07838F"/>
    </a:custClr>
    <a:custClr name="Teal 10">
      <a:srgbClr val="02414C"/>
    </a:custClr>
    <a:custClr name="Teal 11">
      <a:srgbClr val="012931"/>
    </a:custClr>
    <a:custClr name="Green 2">
      <a:srgbClr val="EBF5CB"/>
    </a:custClr>
    <a:custClr name="Green 4">
      <a:srgbClr val="97DD40"/>
    </a:custClr>
    <a:custClr name="Green 6">
      <a:srgbClr val="36A41D"/>
    </a:custClr>
    <a:custClr name="Green 7">
      <a:srgbClr val="188918"/>
    </a:custClr>
    <a:custClr name="Green 10">
      <a:srgbClr val="164323"/>
    </a:custClr>
    <a:custClr name="Green 11">
      <a:srgbClr val="0E2B16"/>
    </a:custClr>
    <a:custClr name="Red 2">
      <a:srgbClr val="FFD5EA"/>
    </a:custClr>
    <a:custClr name="Red 4">
      <a:srgbClr val="FF8CB2"/>
    </a:custClr>
    <a:custClr name="Red 6">
      <a:srgbClr val="EE3939"/>
    </a:custClr>
    <a:custClr name="Red 7">
      <a:srgbClr val="D20A0A"/>
    </a:custClr>
    <a:custClr name="Red 10">
      <a:srgbClr val="5A0404"/>
    </a:custClr>
    <a:custClr name="Red 11">
      <a:srgbClr val="350000"/>
    </a:custClr>
    <a:custClr name="Raspberry 2">
      <a:srgbClr val="FFDCE8"/>
    </a:custClr>
    <a:custClr name="Raspberry 4">
      <a:srgbClr val="FEADC8"/>
    </a:custClr>
    <a:custClr name="Raspberry 6">
      <a:srgbClr val="FA4F96"/>
    </a:custClr>
    <a:custClr name="Raspberry 7">
      <a:srgbClr val="DF1278"/>
    </a:custClr>
    <a:custClr name="Raspberry 10">
      <a:srgbClr val="71014B"/>
    </a:custClr>
    <a:custClr name="Raspberry 11">
      <a:srgbClr val="510136"/>
    </a:custClr>
    <a:custClr name="Pink 2">
      <a:srgbClr val="FFDCF3"/>
    </a:custClr>
    <a:custClr name="Pink 4">
      <a:srgbClr val="FF8AF0"/>
    </a:custClr>
    <a:custClr name="Pink 6">
      <a:srgbClr val="F31DED"/>
    </a:custClr>
    <a:custClr name="Pink 7">
      <a:srgbClr val="CC00DC"/>
    </a:custClr>
    <a:custClr name="Pink 10">
      <a:srgbClr val="510080"/>
    </a:custClr>
    <a:custClr name="Pink 11">
      <a:srgbClr val="28004A"/>
    </a:custClr>
    <a:custClr name="Indigo 2">
      <a:srgbClr val="E2D8FF"/>
    </a:custClr>
    <a:custClr name="Indigo 4">
      <a:srgbClr val="B894FF"/>
    </a:custClr>
    <a:custClr name="Indigo 6">
      <a:srgbClr val="7858FF"/>
    </a:custClr>
    <a:custClr name="Indigo 7">
      <a:srgbClr val="5D36FF"/>
    </a:custClr>
    <a:custClr name="Indigo 10">
      <a:srgbClr val="1C0C6E"/>
    </a:custClr>
    <a:custClr name="Indigo 11">
      <a:srgbClr val="0E0637"/>
    </a:custClr>
  </a:custClrLst>
  <a:extLst>
    <a:ext uri="{05A4C25C-085E-4340-85A3-A5531E510DB2}">
      <thm15:themeFamily xmlns:thm15="http://schemas.microsoft.com/office/thememl/2012/main" name="Präsentation2" id="{B44FA898-7065-C140-B2C5-C93FD2EC289B}" vid="{E4A21F8A-B61B-F245-8125-6893948E4DD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FCFAFA-D3D3-1441-8101-DA629D03A5D9}">
  <we:reference id="b0692d11-e342-a550-cfba-e8c57e47b8f1" version="1.0.0.8" store="EXCatalog" storeType="EXCatalog"/>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65AE667-A5F5-0F47-8627-5174A8B7EA47}">
  <we:reference id="b8d7a30b-109c-4c41-a1df-a6cb639730b5" version="2.0.0.5"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White}}","visibility":"","type":"image","disableUpdates":false}},{"type":"shape","elementConfiguration":{"binding":"{{Form.Classification.Display}}","visibility":"","type":"text","disableUpdates":false}}],"slideId":"638331234102430701","enableDocumentContentUpdater":false,"version":"2.0"}]]></TemplafySlideTemplateConfiguration>
</file>

<file path=customXml/item10.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binding":"{{Form.Classification.Display}}","visibility":"","type":"text","disableUpdates":false}},{"type":"shape","elementConfiguration":{"inheritDimensions":"{{InheritDimensions.InheritNone}}","width":"","height":"1 cm","image":"{{Form.SAPLogo.SubbrandBlack}}","visibility":"","type":"image","disableUpdates":false}}],"slideId":"638331234102547405","enableDocumentContentUpdater":false,"version":"2.0"}]]></TemplafySlideTemplateConfiguration>
</file>

<file path=customXml/item11.xml><?xml version="1.0" encoding="utf-8"?>
<TemplafySlideFormConfiguration><![CDATA[{"formFields":[],"formDataEntries":[]}]]></TemplafySlideFormConfiguration>
</file>

<file path=customXml/item12.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13.xml><?xml version="1.0" encoding="utf-8"?>
<TemplafySlideTemplateConfiguration><![CDATA[{"slideVersion":1,"isValidatorEnabled":false,"isLocked":false,"elementsMetadata":[{"type":"shape","elementConfiguration":{"binding":"{{Form.SpeakerName}}","type":"text","disableUpdates":false}},{"type":"shape","elementConfiguration":{"binding":"{{Form.Email}}","type":"text","disableUpdates":false}},{"type":"shape","elementConfiguration":{"binding":"{{DataSources.PPTCopyRight[\"Slide 5 copyright\"].CopyrightMessage}}","visibility":"","type":"text","disableUpdates":false}}],"slideId":"638331234103056874","enableDocumentContentUpdater":false,"version":"2.0"}]]></TemplafySlideTemplateConfiguration>
</file>

<file path=customXml/item14.xml><?xml version="1.0" encoding="utf-8"?>
<TemplafySlideTemplateConfiguration><![CDATA[{"slideVersion":1,"isValidatorEnabled":false,"isLocked":false,"elementsMetadata":[],"slideId":"638331234103040955","enableDocumentContentUpdater":false,"version":"2.0"}]]></TemplafySlideTemplateConfiguration>
</file>

<file path=customXml/item15.xml><?xml version="1.0" encoding="utf-8"?>
<TemplafyTemplateConfiguration><![CDATA[{"elementsMetadata":[{"type":"shape","id":"1df0b5c3-c399-4d80-afa5-baa0f5e07b52","elementConfiguration":{"binding":"{{ DataSources.Classification[Form.Classification.Name].Display}}","type":"text","disableUpdates":false}},{"type":"shape","id":"4730df89-118a-4dac-850a-22582fba25ef","elementConfiguration":{"inheritDimensions":"{{InheritDimensions.InheritNone}}","width":"","height":"1 cm","image":"{{Form.SAPLogo.SubbrandBlue}}","visibility":"","type":"image","disableUpdates":false}},{"type":"shape","id":"3b3005ec-996c-4d76-a358-795127b0f977","elementConfiguration":{"binding":"{{Form.Classification.Display}}","visibility":"","type":"text","disableUpdates":false}},{"type":"shape","id":"4fb6f5d1-82cd-4ab1-ae44-7e64d037ef1d","elementConfiguration":{"binding":"{{Form.Classification.Display}}","visibility":"","type":"text","disableUpdates":false}},{"type":"shape","id":"6e8f8d3c-486c-440f-9e89-010c51d1337f","elementConfiguration":{"inheritDimensions":"{{InheritDimensions.InheritNone}}","width":"","height":"1 cm","image":"{{Form.SAPLogo.SubbrandBlack}}","visibility":"","type":"image","disableUpdates":false}},{"type":"shape","id":"c91d4f96-eb02-4c57-a0e1-338790f88ede","elementConfiguration":{"inheritDimensions":"{{InheritDimensions.InheritNone}}","width":"","height":"1 cm","image":"{{Form.SAPLogo.SubbrandWhite}}","visibility":"","type":"image","disableUpdates":false}},{"type":"shape","id":"54a69f23-ff76-4f65-96bb-a6bf00e9647f","elementConfiguration":{"binding":"{{Form.Classification.Display}}","visibility":"","type":"text","disableUpdates":false}},{"type":"shape","id":"6c7bdae5-f4a4-41ef-bce1-a9de047427a3","elementConfiguration":{"inheritDimensions":"{{InheritDimensions.InheritNone}}","width":"","height":"1 cm","image":"{{Form.SAPLogo.SubbrandBlue}}","visibility":"","type":"image","disableUpdates":false}},{"type":"shape","id":"31826e07-6bd8-46cf-99a6-aba87324adbb","elementConfiguration":{"binding":"{{Form.Classification.Display}}","visibility":"","type":"text","disableUpdates":false}},{"type":"shape","id":"f232a519-5ff6-4053-bb5b-b23e1adaee18","elementConfiguration":{"inheritDimensions":"{{InheritDimensions.InheritNone}}","width":"","height":"1 cm","image":"{{Form.SAPLogo.SubbrandBlue}}","visibility":"","type":"image","disableUpdates":false}},{"type":"shape","id":"27682cf1-0696-470f-9efa-616f4870e8a0","elementConfiguration":{"binding":"{{Form.Classification.Display}}","visibility":"","type":"text","disableUpdates":false}},{"type":"shape","id":"e60c395f-8fa7-41cf-b146-37c7272e7cfb","elementConfiguration":{"inheritDimensions":"{{InheritDimensions.InheritNone}}","width":"","height":"1 cm","image":"{{Form.SAPLogo.SubbrandBlue}}","visibility":"","type":"image","disableUpdates":false}},{"type":"shape","id":"55d87788-2e60-4526-97e4-cc625eeee8de","elementConfiguration":{"binding":"{{Form.Classification.Display}}","visibility":"","type":"text","disableUpdates":false}},{"type":"shape","id":"bbbbfe71-eb37-4ff2-9c3b-eb5f58cbcbf4","elementConfiguration":{"inheritDimensions":"{{InheritDimensions.InheritNone}}","width":"","height":"1 cm","image":"{{Form.SAPLogo.SubbrandWhite}}","visibility":"","type":"image","disableUpdates":false}},{"type":"shape","id":"fb8eac9c-b638-44dd-a22a-7637e30f5e37","elementConfiguration":{"binding":"{{Form.Classification.Display}}","visibility":"","type":"text","disableUpdates":false}},{"type":"shape","id":"eb9adf6b-a999-43b4-87a5-c81e58f16e94","elementConfiguration":{"binding":"{{DataSources.PPTCopyRight[\"Slide 5 copyright\"].CopyrightMessage}}","visibility":"","type":"text","disableUpdates":false}},{"type":"shape","id":"e1ce98cc-b5e7-4d57-bbf2-b85890640f17","elementConfiguration":{"inheritDimensions":"{{InheritDimensions.InheritNone}}","width":"","height":"1 cm","image":"{{Form.SAPLogo.SubbrandBlack}}","visibility":"","type":"image","disableUpdates":false}},{"type":"shape","id":"e21c6111-be2c-44a0-a2aa-df88facd3edb","elementConfiguration":{"binding":"{{Form.Classification.Display}}","visibility":"","type":"text","disableUpdates":false}},{"type":"shape","id":"2de5be2a-d3c3-4ddf-bfce-d8d47df28dbb","elementConfiguration":{"inheritDimensions":"{{InheritDimensions.InheritNone}}","width":"","height":"1 cm","image":"{{Form.SAPLogo.SubbrandWhite}}","visibility":"","type":"image","disableUpdates":false}},{"type":"shape","id":"ae7c7b96-b70f-4e7a-b733-583422dd9c67","elementConfiguration":{"binding":"{{Form.Classification.Display}}","visibility":"","type":"text","disableUpdates":false}},{"type":"shape","id":"c1eb01f2-9e1f-430d-b8b5-2c5ca45c20b6","elementConfiguration":{"inheritDimensions":"{{InheritDimensions.InheritNone}}","width":"","height":"1 cm","image":"{{Form.SAPLogo.SubbrandBlack}}","visibility":"","type":"image","disableUpdates":false}},{"type":"shape","id":"790acb4e-ca71-45a1-a6aa-15bb3a352e16","elementConfiguration":{"binding":"{{Form.Classification.Display}}","visibility":"","type":"text","disableUpdates":false}},{"type":"shape","id":"2fc7f057-0369-4ed6-8a09-948d28d95ffb","elementConfiguration":{"inheritDimensions":"{{InheritDimensions.InheritNone}}","width":"","height":"1 cm","image":"{{Form.SAPLogo.SubbrandWhite}}","visibility":"","type":"image","disableUpdates":false}},{"type":"shape","id":"9c26c798-5a7f-4e71-a771-0737e45e4efe","elementConfiguration":{"binding":"{{Form.Classification.Display}}","visibility":"","type":"text","disableUpdates":false}},{"type":"shape","id":"1c29bb78-5811-4cd4-811f-7882c0a69982","elementConfiguration":{"inheritDimensions":"{{InheritDimensions.InheritNone}}","width":"","height":"1 cm","image":"{{Form.SAPLogo.SubbrandWhite}}","visibility":"","type":"image","disableUpdates":false}},{"type":"shape","id":"58f345ad-7bdb-419e-8713-85ce06a158f4","elementConfiguration":{"binding":"{{Form.Classification.Display}}","visibility":"","type":"text","disableUpdates":false}},{"type":"shape","id":"3fa50bdb-3142-405e-880c-0380db712567","elementConfiguration":{"binding":"{{StringJoin(\", \", Form.SpeakerName,\"SAP\")}}","type":"text","disableUpdates":false}},{"type":"shape","id":"7ba1bdc3-6de1-4200-a6e0-b1800360e955","elementConfiguration":{"binding":"{{FormatDateTime(Form.Date,\"MMMM dd, yyyy\",\"en-US\")}}","type":"text","disableUpdates":false}},{"type":"shape","id":"038d2caa-100a-48e2-a85a-ae9df4466d25","elementConfiguration":{"binding":"{{StringJoin(\", \", Form.SpeakerName,\"SAP\")}}","type":"text","disableUpdates":false}},{"type":"shape","id":"06373794-4453-4ce4-8a0f-1e74545fdebf","elementConfiguration":{"binding":"{{FormatDateTime(Form.Date,\"MMMM dd, yyyy\",\"en-US\")}}","type":"text","disableUpdates":false}},{"type":"shape","id":"17da9310-e182-49c8-9e08-07dbe704575b","elementConfiguration":{"binding":"{{Form.SpeakerName}}","type":"text","disableUpdates":false}},{"type":"shape","id":"a5258a79-f3e0-48a9-bce0-c4a339708677","elementConfiguration":{"binding":"{{Form.Email}}","type":"text","disableUpdates":false}},{"type":"shape","id":"00227b4d-4db8-4a4b-b540-7d73284d492e","elementConfiguration":{"binding":"{{StringJoin(\", \", Form.SpeakerName,\"SAP\")}}","type":"text","disableUpdates":false}},{"type":"shape","id":"f246cb59-7dc1-4e47-aa19-199113a496ad","elementConfiguration":{"binding":"{{FormatDateTime(Form.Date,\"MMMM dd, yyyy\",\"en-US\")}}","type":"text","disableUpdates":false}},{"type":"shape","id":"b3642e98-d784-4710-b703-2415031999c0","elementConfiguration":{"binding":"{{StringJoin(\", \", Form.SpeakerName,\"SAP\")}}","type":"text","disableUpdates":false}},{"type":"shape","id":"b1649ea4-f984-49ae-a3a1-5e732da06700","elementConfiguration":{"binding":"{{FormatDateTime(Form.Date,\"MMMM dd, yyyy\",\"en-US\")}}","type":"text","disableUpdates":false}},{"type":"shape","id":"817f2cac-476f-4f09-9a5b-f65cb78c8457","elementConfiguration":{"binding":"{{StringJoin(\", \", Form.SpeakerName,\"SAP\")}}","type":"text","disableUpdates":false}},{"type":"shape","id":"378927af-789e-478a-98db-01e3a717f61a","elementConfiguration":{"binding":"{{FormatDateTime(Form.Date,\"MMMM dd, yyyy\",\"en-US\")}}","type":"text","disableUpdates":false}},{"type":"shape","id":"f623d31c-4198-4495-bf52-bf36155f6b34","elementConfiguration":{"binding":"{{StringJoin(\", \", Form.SpeakerName,\"SAP\")}}","type":"text","disableUpdates":false}},{"type":"shape","id":"da33ba28-87ff-4f5f-b399-aa059e6b787a","elementConfiguration":{"binding":"{{FormatDateTime(Form.Date,\"MMMM dd, yyyy\",\"en-US\")}}","type":"text","disableUpdates":false}}],"transformationConfigurations":[],"templateName":"SAP Template NEW","templateDescription":"","enableDocumentContentUpdater":true,"version":"2.0"}]]></TemplafyTemplateConfiguration>
</file>

<file path=customXml/item16.xml><?xml version="1.0" encoding="utf-8"?>
<ct:contentTypeSchema xmlns:ct="http://schemas.microsoft.com/office/2006/metadata/contentType" xmlns:ma="http://schemas.microsoft.com/office/2006/metadata/properties/metaAttributes" ct:_="" ma:_="" ma:contentTypeName="Document" ma:contentTypeID="0x010100BEB68EB518ECA5418F72A07567B4958C" ma:contentTypeVersion="4" ma:contentTypeDescription="Create a new document." ma:contentTypeScope="" ma:versionID="cc54d274192daffa0abcf711a7ca1665">
  <xsd:schema xmlns:xsd="http://www.w3.org/2001/XMLSchema" xmlns:xs="http://www.w3.org/2001/XMLSchema" xmlns:p="http://schemas.microsoft.com/office/2006/metadata/properties" xmlns:ns2="3be64d47-da5d-47de-a7da-18b2b1092dde" targetNamespace="http://schemas.microsoft.com/office/2006/metadata/properties" ma:root="true" ma:fieldsID="a4abddd38fcb676131313761f554f048" ns2:_="">
    <xsd:import namespace="3be64d47-da5d-47de-a7da-18b2b1092dd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64d47-da5d-47de-a7da-18b2b1092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18.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White}}","visibility":"","type":"image","disableUpdates":false}},{"type":"shape","elementConfiguration":{"binding":"{{Form.Classification.Display}}","visibility":"","type":"text","disableUpdates":false}}],"slideId":"638331234102776925","enableDocumentContentUpdater":false,"version":"2.0"}]]></TemplafySlideTemplateConfiguration>
</file>

<file path=customXml/item19.xml><?xml version="1.0" encoding="utf-8"?>
<TemplafySlideTemplateConfiguration><![CDATA[{"slideVersion":1,"isValidatorEnabled":false,"isLocked":false,"elementsMetadata":[],"slideId":"638331234103099669","enableDocumentContentUpdater":false,"version":"2.0"}]]></TemplafySlideTemplateConfiguration>
</file>

<file path=customXml/item2.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Blue}}","visibility":"","type":"image","disableUpdates":false}},{"type":"shape","elementConfiguration":{"binding":"{{Form.Classification.Display}}","visibility":"","type":"text","disableUpdates":false}}],"slideId":"638331234101560684","enableDocumentContentUpdater":false,"version":"2.0"}]]></TemplafySlideTemplateConfiguration>
</file>

<file path=customXml/item20.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Blue}}","visibility":"","type":"image","disableUpdates":false}},{"type":"shape","elementConfiguration":{"binding":"{{Form.Classification.Display}}","visibility":"","type":"text","disableUpdates":false}}],"slideId":"638331234102843511","enableDocumentContentUpdater":false,"version":"2.0"}]]></TemplafySlideTemplateConfiguration>
</file>

<file path=customXml/item21.xml><?xml version="1.0" encoding="utf-8"?>
<Templafy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name":"SAPLogo","value":"pxB0tb4qiCEYCgGk2fAV86fXsKRk9ZMKiRC3VaLJ5C8="},{"name":"Classification","value":"OmrOP8d402txjl1Zr787gUA6bTWeMdaxGEF9U5BKD64="},{"name":"SpeakerName","value":"YnPwfaWtJd9yqRikMcavEg=="},{"name":"Email","value":"v35+JSpO6F5yjM5PrFdVwQ=="}]}]]></TemplafyFormConfiguration>
</file>

<file path=customXml/item22.xml><?xml version="1.0" encoding="utf-8"?>
<p:properties xmlns:p="http://schemas.microsoft.com/office/2006/metadata/properties" xmlns:xsi="http://www.w3.org/2001/XMLSchema-instance" xmlns:pc="http://schemas.microsoft.com/office/infopath/2007/PartnerControls">
  <documentManagement/>
</p:properties>
</file>

<file path=customXml/item23.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24.xml><?xml version="1.0" encoding="utf-8"?>
<TemplafySlideTemplateConfiguration><![CDATA[{"slideVersion":1,"isValidatorEnabled":false,"isLocked":false,"elementsMetadata":[],"slideId":"638331234102931200","enableDocumentContentUpdater":false,"version":"2.0"}]]></TemplafySlideTemplateConfiguration>
</file>

<file path=customXml/item25.xml><?xml version="1.0" encoding="utf-8"?>
<TemplafySlideFormConfiguration><![CDATA[{"formFields":[],"formDataEntries":[]}]]></TemplafySlideFormConfiguration>
</file>

<file path=customXml/item26.xml><?xml version="1.0" encoding="utf-8"?>
<TemplafySlideTemplateConfiguration><![CDATA[{"slideVersion":1,"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White}}","visibility":"","type":"image","disableUpdates":false}},{"type":"shape","elementConfiguration":{"binding":"{{Form.Classification.Display}}","visibility":"","type":"text","disableUpdates":false}}],"slideId":"638331234102692406","enableDocumentContentUpdater":false,"version":"2.0"}]]></TemplafySlideTemplateConfiguration>
</file>

<file path=customXml/item27.xml><?xml version="1.0" encoding="utf-8"?>
<TemplafySlideFormConfiguration><![CDATA[{"formFields":[],"formDataEntries":[]}]]></TemplafySlideFormConfiguration>
</file>

<file path=customXml/item3.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4.xml><?xml version="1.0" encoding="utf-8"?>
<TemplafySlideFormConfiguration><![CDATA[{"formFields":[{"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TemplafySlideFormConfiguration>
</file>

<file path=customXml/item5.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TemplafySlideFormConfiguration><![CDATA[{"formFields":[],"formDataEntries":[]}]]></TemplafySlideFormConfiguration>
</file>

<file path=customXml/item8.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9.xml><?xml version="1.0" encoding="utf-8"?>
<TemplafySlideTemplateConfiguration><![CDATA[{"slideVersion":1,"isValidatorEnabled":false,"isLocked":false,"elementsMetadata":[],"slideId":"638331234102899225","enableDocumentContentUpdater":false,"version":"2.0"}]]></TemplafySlideTemplateConfiguration>
</file>

<file path=customXml/itemProps1.xml><?xml version="1.0" encoding="utf-8"?>
<ds:datastoreItem xmlns:ds="http://schemas.openxmlformats.org/officeDocument/2006/customXml" ds:itemID="{FB378D73-682D-4B5C-B045-A467836EDC7E}">
  <ds:schemaRefs/>
</ds:datastoreItem>
</file>

<file path=customXml/itemProps10.xml><?xml version="1.0" encoding="utf-8"?>
<ds:datastoreItem xmlns:ds="http://schemas.openxmlformats.org/officeDocument/2006/customXml" ds:itemID="{3B62FFE9-ED73-4F57-B7FD-1898883AC30C}">
  <ds:schemaRefs/>
</ds:datastoreItem>
</file>

<file path=customXml/itemProps11.xml><?xml version="1.0" encoding="utf-8"?>
<ds:datastoreItem xmlns:ds="http://schemas.openxmlformats.org/officeDocument/2006/customXml" ds:itemID="{8D60027D-B63E-433E-BB56-64F598DA4B11}">
  <ds:schemaRefs/>
</ds:datastoreItem>
</file>

<file path=customXml/itemProps12.xml><?xml version="1.0" encoding="utf-8"?>
<ds:datastoreItem xmlns:ds="http://schemas.openxmlformats.org/officeDocument/2006/customXml" ds:itemID="{118DC9FA-6E7A-134A-A4CB-DB7E25529BCD}">
  <ds:schemaRefs/>
</ds:datastoreItem>
</file>

<file path=customXml/itemProps13.xml><?xml version="1.0" encoding="utf-8"?>
<ds:datastoreItem xmlns:ds="http://schemas.openxmlformats.org/officeDocument/2006/customXml" ds:itemID="{3E4381A6-8E2C-574D-B48E-536A53B18F66}">
  <ds:schemaRefs/>
</ds:datastoreItem>
</file>

<file path=customXml/itemProps14.xml><?xml version="1.0" encoding="utf-8"?>
<ds:datastoreItem xmlns:ds="http://schemas.openxmlformats.org/officeDocument/2006/customXml" ds:itemID="{FB3CBE98-0F50-4DCC-AB6D-9CE0DBAA75FF}">
  <ds:schemaRefs/>
</ds:datastoreItem>
</file>

<file path=customXml/itemProps15.xml><?xml version="1.0" encoding="utf-8"?>
<ds:datastoreItem xmlns:ds="http://schemas.openxmlformats.org/officeDocument/2006/customXml" ds:itemID="{626BBCBB-1894-4E66-BA48-9E91CE3ACBA0}">
  <ds:schemaRefs/>
</ds:datastoreItem>
</file>

<file path=customXml/itemProps16.xml><?xml version="1.0" encoding="utf-8"?>
<ds:datastoreItem xmlns:ds="http://schemas.openxmlformats.org/officeDocument/2006/customXml" ds:itemID="{9A6208CA-382C-4171-A3CC-D36DDEE657EC}"/>
</file>

<file path=customXml/itemProps17.xml><?xml version="1.0" encoding="utf-8"?>
<ds:datastoreItem xmlns:ds="http://schemas.openxmlformats.org/officeDocument/2006/customXml" ds:itemID="{034DD3E1-2858-4C70-BC3A-61FB10763B47}">
  <ds:schemaRefs/>
</ds:datastoreItem>
</file>

<file path=customXml/itemProps18.xml><?xml version="1.0" encoding="utf-8"?>
<ds:datastoreItem xmlns:ds="http://schemas.openxmlformats.org/officeDocument/2006/customXml" ds:itemID="{BE35CB75-D316-A442-AF6F-E30B686305AD}">
  <ds:schemaRefs/>
</ds:datastoreItem>
</file>

<file path=customXml/itemProps19.xml><?xml version="1.0" encoding="utf-8"?>
<ds:datastoreItem xmlns:ds="http://schemas.openxmlformats.org/officeDocument/2006/customXml" ds:itemID="{0EC57229-3C66-4E28-BE75-EC4AA2288617}">
  <ds:schemaRefs/>
</ds:datastoreItem>
</file>

<file path=customXml/itemProps2.xml><?xml version="1.0" encoding="utf-8"?>
<ds:datastoreItem xmlns:ds="http://schemas.openxmlformats.org/officeDocument/2006/customXml" ds:itemID="{F444086E-23D4-43AE-9B84-AA7543534A61}">
  <ds:schemaRefs/>
</ds:datastoreItem>
</file>

<file path=customXml/itemProps20.xml><?xml version="1.0" encoding="utf-8"?>
<ds:datastoreItem xmlns:ds="http://schemas.openxmlformats.org/officeDocument/2006/customXml" ds:itemID="{CD69D8E4-3079-0947-A87B-18CDAB899542}">
  <ds:schemaRefs/>
</ds:datastoreItem>
</file>

<file path=customXml/itemProps21.xml><?xml version="1.0" encoding="utf-8"?>
<ds:datastoreItem xmlns:ds="http://schemas.openxmlformats.org/officeDocument/2006/customXml" ds:itemID="{CC49FFC8-2FF3-4057-96F0-3BCD1A4F0351}">
  <ds:schemaRefs/>
</ds:datastoreItem>
</file>

<file path=customXml/itemProps22.xml><?xml version="1.0" encoding="utf-8"?>
<ds:datastoreItem xmlns:ds="http://schemas.openxmlformats.org/officeDocument/2006/customXml" ds:itemID="{C1422F45-04DB-421D-8796-270006657806}">
  <ds:schemaRefs>
    <ds:schemaRef ds:uri="http://schemas.microsoft.com/office/2006/metadata/properties"/>
    <ds:schemaRef ds:uri="http://purl.org/dc/terms/"/>
    <ds:schemaRef ds:uri="http://schemas.openxmlformats.org/package/2006/metadata/core-properties"/>
    <ds:schemaRef ds:uri="0e00d59e-b0d2-4e67-be34-67e465b0fbed"/>
    <ds:schemaRef ds:uri="http://schemas.microsoft.com/office/2006/documentManagement/types"/>
    <ds:schemaRef ds:uri="http://schemas.microsoft.com/office/infopath/2007/PartnerControls"/>
    <ds:schemaRef ds:uri="http://purl.org/dc/elements/1.1/"/>
    <ds:schemaRef ds:uri="47fc58d8-9f4b-4bc8-b278-c3cb6f298023"/>
    <ds:schemaRef ds:uri="http://www.w3.org/XML/1998/namespace"/>
    <ds:schemaRef ds:uri="http://purl.org/dc/dcmitype/"/>
    <ds:schemaRef ds:uri="779f7773-5b16-460b-be9a-e10be11b395c"/>
  </ds:schemaRefs>
</ds:datastoreItem>
</file>

<file path=customXml/itemProps23.xml><?xml version="1.0" encoding="utf-8"?>
<ds:datastoreItem xmlns:ds="http://schemas.openxmlformats.org/officeDocument/2006/customXml" ds:itemID="{5E726EAB-FE30-4F4D-A478-DE4759D9A12E}">
  <ds:schemaRefs/>
</ds:datastoreItem>
</file>

<file path=customXml/itemProps24.xml><?xml version="1.0" encoding="utf-8"?>
<ds:datastoreItem xmlns:ds="http://schemas.openxmlformats.org/officeDocument/2006/customXml" ds:itemID="{97E3BD22-8559-41C7-B32B-85AADBCE3220}">
  <ds:schemaRefs/>
</ds:datastoreItem>
</file>

<file path=customXml/itemProps25.xml><?xml version="1.0" encoding="utf-8"?>
<ds:datastoreItem xmlns:ds="http://schemas.openxmlformats.org/officeDocument/2006/customXml" ds:itemID="{7F6898E6-9ADD-4538-B0E5-FC21C8DB6903}">
  <ds:schemaRefs/>
</ds:datastoreItem>
</file>

<file path=customXml/itemProps26.xml><?xml version="1.0" encoding="utf-8"?>
<ds:datastoreItem xmlns:ds="http://schemas.openxmlformats.org/officeDocument/2006/customXml" ds:itemID="{E592BBB8-4E80-3C45-BEE9-486ED596EB3C}">
  <ds:schemaRefs/>
</ds:datastoreItem>
</file>

<file path=customXml/itemProps27.xml><?xml version="1.0" encoding="utf-8"?>
<ds:datastoreItem xmlns:ds="http://schemas.openxmlformats.org/officeDocument/2006/customXml" ds:itemID="{32B4CE40-A540-46F0-A4B7-2503498DD8B0}">
  <ds:schemaRefs/>
</ds:datastoreItem>
</file>

<file path=customXml/itemProps3.xml><?xml version="1.0" encoding="utf-8"?>
<ds:datastoreItem xmlns:ds="http://schemas.openxmlformats.org/officeDocument/2006/customXml" ds:itemID="{77EBBC25-7217-6047-A6FE-6E3834623618}">
  <ds:schemaRefs/>
</ds:datastoreItem>
</file>

<file path=customXml/itemProps4.xml><?xml version="1.0" encoding="utf-8"?>
<ds:datastoreItem xmlns:ds="http://schemas.openxmlformats.org/officeDocument/2006/customXml" ds:itemID="{47869D81-24A3-1649-A7BC-E604AE89024C}">
  <ds:schemaRefs/>
</ds:datastoreItem>
</file>

<file path=customXml/itemProps5.xml><?xml version="1.0" encoding="utf-8"?>
<ds:datastoreItem xmlns:ds="http://schemas.openxmlformats.org/officeDocument/2006/customXml" ds:itemID="{538A7E94-9A75-944B-BB53-DAD192A33F0F}">
  <ds:schemaRefs/>
</ds:datastoreItem>
</file>

<file path=customXml/itemProps6.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7.xml><?xml version="1.0" encoding="utf-8"?>
<ds:datastoreItem xmlns:ds="http://schemas.openxmlformats.org/officeDocument/2006/customXml" ds:itemID="{A3EC6DE2-FD66-684A-AC9E-08E25388DBEF}">
  <ds:schemaRefs/>
</ds:datastoreItem>
</file>

<file path=customXml/itemProps8.xml><?xml version="1.0" encoding="utf-8"?>
<ds:datastoreItem xmlns:ds="http://schemas.openxmlformats.org/officeDocument/2006/customXml" ds:itemID="{EA0EFD7B-A280-45FB-AEC3-B703B28210D9}">
  <ds:schemaRefs/>
</ds:datastoreItem>
</file>

<file path=customXml/itemProps9.xml><?xml version="1.0" encoding="utf-8"?>
<ds:datastoreItem xmlns:ds="http://schemas.openxmlformats.org/officeDocument/2006/customXml" ds:itemID="{DF3DA119-9F3B-B04F-B2CE-ED7B6150E810}">
  <ds:schemaRefs/>
</ds:datastoreItem>
</file>

<file path=docMetadata/LabelInfo.xml><?xml version="1.0" encoding="utf-8"?>
<clbl:labelList xmlns:clbl="http://schemas.microsoft.com/office/2020/mipLabelMetadata">
  <clbl:label id="{42f7676c-f455-423c-82f6-dc2d99791af7}" enabled="0" method="" siteId="{42f7676c-f455-423c-82f6-dc2d99791af7}" removed="1"/>
</clbl:labelList>
</file>

<file path=docProps/app.xml><?xml version="1.0" encoding="utf-8"?>
<Properties xmlns="http://schemas.openxmlformats.org/officeDocument/2006/extended-properties" xmlns:vt="http://schemas.openxmlformats.org/officeDocument/2006/docPropsVTypes">
  <Template>blank</Template>
  <TotalTime>157</TotalTime>
  <Words>2456</Words>
  <Application>Microsoft Office PowerPoint</Application>
  <PresentationFormat>Custom</PresentationFormat>
  <Paragraphs>251</Paragraphs>
  <Slides>32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72 Brand</vt:lpstr>
      <vt:lpstr>Wingdings</vt:lpstr>
      <vt:lpstr>Roboto</vt:lpstr>
      <vt:lpstr>Arial Unicode MS</vt:lpstr>
      <vt:lpstr>Arial</vt:lpstr>
      <vt:lpstr>Symbol</vt:lpstr>
      <vt:lpstr>Courier New</vt:lpstr>
      <vt:lpstr>Wingdings</vt:lpstr>
      <vt:lpstr>72</vt:lpstr>
      <vt:lpstr>72 Brand Medium</vt:lpstr>
      <vt:lpstr>SAP Template 2023</vt:lpstr>
      <vt:lpstr>AIFAEM - Implementation</vt:lpstr>
      <vt:lpstr>AIF Implementation </vt:lpstr>
      <vt:lpstr>Prerequisites</vt:lpstr>
      <vt:lpstr>AIF Implementation – Event Linkage in SWE2</vt:lpstr>
      <vt:lpstr>AIF Implementation – General Objects - Source Message Design</vt:lpstr>
      <vt:lpstr>AIF Implementation – General Objects - Target Message Design</vt:lpstr>
      <vt:lpstr>AIF Implementation – General Objects - Controller Fields – name_mapping_id</vt:lpstr>
      <vt:lpstr>AIF Implementation – General Objects - Controller Fields – RFC_DEST</vt:lpstr>
      <vt:lpstr>AIF Implementation – General Objects - Action Design</vt:lpstr>
      <vt:lpstr>AIF Implementation - BusinessPartner - Target Message Design</vt:lpstr>
      <vt:lpstr>AIF Implementation - BusinessPartner - Target Message Design</vt:lpstr>
      <vt:lpstr>AIF Implementation - BusinessPartner - Interface Definition</vt:lpstr>
      <vt:lpstr>AIF Implementation - BusinessPartner - Interface Engine </vt:lpstr>
      <vt:lpstr>AIF Implementation – Interface Determination</vt:lpstr>
      <vt:lpstr>AIF Implementation – Structure Mapping - Controller</vt:lpstr>
      <vt:lpstr>AIF Implementation – Structure Mapping - Controller</vt:lpstr>
      <vt:lpstr>AIF Implementation – Structure Mapping - Data</vt:lpstr>
      <vt:lpstr>AIF Implementation – Structure Mapping – Function Module</vt:lpstr>
      <vt:lpstr>AIF Implementation – BusinessPartner Structure Mapping – Action Assignment</vt:lpstr>
      <vt:lpstr>AIF Implementation - SalesOrder - Target Message Design</vt:lpstr>
      <vt:lpstr>AIF Implementation - BusinessPartner - Target Message Design</vt:lpstr>
      <vt:lpstr>AIF Implementation - BusinessPartner - Interface Definition</vt:lpstr>
      <vt:lpstr>AIF Implementation - BusinessPartner - Interface Engine </vt:lpstr>
      <vt:lpstr>AIF Implementation – Interface Determination</vt:lpstr>
      <vt:lpstr>AIF Implementation – Structure Mapping - Controller</vt:lpstr>
      <vt:lpstr>AIF Implementation – Structure Mapping - Controller</vt:lpstr>
      <vt:lpstr>AIF Implementation – Structure Mapping - Data</vt:lpstr>
      <vt:lpstr>AIF Implementation – Structure Mapping – Function Module</vt:lpstr>
      <vt:lpstr>AIF Implementation – SalesOrder Structure Mapping – Action Assignment</vt:lpstr>
      <vt:lpstr>AIF Implementation – Monitoring</vt:lpstr>
      <vt:lpstr>AIF Implementation – Monitoring</vt:lpstr>
      <vt:lpstr>Indexing, Serialization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Pfeil, Alex</dc:creator>
  <cp:keywords>2023/16:9/white</cp:keywords>
  <dc:description/>
  <cp:lastModifiedBy>Pfeil, Alex</cp:lastModifiedBy>
  <cp:revision>1</cp:revision>
  <dcterms:created xsi:type="dcterms:W3CDTF">2024-08-26T13:21:59Z</dcterms:created>
  <dcterms:modified xsi:type="dcterms:W3CDTF">2024-09-16T14:06:54Z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0x010100BEB68EB518ECA5418F72A07567B4958C</vt:lpwstr>
  </property>
  <property fmtid="{D5CDD505-2E9C-101B-9397-08002B2CF9AE}" pid="9" name="TemplafyTimeStamp">
    <vt:lpwstr>2023-10-17T07:10:10</vt:lpwstr>
  </property>
  <property fmtid="{D5CDD505-2E9C-101B-9397-08002B2CF9AE}" pid="10" name="TemplafyTenantId">
    <vt:lpwstr>sap</vt:lpwstr>
  </property>
  <property fmtid="{D5CDD505-2E9C-101B-9397-08002B2CF9AE}" pid="11" name="TemplafyTemplateId">
    <vt:lpwstr>743088030174412800</vt:lpwstr>
  </property>
  <property fmtid="{D5CDD505-2E9C-101B-9397-08002B2CF9AE}" pid="12" name="TemplafyUserProfileId">
    <vt:lpwstr>637653955260011855</vt:lpwstr>
  </property>
  <property fmtid="{D5CDD505-2E9C-101B-9397-08002B2CF9AE}" pid="13" name="TemplafyLanguageCode">
    <vt:lpwstr>en-US</vt:lpwstr>
  </property>
  <property fmtid="{D5CDD505-2E9C-101B-9397-08002B2CF9AE}" pid="14" name="TemplafyFromBlank">
    <vt:bool>false</vt:bool>
  </property>
</Properties>
</file>