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5"/>
  </p:notesMasterIdLst>
  <p:handoutMasterIdLst>
    <p:handoutMasterId r:id="rId36"/>
  </p:handoutMasterIdLst>
  <p:sldIdLst>
    <p:sldId id="2147483619" r:id="rId29"/>
    <p:sldId id="2147483644" r:id="rId30"/>
    <p:sldId id="2147483645" r:id="rId31"/>
    <p:sldId id="2147483646" r:id="rId32"/>
    <p:sldId id="256" r:id="rId33"/>
    <p:sldId id="2147483647" r:id="rId34"/>
  </p:sldIdLst>
  <p:sldSz cx="12195175" cy="6858000"/>
  <p:notesSz cx="6858000" cy="9144000"/>
  <p:embeddedFontLst>
    <p:embeddedFont>
      <p:font typeface="Arial Unicode MS" panose="020B0604020202020204" charset="-128"/>
      <p:regular r:id="rId37"/>
    </p:embeddedFont>
    <p:embeddedFont>
      <p:font typeface="72 Brand" panose="020B0504030603020204" pitchFamily="34" charset="0"/>
      <p:regular r:id="rId38"/>
      <p:bold r:id="rId39"/>
      <p:italic r:id="rId40"/>
      <p:boldItalic r:id="rId41"/>
    </p:embeddedFont>
    <p:embeddedFont>
      <p:font typeface="72 Brand Medium" panose="020B0604030603020204" pitchFamily="34" charset="0"/>
      <p:regular r:id="rId42"/>
      <p: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B9AD7-4B00-4189-8D37-BD60F00C384D}" v="8" dt="2024-09-16T13:56:00.59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327" autoAdjust="0"/>
  </p:normalViewPr>
  <p:slideViewPr>
    <p:cSldViewPr snapToGrid="0" showGuides="1">
      <p:cViewPr varScale="1">
        <p:scale>
          <a:sx n="161" d="100"/>
          <a:sy n="161" d="100"/>
        </p:scale>
        <p:origin x="2430" y="144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3.fntdata"/><Relationship Id="rId21" Type="http://schemas.openxmlformats.org/officeDocument/2006/relationships/customXml" Target="../customXml/item21.xml"/><Relationship Id="rId34" Type="http://schemas.openxmlformats.org/officeDocument/2006/relationships/slide" Target="slides/slide6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4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5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customXml" Target="../customXml/item20.xml"/><Relationship Id="rId41" Type="http://schemas.openxmlformats.org/officeDocument/2006/relationships/font" Target="fonts/font5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handoutMaster" Target="handoutMasters/handoutMaster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feil, Alex" userId="ba9e60fb-e013-4dfa-96fe-c8a1b8e61dcf" providerId="ADAL" clId="{F2BB9AD7-4B00-4189-8D37-BD60F00C384D}"/>
    <pc:docChg chg="undo custSel addSld delSld modSld">
      <pc:chgData name="Pfeil, Alex" userId="ba9e60fb-e013-4dfa-96fe-c8a1b8e61dcf" providerId="ADAL" clId="{F2BB9AD7-4B00-4189-8D37-BD60F00C384D}" dt="2024-09-16T13:59:04.621" v="282" actId="1076"/>
      <pc:docMkLst>
        <pc:docMk/>
      </pc:docMkLst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2697624312" sldId="256"/>
        </pc:sldMkLst>
      </pc:sldChg>
      <pc:sldChg chg="addSp delSp modSp add mod">
        <pc:chgData name="Pfeil, Alex" userId="ba9e60fb-e013-4dfa-96fe-c8a1b8e61dcf" providerId="ADAL" clId="{F2BB9AD7-4B00-4189-8D37-BD60F00C384D}" dt="2024-09-16T13:59:04.621" v="282" actId="1076"/>
        <pc:sldMkLst>
          <pc:docMk/>
          <pc:sldMk cId="2813919020" sldId="256"/>
        </pc:sldMkLst>
        <pc:spChg chg="add del mod">
          <ac:chgData name="Pfeil, Alex" userId="ba9e60fb-e013-4dfa-96fe-c8a1b8e61dcf" providerId="ADAL" clId="{F2BB9AD7-4B00-4189-8D37-BD60F00C384D}" dt="2024-09-16T13:58:52.321" v="276" actId="20577"/>
          <ac:spMkLst>
            <pc:docMk/>
            <pc:sldMk cId="2813919020" sldId="256"/>
            <ac:spMk id="5" creationId="{1851A4B0-968B-9275-5D1C-C9C7EFC89115}"/>
          </ac:spMkLst>
        </pc:spChg>
        <pc:spChg chg="add del mod">
          <ac:chgData name="Pfeil, Alex" userId="ba9e60fb-e013-4dfa-96fe-c8a1b8e61dcf" providerId="ADAL" clId="{F2BB9AD7-4B00-4189-8D37-BD60F00C384D}" dt="2024-09-16T13:58:51.764" v="275" actId="478"/>
          <ac:spMkLst>
            <pc:docMk/>
            <pc:sldMk cId="2813919020" sldId="256"/>
            <ac:spMk id="6" creationId="{A0A25BDF-04BC-CBF8-A264-F81614370428}"/>
          </ac:spMkLst>
        </pc:spChg>
        <pc:picChg chg="del">
          <ac:chgData name="Pfeil, Alex" userId="ba9e60fb-e013-4dfa-96fe-c8a1b8e61dcf" providerId="ADAL" clId="{F2BB9AD7-4B00-4189-8D37-BD60F00C384D}" dt="2024-09-16T13:56:17.149" v="231" actId="478"/>
          <ac:picMkLst>
            <pc:docMk/>
            <pc:sldMk cId="2813919020" sldId="256"/>
            <ac:picMk id="4" creationId="{88B975B2-5616-2ADD-9D13-CE2E1D1AF593}"/>
          </ac:picMkLst>
        </pc:picChg>
        <pc:picChg chg="add del mod">
          <ac:chgData name="Pfeil, Alex" userId="ba9e60fb-e013-4dfa-96fe-c8a1b8e61dcf" providerId="ADAL" clId="{F2BB9AD7-4B00-4189-8D37-BD60F00C384D}" dt="2024-09-16T13:58:51.405" v="274" actId="22"/>
          <ac:picMkLst>
            <pc:docMk/>
            <pc:sldMk cId="2813919020" sldId="256"/>
            <ac:picMk id="8" creationId="{4844B6DD-039B-4728-BC65-71072808D67F}"/>
          </ac:picMkLst>
        </pc:picChg>
        <pc:picChg chg="add mod">
          <ac:chgData name="Pfeil, Alex" userId="ba9e60fb-e013-4dfa-96fe-c8a1b8e61dcf" providerId="ADAL" clId="{F2BB9AD7-4B00-4189-8D37-BD60F00C384D}" dt="2024-09-16T13:59:04.621" v="282" actId="1076"/>
          <ac:picMkLst>
            <pc:docMk/>
            <pc:sldMk cId="2813919020" sldId="256"/>
            <ac:picMk id="10" creationId="{E81F957E-452F-7046-8622-08518130876A}"/>
          </ac:picMkLst>
        </pc:picChg>
      </pc:sldChg>
      <pc:sldChg chg="add del">
        <pc:chgData name="Pfeil, Alex" userId="ba9e60fb-e013-4dfa-96fe-c8a1b8e61dcf" providerId="ADAL" clId="{F2BB9AD7-4B00-4189-8D37-BD60F00C384D}" dt="2024-09-16T13:51:30.863" v="188" actId="47"/>
        <pc:sldMkLst>
          <pc:docMk/>
          <pc:sldMk cId="3091799871" sldId="256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2261040811" sldId="2147483615"/>
        </pc:sldMkLst>
      </pc:sldChg>
      <pc:sldChg chg="modSp mod">
        <pc:chgData name="Pfeil, Alex" userId="ba9e60fb-e013-4dfa-96fe-c8a1b8e61dcf" providerId="ADAL" clId="{F2BB9AD7-4B00-4189-8D37-BD60F00C384D}" dt="2024-09-02T14:24:15.179" v="5" actId="20577"/>
        <pc:sldMkLst>
          <pc:docMk/>
          <pc:sldMk cId="276627969" sldId="2147483619"/>
        </pc:sldMkLst>
        <pc:spChg chg="mod">
          <ac:chgData name="Pfeil, Alex" userId="ba9e60fb-e013-4dfa-96fe-c8a1b8e61dcf" providerId="ADAL" clId="{F2BB9AD7-4B00-4189-8D37-BD60F00C384D}" dt="2024-09-02T14:24:15.179" v="5" actId="20577"/>
          <ac:spMkLst>
            <pc:docMk/>
            <pc:sldMk cId="276627969" sldId="2147483619"/>
            <ac:spMk id="3" creationId="{00000000-0000-0000-0000-000000000000}"/>
          </ac:spMkLst>
        </pc:spChg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3092712090" sldId="2147483620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2303497617" sldId="2147483621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1345652636" sldId="2147483622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681988698" sldId="2147483623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4033761441" sldId="2147483624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804075615" sldId="2147483625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280133039" sldId="2147483626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1570719049" sldId="2147483627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877965216" sldId="2147483628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1452800891" sldId="2147483629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901101326" sldId="2147483630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4037660219" sldId="2147483631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948756317" sldId="2147483632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4229436132" sldId="2147483633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2720699554" sldId="2147483635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3734007125" sldId="2147483636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1134784386" sldId="2147483637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1901628734" sldId="2147483638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2904637407" sldId="2147483639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580852248" sldId="2147483640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799567141" sldId="2147483641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1113821218" sldId="2147483642"/>
        </pc:sldMkLst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1786479987" sldId="2147483643"/>
        </pc:sldMkLst>
      </pc:sldChg>
      <pc:sldChg chg="modSp mod">
        <pc:chgData name="Pfeil, Alex" userId="ba9e60fb-e013-4dfa-96fe-c8a1b8e61dcf" providerId="ADAL" clId="{F2BB9AD7-4B00-4189-8D37-BD60F00C384D}" dt="2024-09-02T14:24:53.778" v="58" actId="20577"/>
        <pc:sldMkLst>
          <pc:docMk/>
          <pc:sldMk cId="1454840393" sldId="2147483644"/>
        </pc:sldMkLst>
        <pc:spChg chg="mod">
          <ac:chgData name="Pfeil, Alex" userId="ba9e60fb-e013-4dfa-96fe-c8a1b8e61dcf" providerId="ADAL" clId="{F2BB9AD7-4B00-4189-8D37-BD60F00C384D}" dt="2024-09-02T14:24:53.778" v="58" actId="20577"/>
          <ac:spMkLst>
            <pc:docMk/>
            <pc:sldMk cId="1454840393" sldId="2147483644"/>
            <ac:spMk id="5" creationId="{1851A4B0-968B-9275-5D1C-C9C7EFC89115}"/>
          </ac:spMkLst>
        </pc:spChg>
      </pc:sldChg>
      <pc:sldChg chg="addSp modSp mod">
        <pc:chgData name="Pfeil, Alex" userId="ba9e60fb-e013-4dfa-96fe-c8a1b8e61dcf" providerId="ADAL" clId="{F2BB9AD7-4B00-4189-8D37-BD60F00C384D}" dt="2024-09-02T14:26:51.677" v="92" actId="1076"/>
        <pc:sldMkLst>
          <pc:docMk/>
          <pc:sldMk cId="4156074723" sldId="2147483645"/>
        </pc:sldMkLst>
        <pc:spChg chg="mod">
          <ac:chgData name="Pfeil, Alex" userId="ba9e60fb-e013-4dfa-96fe-c8a1b8e61dcf" providerId="ADAL" clId="{F2BB9AD7-4B00-4189-8D37-BD60F00C384D}" dt="2024-09-02T14:25:08.943" v="60"/>
          <ac:spMkLst>
            <pc:docMk/>
            <pc:sldMk cId="4156074723" sldId="2147483645"/>
            <ac:spMk id="2" creationId="{21CCDA1C-73E8-3FE8-7FD4-03D9DB676A1C}"/>
          </ac:spMkLst>
        </pc:spChg>
        <pc:spChg chg="mod">
          <ac:chgData name="Pfeil, Alex" userId="ba9e60fb-e013-4dfa-96fe-c8a1b8e61dcf" providerId="ADAL" clId="{F2BB9AD7-4B00-4189-8D37-BD60F00C384D}" dt="2024-09-02T14:26:32.433" v="84" actId="21"/>
          <ac:spMkLst>
            <pc:docMk/>
            <pc:sldMk cId="4156074723" sldId="2147483645"/>
            <ac:spMk id="5" creationId="{1851A4B0-968B-9275-5D1C-C9C7EFC89115}"/>
          </ac:spMkLst>
        </pc:spChg>
        <pc:picChg chg="add mod">
          <ac:chgData name="Pfeil, Alex" userId="ba9e60fb-e013-4dfa-96fe-c8a1b8e61dcf" providerId="ADAL" clId="{F2BB9AD7-4B00-4189-8D37-BD60F00C384D}" dt="2024-09-02T14:26:51.677" v="92" actId="1076"/>
          <ac:picMkLst>
            <pc:docMk/>
            <pc:sldMk cId="4156074723" sldId="2147483645"/>
            <ac:picMk id="3" creationId="{EF09716D-F535-9519-A744-29B63FAF3922}"/>
          </ac:picMkLst>
        </pc:picChg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800728948" sldId="2147483646"/>
        </pc:sldMkLst>
      </pc:sldChg>
      <pc:sldChg chg="addSp delSp modSp add mod">
        <pc:chgData name="Pfeil, Alex" userId="ba9e60fb-e013-4dfa-96fe-c8a1b8e61dcf" providerId="ADAL" clId="{F2BB9AD7-4B00-4189-8D37-BD60F00C384D}" dt="2024-09-16T13:55:56.613" v="189" actId="1076"/>
        <pc:sldMkLst>
          <pc:docMk/>
          <pc:sldMk cId="1927018020" sldId="2147483646"/>
        </pc:sldMkLst>
        <pc:spChg chg="mod">
          <ac:chgData name="Pfeil, Alex" userId="ba9e60fb-e013-4dfa-96fe-c8a1b8e61dcf" providerId="ADAL" clId="{F2BB9AD7-4B00-4189-8D37-BD60F00C384D}" dt="2024-09-16T13:35:37.148" v="187" actId="20577"/>
          <ac:spMkLst>
            <pc:docMk/>
            <pc:sldMk cId="1927018020" sldId="2147483646"/>
            <ac:spMk id="2" creationId="{21CCDA1C-73E8-3FE8-7FD4-03D9DB676A1C}"/>
          </ac:spMkLst>
        </pc:spChg>
        <pc:spChg chg="mod">
          <ac:chgData name="Pfeil, Alex" userId="ba9e60fb-e013-4dfa-96fe-c8a1b8e61dcf" providerId="ADAL" clId="{F2BB9AD7-4B00-4189-8D37-BD60F00C384D}" dt="2024-09-16T13:35:02.492" v="169" actId="1076"/>
          <ac:spMkLst>
            <pc:docMk/>
            <pc:sldMk cId="1927018020" sldId="2147483646"/>
            <ac:spMk id="5" creationId="{1851A4B0-968B-9275-5D1C-C9C7EFC89115}"/>
          </ac:spMkLst>
        </pc:spChg>
        <pc:picChg chg="del">
          <ac:chgData name="Pfeil, Alex" userId="ba9e60fb-e013-4dfa-96fe-c8a1b8e61dcf" providerId="ADAL" clId="{F2BB9AD7-4B00-4189-8D37-BD60F00C384D}" dt="2024-09-02T14:25:42.395" v="73" actId="478"/>
          <ac:picMkLst>
            <pc:docMk/>
            <pc:sldMk cId="1927018020" sldId="2147483646"/>
            <ac:picMk id="3" creationId="{EF09716D-F535-9519-A744-29B63FAF3922}"/>
          </ac:picMkLst>
        </pc:picChg>
        <pc:picChg chg="add mod">
          <ac:chgData name="Pfeil, Alex" userId="ba9e60fb-e013-4dfa-96fe-c8a1b8e61dcf" providerId="ADAL" clId="{F2BB9AD7-4B00-4189-8D37-BD60F00C384D}" dt="2024-09-16T13:55:56.613" v="189" actId="1076"/>
          <ac:picMkLst>
            <pc:docMk/>
            <pc:sldMk cId="1927018020" sldId="2147483646"/>
            <ac:picMk id="4" creationId="{88B975B2-5616-2ADD-9D13-CE2E1D1AF593}"/>
          </ac:picMkLst>
        </pc:picChg>
      </pc:sldChg>
      <pc:sldChg chg="addSp delSp modSp add mod">
        <pc:chgData name="Pfeil, Alex" userId="ba9e60fb-e013-4dfa-96fe-c8a1b8e61dcf" providerId="ADAL" clId="{F2BB9AD7-4B00-4189-8D37-BD60F00C384D}" dt="2024-09-16T13:34:59.834" v="168" actId="1076"/>
        <pc:sldMkLst>
          <pc:docMk/>
          <pc:sldMk cId="511973701" sldId="2147483647"/>
        </pc:sldMkLst>
        <pc:spChg chg="mod">
          <ac:chgData name="Pfeil, Alex" userId="ba9e60fb-e013-4dfa-96fe-c8a1b8e61dcf" providerId="ADAL" clId="{F2BB9AD7-4B00-4189-8D37-BD60F00C384D}" dt="2024-09-02T14:28:13.651" v="143" actId="20577"/>
          <ac:spMkLst>
            <pc:docMk/>
            <pc:sldMk cId="511973701" sldId="2147483647"/>
            <ac:spMk id="2" creationId="{21CCDA1C-73E8-3FE8-7FD4-03D9DB676A1C}"/>
          </ac:spMkLst>
        </pc:spChg>
        <pc:spChg chg="add mod">
          <ac:chgData name="Pfeil, Alex" userId="ba9e60fb-e013-4dfa-96fe-c8a1b8e61dcf" providerId="ADAL" clId="{F2BB9AD7-4B00-4189-8D37-BD60F00C384D}" dt="2024-09-16T13:34:59.834" v="168" actId="1076"/>
          <ac:spMkLst>
            <pc:docMk/>
            <pc:sldMk cId="511973701" sldId="2147483647"/>
            <ac:spMk id="4" creationId="{614C2FA7-0A56-691D-0394-0E8B16A35F63}"/>
          </ac:spMkLst>
        </pc:spChg>
        <pc:spChg chg="del mod">
          <ac:chgData name="Pfeil, Alex" userId="ba9e60fb-e013-4dfa-96fe-c8a1b8e61dcf" providerId="ADAL" clId="{F2BB9AD7-4B00-4189-8D37-BD60F00C384D}" dt="2024-09-02T14:28:16.061" v="144" actId="478"/>
          <ac:spMkLst>
            <pc:docMk/>
            <pc:sldMk cId="511973701" sldId="2147483647"/>
            <ac:spMk id="5" creationId="{1851A4B0-968B-9275-5D1C-C9C7EFC89115}"/>
          </ac:spMkLst>
        </pc:spChg>
        <pc:picChg chg="add mod">
          <ac:chgData name="Pfeil, Alex" userId="ba9e60fb-e013-4dfa-96fe-c8a1b8e61dcf" providerId="ADAL" clId="{F2BB9AD7-4B00-4189-8D37-BD60F00C384D}" dt="2024-09-16T13:34:38.822" v="156" actId="1076"/>
          <ac:picMkLst>
            <pc:docMk/>
            <pc:sldMk cId="511973701" sldId="2147483647"/>
            <ac:picMk id="3" creationId="{FB68785D-3513-2C53-0608-844C2A5C5F34}"/>
          </ac:picMkLst>
        </pc:picChg>
      </pc:sldChg>
      <pc:sldChg chg="del">
        <pc:chgData name="Pfeil, Alex" userId="ba9e60fb-e013-4dfa-96fe-c8a1b8e61dcf" providerId="ADAL" clId="{F2BB9AD7-4B00-4189-8D37-BD60F00C384D}" dt="2024-09-02T14:25:00.869" v="59" actId="47"/>
        <pc:sldMkLst>
          <pc:docMk/>
          <pc:sldMk cId="999033442" sldId="21474836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477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871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78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7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624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9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6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1.xml"/><Relationship Id="rId63" Type="http://schemas.openxmlformats.org/officeDocument/2006/relationships/tags" Target="../tags/tag32.xml"/><Relationship Id="rId84" Type="http://schemas.openxmlformats.org/officeDocument/2006/relationships/tags" Target="../tags/tag53.xml"/><Relationship Id="rId138" Type="http://schemas.openxmlformats.org/officeDocument/2006/relationships/tags" Target="../tags/tag107.xml"/><Relationship Id="rId107" Type="http://schemas.openxmlformats.org/officeDocument/2006/relationships/tags" Target="../tags/tag76.xml"/><Relationship Id="rId11" Type="http://schemas.openxmlformats.org/officeDocument/2006/relationships/slideLayout" Target="../slideLayouts/slideLayout11.xml"/><Relationship Id="rId32" Type="http://schemas.openxmlformats.org/officeDocument/2006/relationships/theme" Target="../theme/theme1.xml"/><Relationship Id="rId53" Type="http://schemas.openxmlformats.org/officeDocument/2006/relationships/tags" Target="../tags/tag22.xml"/><Relationship Id="rId74" Type="http://schemas.openxmlformats.org/officeDocument/2006/relationships/tags" Target="../tags/tag43.xml"/><Relationship Id="rId128" Type="http://schemas.openxmlformats.org/officeDocument/2006/relationships/tags" Target="../tags/tag97.xml"/><Relationship Id="rId149" Type="http://schemas.openxmlformats.org/officeDocument/2006/relationships/tags" Target="../tags/tag118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2.xml"/><Relationship Id="rId48" Type="http://schemas.openxmlformats.org/officeDocument/2006/relationships/tags" Target="../tags/tag17.xml"/><Relationship Id="rId64" Type="http://schemas.openxmlformats.org/officeDocument/2006/relationships/tags" Target="../tags/tag33.xml"/><Relationship Id="rId69" Type="http://schemas.openxmlformats.org/officeDocument/2006/relationships/tags" Target="../tags/tag38.xml"/><Relationship Id="rId113" Type="http://schemas.openxmlformats.org/officeDocument/2006/relationships/tags" Target="../tags/tag82.xml"/><Relationship Id="rId118" Type="http://schemas.openxmlformats.org/officeDocument/2006/relationships/tags" Target="../tags/tag87.xml"/><Relationship Id="rId134" Type="http://schemas.openxmlformats.org/officeDocument/2006/relationships/tags" Target="../tags/tag103.xml"/><Relationship Id="rId139" Type="http://schemas.openxmlformats.org/officeDocument/2006/relationships/tags" Target="../tags/tag108.xml"/><Relationship Id="rId80" Type="http://schemas.openxmlformats.org/officeDocument/2006/relationships/tags" Target="../tags/tag49.xml"/><Relationship Id="rId85" Type="http://schemas.openxmlformats.org/officeDocument/2006/relationships/tags" Target="../tags/tag54.xml"/><Relationship Id="rId150" Type="http://schemas.openxmlformats.org/officeDocument/2006/relationships/tags" Target="../tags/tag119.xml"/><Relationship Id="rId155" Type="http://schemas.openxmlformats.org/officeDocument/2006/relationships/tags" Target="../tags/tag124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2.xml"/><Relationship Id="rId38" Type="http://schemas.openxmlformats.org/officeDocument/2006/relationships/tags" Target="../tags/tag7.xml"/><Relationship Id="rId59" Type="http://schemas.openxmlformats.org/officeDocument/2006/relationships/tags" Target="../tags/tag28.xml"/><Relationship Id="rId103" Type="http://schemas.openxmlformats.org/officeDocument/2006/relationships/tags" Target="../tags/tag72.xml"/><Relationship Id="rId108" Type="http://schemas.openxmlformats.org/officeDocument/2006/relationships/tags" Target="../tags/tag77.xml"/><Relationship Id="rId124" Type="http://schemas.openxmlformats.org/officeDocument/2006/relationships/tags" Target="../tags/tag93.xml"/><Relationship Id="rId129" Type="http://schemas.openxmlformats.org/officeDocument/2006/relationships/tags" Target="../tags/tag98.xml"/><Relationship Id="rId54" Type="http://schemas.openxmlformats.org/officeDocument/2006/relationships/tags" Target="../tags/tag23.xml"/><Relationship Id="rId70" Type="http://schemas.openxmlformats.org/officeDocument/2006/relationships/tags" Target="../tags/tag39.xml"/><Relationship Id="rId75" Type="http://schemas.openxmlformats.org/officeDocument/2006/relationships/tags" Target="../tags/tag44.xml"/><Relationship Id="rId91" Type="http://schemas.openxmlformats.org/officeDocument/2006/relationships/tags" Target="../tags/tag60.xml"/><Relationship Id="rId96" Type="http://schemas.openxmlformats.org/officeDocument/2006/relationships/tags" Target="../tags/tag65.xml"/><Relationship Id="rId140" Type="http://schemas.openxmlformats.org/officeDocument/2006/relationships/tags" Target="../tags/tag109.xml"/><Relationship Id="rId145" Type="http://schemas.openxmlformats.org/officeDocument/2006/relationships/tags" Target="../tags/tag11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8.xml"/><Relationship Id="rId114" Type="http://schemas.openxmlformats.org/officeDocument/2006/relationships/tags" Target="../tags/tag83.xml"/><Relationship Id="rId119" Type="http://schemas.openxmlformats.org/officeDocument/2006/relationships/tags" Target="../tags/tag88.xml"/><Relationship Id="rId44" Type="http://schemas.openxmlformats.org/officeDocument/2006/relationships/tags" Target="../tags/tag13.xml"/><Relationship Id="rId60" Type="http://schemas.openxmlformats.org/officeDocument/2006/relationships/tags" Target="../tags/tag29.xml"/><Relationship Id="rId65" Type="http://schemas.openxmlformats.org/officeDocument/2006/relationships/tags" Target="../tags/tag34.xml"/><Relationship Id="rId81" Type="http://schemas.openxmlformats.org/officeDocument/2006/relationships/tags" Target="../tags/tag50.xml"/><Relationship Id="rId86" Type="http://schemas.openxmlformats.org/officeDocument/2006/relationships/tags" Target="../tags/tag55.xml"/><Relationship Id="rId130" Type="http://schemas.openxmlformats.org/officeDocument/2006/relationships/tags" Target="../tags/tag99.xml"/><Relationship Id="rId135" Type="http://schemas.openxmlformats.org/officeDocument/2006/relationships/tags" Target="../tags/tag104.xml"/><Relationship Id="rId151" Type="http://schemas.openxmlformats.org/officeDocument/2006/relationships/tags" Target="../tags/tag12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8.xml"/><Relationship Id="rId109" Type="http://schemas.openxmlformats.org/officeDocument/2006/relationships/tags" Target="../tags/tag78.xml"/><Relationship Id="rId34" Type="http://schemas.openxmlformats.org/officeDocument/2006/relationships/tags" Target="../tags/tag3.xml"/><Relationship Id="rId50" Type="http://schemas.openxmlformats.org/officeDocument/2006/relationships/tags" Target="../tags/tag19.xml"/><Relationship Id="rId55" Type="http://schemas.openxmlformats.org/officeDocument/2006/relationships/tags" Target="../tags/tag24.xml"/><Relationship Id="rId76" Type="http://schemas.openxmlformats.org/officeDocument/2006/relationships/tags" Target="../tags/tag45.xml"/><Relationship Id="rId97" Type="http://schemas.openxmlformats.org/officeDocument/2006/relationships/tags" Target="../tags/tag66.xml"/><Relationship Id="rId104" Type="http://schemas.openxmlformats.org/officeDocument/2006/relationships/tags" Target="../tags/tag73.xml"/><Relationship Id="rId120" Type="http://schemas.openxmlformats.org/officeDocument/2006/relationships/tags" Target="../tags/tag89.xml"/><Relationship Id="rId125" Type="http://schemas.openxmlformats.org/officeDocument/2006/relationships/tags" Target="../tags/tag94.xml"/><Relationship Id="rId141" Type="http://schemas.openxmlformats.org/officeDocument/2006/relationships/tags" Target="../tags/tag110.xml"/><Relationship Id="rId146" Type="http://schemas.openxmlformats.org/officeDocument/2006/relationships/tags" Target="../tags/tag115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0.xml"/><Relationship Id="rId92" Type="http://schemas.openxmlformats.org/officeDocument/2006/relationships/tags" Target="../tags/tag6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9.xml"/><Relationship Id="rId45" Type="http://schemas.openxmlformats.org/officeDocument/2006/relationships/tags" Target="../tags/tag14.xml"/><Relationship Id="rId66" Type="http://schemas.openxmlformats.org/officeDocument/2006/relationships/tags" Target="../tags/tag35.xml"/><Relationship Id="rId87" Type="http://schemas.openxmlformats.org/officeDocument/2006/relationships/tags" Target="../tags/tag56.xml"/><Relationship Id="rId110" Type="http://schemas.openxmlformats.org/officeDocument/2006/relationships/tags" Target="../tags/tag79.xml"/><Relationship Id="rId115" Type="http://schemas.openxmlformats.org/officeDocument/2006/relationships/tags" Target="../tags/tag84.xml"/><Relationship Id="rId131" Type="http://schemas.openxmlformats.org/officeDocument/2006/relationships/tags" Target="../tags/tag100.xml"/><Relationship Id="rId136" Type="http://schemas.openxmlformats.org/officeDocument/2006/relationships/tags" Target="../tags/tag105.xml"/><Relationship Id="rId61" Type="http://schemas.openxmlformats.org/officeDocument/2006/relationships/tags" Target="../tags/tag30.xml"/><Relationship Id="rId82" Type="http://schemas.openxmlformats.org/officeDocument/2006/relationships/tags" Target="../tags/tag51.xml"/><Relationship Id="rId152" Type="http://schemas.openxmlformats.org/officeDocument/2006/relationships/tags" Target="../tags/tag12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4.xml"/><Relationship Id="rId56" Type="http://schemas.openxmlformats.org/officeDocument/2006/relationships/tags" Target="../tags/tag25.xml"/><Relationship Id="rId77" Type="http://schemas.openxmlformats.org/officeDocument/2006/relationships/tags" Target="../tags/tag46.xml"/><Relationship Id="rId100" Type="http://schemas.openxmlformats.org/officeDocument/2006/relationships/tags" Target="../tags/tag69.xml"/><Relationship Id="rId105" Type="http://schemas.openxmlformats.org/officeDocument/2006/relationships/tags" Target="../tags/tag74.xml"/><Relationship Id="rId126" Type="http://schemas.openxmlformats.org/officeDocument/2006/relationships/tags" Target="../tags/tag95.xml"/><Relationship Id="rId147" Type="http://schemas.openxmlformats.org/officeDocument/2006/relationships/tags" Target="../tags/tag11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0.xml"/><Relationship Id="rId72" Type="http://schemas.openxmlformats.org/officeDocument/2006/relationships/tags" Target="../tags/tag41.xml"/><Relationship Id="rId93" Type="http://schemas.openxmlformats.org/officeDocument/2006/relationships/tags" Target="../tags/tag62.xml"/><Relationship Id="rId98" Type="http://schemas.openxmlformats.org/officeDocument/2006/relationships/tags" Target="../tags/tag67.xml"/><Relationship Id="rId121" Type="http://schemas.openxmlformats.org/officeDocument/2006/relationships/tags" Target="../tags/tag90.xml"/><Relationship Id="rId142" Type="http://schemas.openxmlformats.org/officeDocument/2006/relationships/tags" Target="../tags/tag11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5.xml"/><Relationship Id="rId67" Type="http://schemas.openxmlformats.org/officeDocument/2006/relationships/tags" Target="../tags/tag36.xml"/><Relationship Id="rId116" Type="http://schemas.openxmlformats.org/officeDocument/2006/relationships/tags" Target="../tags/tag85.xml"/><Relationship Id="rId137" Type="http://schemas.openxmlformats.org/officeDocument/2006/relationships/tags" Target="../tags/tag10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0.xml"/><Relationship Id="rId62" Type="http://schemas.openxmlformats.org/officeDocument/2006/relationships/tags" Target="../tags/tag31.xml"/><Relationship Id="rId83" Type="http://schemas.openxmlformats.org/officeDocument/2006/relationships/tags" Target="../tags/tag52.xml"/><Relationship Id="rId88" Type="http://schemas.openxmlformats.org/officeDocument/2006/relationships/tags" Target="../tags/tag57.xml"/><Relationship Id="rId111" Type="http://schemas.openxmlformats.org/officeDocument/2006/relationships/tags" Target="../tags/tag80.xml"/><Relationship Id="rId132" Type="http://schemas.openxmlformats.org/officeDocument/2006/relationships/tags" Target="../tags/tag101.xml"/><Relationship Id="rId153" Type="http://schemas.openxmlformats.org/officeDocument/2006/relationships/tags" Target="../tags/tag122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5.xml"/><Relationship Id="rId57" Type="http://schemas.openxmlformats.org/officeDocument/2006/relationships/tags" Target="../tags/tag26.xml"/><Relationship Id="rId106" Type="http://schemas.openxmlformats.org/officeDocument/2006/relationships/tags" Target="../tags/tag75.xml"/><Relationship Id="rId127" Type="http://schemas.openxmlformats.org/officeDocument/2006/relationships/tags" Target="../tags/tag9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tags" Target="../tags/tag21.xml"/><Relationship Id="rId73" Type="http://schemas.openxmlformats.org/officeDocument/2006/relationships/tags" Target="../tags/tag42.xml"/><Relationship Id="rId78" Type="http://schemas.openxmlformats.org/officeDocument/2006/relationships/tags" Target="../tags/tag47.xml"/><Relationship Id="rId94" Type="http://schemas.openxmlformats.org/officeDocument/2006/relationships/tags" Target="../tags/tag63.xml"/><Relationship Id="rId99" Type="http://schemas.openxmlformats.org/officeDocument/2006/relationships/tags" Target="../tags/tag68.xml"/><Relationship Id="rId101" Type="http://schemas.openxmlformats.org/officeDocument/2006/relationships/tags" Target="../tags/tag70.xml"/><Relationship Id="rId122" Type="http://schemas.openxmlformats.org/officeDocument/2006/relationships/tags" Target="../tags/tag91.xml"/><Relationship Id="rId143" Type="http://schemas.openxmlformats.org/officeDocument/2006/relationships/tags" Target="../tags/tag112.xml"/><Relationship Id="rId148" Type="http://schemas.openxmlformats.org/officeDocument/2006/relationships/tags" Target="../tags/tag1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6.xml"/><Relationship Id="rId68" Type="http://schemas.openxmlformats.org/officeDocument/2006/relationships/tags" Target="../tags/tag37.xml"/><Relationship Id="rId89" Type="http://schemas.openxmlformats.org/officeDocument/2006/relationships/tags" Target="../tags/tag58.xml"/><Relationship Id="rId112" Type="http://schemas.openxmlformats.org/officeDocument/2006/relationships/tags" Target="../tags/tag81.xml"/><Relationship Id="rId133" Type="http://schemas.openxmlformats.org/officeDocument/2006/relationships/tags" Target="../tags/tag102.xml"/><Relationship Id="rId154" Type="http://schemas.openxmlformats.org/officeDocument/2006/relationships/tags" Target="../tags/tag123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6.xml"/><Relationship Id="rId58" Type="http://schemas.openxmlformats.org/officeDocument/2006/relationships/tags" Target="../tags/tag27.xml"/><Relationship Id="rId79" Type="http://schemas.openxmlformats.org/officeDocument/2006/relationships/tags" Target="../tags/tag48.xml"/><Relationship Id="rId102" Type="http://schemas.openxmlformats.org/officeDocument/2006/relationships/tags" Target="../tags/tag71.xml"/><Relationship Id="rId123" Type="http://schemas.openxmlformats.org/officeDocument/2006/relationships/tags" Target="../tags/tag92.xml"/><Relationship Id="rId144" Type="http://schemas.openxmlformats.org/officeDocument/2006/relationships/tags" Target="../tags/tag113.xml"/><Relationship Id="rId90" Type="http://schemas.openxmlformats.org/officeDocument/2006/relationships/tags" Target="../tags/tag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5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6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  <p:sldLayoutId id="2147483796" r:id="rId31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vider"/>
          <p:cNvSpPr>
            <a:spLocks noGrp="1"/>
          </p:cNvSpPr>
          <p:nvPr>
            <p:ph type="ctrTitle"/>
          </p:nvPr>
        </p:nvSpPr>
        <p:spPr bwMode="gray">
          <a:xfrm>
            <a:off x="329802" y="1275448"/>
            <a:ext cx="11535570" cy="677108"/>
          </a:xfrm>
        </p:spPr>
        <p:txBody>
          <a:bodyPr/>
          <a:lstStyle/>
          <a:p>
            <a:r>
              <a:rPr lang="en-DE" dirty="0"/>
              <a:t>ASAPIO - Implementation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240D377-13AC-08D9-D32D-8EBD361F629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6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CA2D-9541-8B38-C6C0-58718718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A4B0-968B-9275-5D1C-C9C7EFC89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DE" dirty="0"/>
              <a:t>Maintenance of RFC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DE" dirty="0"/>
              <a:t>Test &amp; Monitoring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DA1C-73E8-3FE8-7FD4-03D9DB6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DE" dirty="0"/>
              <a:t>IF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45484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CA2D-9541-8B38-C6C0-58718718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A4B0-968B-9275-5D1C-C9C7EFC89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1800" dirty="0"/>
              <a:t>Go to transaction SPRO &gt;IMG &gt;Asapio Integration Add-On &gt;Connection and Replication Object Customizing.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1800" dirty="0"/>
              <a:t>Double-click on Instance SAP_AEM_POC and replace RFC-Destination “ACI_SOLACE_DEMO_SCOTT” with the RFC Destination you have prepared in the Prerequisites</a:t>
            </a:r>
            <a:endParaRPr lang="en-DE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DA1C-73E8-3FE8-7FD4-03D9DB6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DE" dirty="0"/>
              <a:t>Maintenance of RFC Destination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9716D-F535-9519-A744-29B63FAF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98" y="3272118"/>
            <a:ext cx="6852777" cy="28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CA2D-9541-8B38-C6C0-58718718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A4B0-968B-9275-5D1C-C9C7EFC89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404" y="1337644"/>
            <a:ext cx="11186477" cy="47879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The Rest of the configuration is preconfigured and was part of the content package. Example: BUSINESS_PARTNER_CHANGE in Outbound Objects</a:t>
            </a:r>
            <a:endParaRPr lang="de-DE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DA1C-73E8-3FE8-7FD4-03D9DB6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975B2-5616-2ADD-9D13-CE2E1D1A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9" y="2102775"/>
            <a:ext cx="6934144" cy="41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CA2D-9541-8B38-C6C0-58718718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A4B0-968B-9275-5D1C-C9C7EFC89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404" y="1337644"/>
            <a:ext cx="11186477" cy="4787900"/>
          </a:xfrm>
        </p:spPr>
        <p:txBody>
          <a:bodyPr/>
          <a:lstStyle/>
          <a:p>
            <a:pPr>
              <a:buNone/>
            </a:pPr>
            <a:r>
              <a:rPr lang="en-DE" sz="2000" dirty="0"/>
              <a:t>Double Click on Payload View Name + Double-Click on Version -&gt; </a:t>
            </a:r>
            <a:endParaRPr lang="de-DE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DA1C-73E8-3FE8-7FD4-03D9DB6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Configuration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1F957E-452F-7046-8622-08518130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32" y="1875567"/>
            <a:ext cx="7927696" cy="42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1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CA2D-9541-8B38-C6C0-58718718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DA1C-73E8-3FE8-7FD4-03D9DB6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</a:t>
            </a:r>
            <a:r>
              <a:rPr lang="de-DE" dirty="0"/>
              <a:t>Test &amp; Monitoring</a:t>
            </a:r>
            <a:r>
              <a:rPr lang="en-DE" dirty="0"/>
              <a:t> - Traces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8785D-3513-2C53-0608-844C2A5C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16" y="1828800"/>
            <a:ext cx="6884197" cy="4413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C2FA7-0A56-691D-0394-0E8B16A35F63}"/>
              </a:ext>
            </a:extLst>
          </p:cNvPr>
          <p:cNvSpPr txBox="1"/>
          <p:nvPr/>
        </p:nvSpPr>
        <p:spPr>
          <a:xfrm>
            <a:off x="700644" y="1288474"/>
            <a:ext cx="3505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DE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de-DE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DE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ode: </a:t>
            </a:r>
            <a:r>
              <a:rPr lang="de-DE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/n/ASADEV/ACI_MONITOR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973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8EB518ECA5418F72A07567B4958C" ma:contentTypeVersion="4" ma:contentTypeDescription="Create a new document." ma:contentTypeScope="" ma:versionID="cc54d274192daffa0abcf711a7ca1665">
  <xsd:schema xmlns:xsd="http://www.w3.org/2001/XMLSchema" xmlns:xs="http://www.w3.org/2001/XMLSchema" xmlns:p="http://schemas.microsoft.com/office/2006/metadata/properties" xmlns:ns2="3be64d47-da5d-47de-a7da-18b2b1092dde" targetNamespace="http://schemas.microsoft.com/office/2006/metadata/properties" ma:root="true" ma:fieldsID="a4abddd38fcb676131313761f554f048" ns2:_="">
    <xsd:import namespace="3be64d47-da5d-47de-a7da-18b2b1092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64d47-da5d-47de-a7da-18b2b1092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16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17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9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0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21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22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4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25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26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2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5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7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8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9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Props1.xml><?xml version="1.0" encoding="utf-8"?>
<ds:datastoreItem xmlns:ds="http://schemas.openxmlformats.org/officeDocument/2006/customXml" ds:itemID="{A1353E11-FB73-416A-A954-E5880750D8B9}"/>
</file>

<file path=customXml/itemProps10.xml><?xml version="1.0" encoding="utf-8"?>
<ds:datastoreItem xmlns:ds="http://schemas.openxmlformats.org/officeDocument/2006/customXml" ds:itemID="{BE35CB75-D316-A442-AF6F-E30B686305AD}">
  <ds:schemaRefs/>
</ds:datastoreItem>
</file>

<file path=customXml/itemProps11.xml><?xml version="1.0" encoding="utf-8"?>
<ds:datastoreItem xmlns:ds="http://schemas.openxmlformats.org/officeDocument/2006/customXml" ds:itemID="{7F6898E6-9ADD-4538-B0E5-FC21C8DB6903}">
  <ds:schemaRefs/>
</ds:datastoreItem>
</file>

<file path=customXml/itemProps12.xml><?xml version="1.0" encoding="utf-8"?>
<ds:datastoreItem xmlns:ds="http://schemas.openxmlformats.org/officeDocument/2006/customXml" ds:itemID="{F444086E-23D4-43AE-9B84-AA7543534A61}">
  <ds:schemaRefs/>
</ds:datastoreItem>
</file>

<file path=customXml/itemProps13.xml><?xml version="1.0" encoding="utf-8"?>
<ds:datastoreItem xmlns:ds="http://schemas.openxmlformats.org/officeDocument/2006/customXml" ds:itemID="{A3EC6DE2-FD66-684A-AC9E-08E25388DBEF}">
  <ds:schemaRefs/>
</ds:datastoreItem>
</file>

<file path=customXml/itemProps14.xml><?xml version="1.0" encoding="utf-8"?>
<ds:datastoreItem xmlns:ds="http://schemas.openxmlformats.org/officeDocument/2006/customXml" ds:itemID="{32B4CE40-A540-46F0-A4B7-2503498DD8B0}">
  <ds:schemaRefs/>
</ds:datastoreItem>
</file>

<file path=customXml/itemProps15.xml><?xml version="1.0" encoding="utf-8"?>
<ds:datastoreItem xmlns:ds="http://schemas.openxmlformats.org/officeDocument/2006/customXml" ds:itemID="{47869D81-24A3-1649-A7BC-E604AE89024C}">
  <ds:schemaRefs/>
</ds:datastoreItem>
</file>

<file path=customXml/itemProps16.xml><?xml version="1.0" encoding="utf-8"?>
<ds:datastoreItem xmlns:ds="http://schemas.openxmlformats.org/officeDocument/2006/customXml" ds:itemID="{3E4381A6-8E2C-574D-B48E-536A53B18F66}">
  <ds:schemaRefs/>
</ds:datastoreItem>
</file>

<file path=customXml/itemProps17.xml><?xml version="1.0" encoding="utf-8"?>
<ds:datastoreItem xmlns:ds="http://schemas.openxmlformats.org/officeDocument/2006/customXml" ds:itemID="{DF3DA119-9F3B-B04F-B2CE-ED7B6150E810}">
  <ds:schemaRefs/>
</ds:datastoreItem>
</file>

<file path=customXml/itemProps18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19.xml><?xml version="1.0" encoding="utf-8"?>
<ds:datastoreItem xmlns:ds="http://schemas.openxmlformats.org/officeDocument/2006/customXml" ds:itemID="{EA0EFD7B-A280-45FB-AEC3-B703B28210D9}">
  <ds:schemaRefs/>
</ds:datastoreItem>
</file>

<file path=customXml/itemProps2.xml><?xml version="1.0" encoding="utf-8"?>
<ds:datastoreItem xmlns:ds="http://schemas.openxmlformats.org/officeDocument/2006/customXml" ds:itemID="{538A7E94-9A75-944B-BB53-DAD192A33F0F}">
  <ds:schemaRefs/>
</ds:datastoreItem>
</file>

<file path=customXml/itemProps20.xml><?xml version="1.0" encoding="utf-8"?>
<ds:datastoreItem xmlns:ds="http://schemas.openxmlformats.org/officeDocument/2006/customXml" ds:itemID="{626BBCBB-1894-4E66-BA48-9E91CE3ACBA0}">
  <ds:schemaRefs/>
</ds:datastoreItem>
</file>

<file path=customXml/itemProps21.xml><?xml version="1.0" encoding="utf-8"?>
<ds:datastoreItem xmlns:ds="http://schemas.openxmlformats.org/officeDocument/2006/customXml" ds:itemID="{CC49FFC8-2FF3-4057-96F0-3BCD1A4F0351}">
  <ds:schemaRefs/>
</ds:datastoreItem>
</file>

<file path=customXml/itemProps22.xml><?xml version="1.0" encoding="utf-8"?>
<ds:datastoreItem xmlns:ds="http://schemas.openxmlformats.org/officeDocument/2006/customXml" ds:itemID="{CD69D8E4-3079-0947-A87B-18CDAB899542}">
  <ds:schemaRefs/>
</ds:datastoreItem>
</file>

<file path=customXml/itemProps23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24.xml><?xml version="1.0" encoding="utf-8"?>
<ds:datastoreItem xmlns:ds="http://schemas.openxmlformats.org/officeDocument/2006/customXml" ds:itemID="{FB3CBE98-0F50-4DCC-AB6D-9CE0DBAA75FF}">
  <ds:schemaRefs/>
</ds:datastoreItem>
</file>

<file path=customXml/itemProps25.xml><?xml version="1.0" encoding="utf-8"?>
<ds:datastoreItem xmlns:ds="http://schemas.openxmlformats.org/officeDocument/2006/customXml" ds:itemID="{97E3BD22-8559-41C7-B32B-85AADBCE3220}">
  <ds:schemaRefs/>
</ds:datastoreItem>
</file>

<file path=customXml/itemProps26.xml><?xml version="1.0" encoding="utf-8"?>
<ds:datastoreItem xmlns:ds="http://schemas.openxmlformats.org/officeDocument/2006/customXml" ds:itemID="{0EC57229-3C66-4E28-BE75-EC4AA2288617}">
  <ds:schemaRefs/>
</ds:datastoreItem>
</file>

<file path=customXml/itemProps27.xml><?xml version="1.0" encoding="utf-8"?>
<ds:datastoreItem xmlns:ds="http://schemas.openxmlformats.org/officeDocument/2006/customXml" ds:itemID="{3B62FFE9-ED73-4F57-B7FD-1898883AC30C}">
  <ds:schemaRefs/>
</ds:datastoreItem>
</file>

<file path=customXml/itemProps3.xml><?xml version="1.0" encoding="utf-8"?>
<ds:datastoreItem xmlns:ds="http://schemas.openxmlformats.org/officeDocument/2006/customXml" ds:itemID="{8D60027D-B63E-433E-BB56-64F598DA4B11}">
  <ds:schemaRefs/>
</ds:datastoreItem>
</file>

<file path=customXml/itemProps4.xml><?xml version="1.0" encoding="utf-8"?>
<ds:datastoreItem xmlns:ds="http://schemas.openxmlformats.org/officeDocument/2006/customXml" ds:itemID="{FB378D73-682D-4B5C-B045-A467836EDC7E}">
  <ds:schemaRefs/>
</ds:datastoreItem>
</file>

<file path=customXml/itemProps5.xml><?xml version="1.0" encoding="utf-8"?>
<ds:datastoreItem xmlns:ds="http://schemas.openxmlformats.org/officeDocument/2006/customXml" ds:itemID="{034DD3E1-2858-4C70-BC3A-61FB10763B47}">
  <ds:schemaRefs/>
</ds:datastoreItem>
</file>

<file path=customXml/itemProps6.xml><?xml version="1.0" encoding="utf-8"?>
<ds:datastoreItem xmlns:ds="http://schemas.openxmlformats.org/officeDocument/2006/customXml" ds:itemID="{77EBBC25-7217-6047-A6FE-6E3834623618}">
  <ds:schemaRefs/>
</ds:datastoreItem>
</file>

<file path=customXml/itemProps7.xml><?xml version="1.0" encoding="utf-8"?>
<ds:datastoreItem xmlns:ds="http://schemas.openxmlformats.org/officeDocument/2006/customXml" ds:itemID="{118DC9FA-6E7A-134A-A4CB-DB7E25529BCD}">
  <ds:schemaRefs/>
</ds:datastoreItem>
</file>

<file path=customXml/itemProps8.xml><?xml version="1.0" encoding="utf-8"?>
<ds:datastoreItem xmlns:ds="http://schemas.openxmlformats.org/officeDocument/2006/customXml" ds:itemID="{E592BBB8-4E80-3C45-BEE9-486ED596EB3C}">
  <ds:schemaRefs/>
</ds:datastoreItem>
</file>

<file path=customXml/itemProps9.xml><?xml version="1.0" encoding="utf-8"?>
<ds:datastoreItem xmlns:ds="http://schemas.openxmlformats.org/officeDocument/2006/customXml" ds:itemID="{5E726EAB-FE30-4F4D-A478-DE4759D9A12E}">
  <ds:schemaRefs/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</TotalTime>
  <Words>130</Words>
  <Application>Microsoft Office PowerPoint</Application>
  <PresentationFormat>Custom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72 Brand</vt:lpstr>
      <vt:lpstr>Wingdings</vt:lpstr>
      <vt:lpstr>Arial Unicode MS</vt:lpstr>
      <vt:lpstr>Roboto</vt:lpstr>
      <vt:lpstr>Arial</vt:lpstr>
      <vt:lpstr>Symbol</vt:lpstr>
      <vt:lpstr>Courier New</vt:lpstr>
      <vt:lpstr>Wingdings</vt:lpstr>
      <vt:lpstr>72 Brand Medium</vt:lpstr>
      <vt:lpstr>SAP Template 2023</vt:lpstr>
      <vt:lpstr>ASAPIO - Implementation</vt:lpstr>
      <vt:lpstr>AIF Implementation </vt:lpstr>
      <vt:lpstr>Maintenance of RFC Destination</vt:lpstr>
      <vt:lpstr>2. Configuration</vt:lpstr>
      <vt:lpstr>2. Configuration</vt:lpstr>
      <vt:lpstr>2. Test &amp; Monitoring - Traces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Pfeil, Alex</dc:creator>
  <cp:keywords>2023/16:9/white</cp:keywords>
  <dc:description/>
  <cp:lastModifiedBy>Pfeil, Alex</cp:lastModifiedBy>
  <cp:revision>2</cp:revision>
  <dcterms:created xsi:type="dcterms:W3CDTF">2024-08-26T13:21:59Z</dcterms:created>
  <dcterms:modified xsi:type="dcterms:W3CDTF">2024-09-16T13:59:10Z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0x010100BEB68EB518ECA5418F72A07567B4958C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