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492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619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820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28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0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54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45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3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75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645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4837-D729-43E6-89B3-6578A827C6FC}" type="datetimeFigureOut">
              <a:rPr lang="fi-FI" smtClean="0"/>
              <a:t>16.8.2013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169C-3B2F-4150-9F2C-B42947F63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82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unkerley\Documents\MATLAB" TargetMode="External"/><Relationship Id="rId2" Type="http://schemas.openxmlformats.org/officeDocument/2006/relationships/hyperlink" Target="file:///C:\Users\Dunkerley\Documents\MATLAB\Symphony%20-%20Uti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Physion\Symphony%20-%20UI\Sympho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Physion\Symphony%20-%20UI\Symphon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Symphony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Symphony data acquisition solution is broken up into 4 distinct parts.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Devices connected to the </a:t>
            </a:r>
            <a:r>
              <a:rPr lang="en-US" dirty="0" err="1" smtClean="0"/>
              <a:t>Heka</a:t>
            </a:r>
            <a:r>
              <a:rPr lang="en-US" dirty="0" smtClean="0"/>
              <a:t> board</a:t>
            </a:r>
          </a:p>
          <a:p>
            <a:pPr marL="1371600" lvl="2" indent="-514350"/>
            <a:r>
              <a:rPr lang="en-US" dirty="0" err="1" smtClean="0"/>
              <a:t>Multiclamp</a:t>
            </a:r>
            <a:r>
              <a:rPr lang="en-US" dirty="0" smtClean="0"/>
              <a:t>, </a:t>
            </a:r>
            <a:r>
              <a:rPr lang="en-US" dirty="0" err="1" smtClean="0"/>
              <a:t>Axopatch</a:t>
            </a:r>
            <a:r>
              <a:rPr lang="en-US" dirty="0" smtClean="0"/>
              <a:t>, LED board etc…….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Devices connected to the computer</a:t>
            </a:r>
          </a:p>
          <a:p>
            <a:pPr marL="1371600" lvl="2" indent="-514350"/>
            <a:r>
              <a:rPr lang="en-US" dirty="0" smtClean="0"/>
              <a:t>The solution 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underlying library (symphony-core) that connects to the </a:t>
            </a:r>
            <a:r>
              <a:rPr lang="en-US" dirty="0" err="1" smtClean="0"/>
              <a:t>multiclamp</a:t>
            </a:r>
            <a:r>
              <a:rPr lang="en-US" dirty="0" smtClean="0"/>
              <a:t> and devices connected to the HEKA 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user interface, </a:t>
            </a:r>
            <a:r>
              <a:rPr lang="en-US" dirty="0" err="1" smtClean="0"/>
              <a:t>SymphonyUI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332656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5648098" y="54868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Petri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83904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all written by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hlinkClick r:id="rId2" action="ppaction://hlinkfile"/>
              </a:rPr>
              <a:t>C:\Users\Dunkerley\Documents\MATLAB\Symphony – Util</a:t>
            </a:r>
            <a:r>
              <a:rPr lang="fi-FI" dirty="0" smtClean="0"/>
              <a:t> &amp; there are a couple</a:t>
            </a:r>
            <a:br>
              <a:rPr lang="fi-FI" dirty="0" smtClean="0"/>
            </a:br>
            <a:r>
              <a:rPr lang="fi-FI" dirty="0" smtClean="0"/>
              <a:t>of files in the users path </a:t>
            </a:r>
            <a:r>
              <a:rPr lang="fi-FI" dirty="0" smtClean="0">
                <a:hlinkClick r:id="rId3" action="ppaction://hlinkfile"/>
              </a:rPr>
              <a:t>C:\Users\Dunkerley\Documents\MATLAB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This is the main part of the code that you are required to know,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/>
              <a:t>Creating/editing our labs rig configurations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/>
              <a:t>Creating/editing protocols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/>
              <a:t>Creating/editing new plot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/>
              <a:t>Adding new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This is also where the generated files are kept</a:t>
            </a:r>
            <a:r>
              <a:rPr lang="fi-FI" dirty="0" smtClean="0">
                <a:hlinkClick r:id="rId3" action="ppaction://hlinkfile"/>
              </a:rPr>
              <a:t/>
            </a:r>
            <a:br>
              <a:rPr lang="fi-FI" dirty="0" smtClean="0">
                <a:hlinkClick r:id="rId3" action="ppaction://hlinkfile"/>
              </a:rPr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4130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60" y="332656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5648098" y="54868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Petri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84827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Util\Acquasitions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the h5 files generated by symphony-core are stored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Util\Notes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the generated notes files are stored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C:\Users\Dunkerley\Documents\MATLAB\Symphony - </a:t>
            </a:r>
            <a:r>
              <a:rPr lang="en-US" dirty="0" err="1" smtClean="0"/>
              <a:t>Util</a:t>
            </a:r>
            <a:r>
              <a:rPr lang="en-US" dirty="0" smtClean="0"/>
              <a:t>\.Hidden Notes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 a hidden windows folder that stores the notes files as well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Util\Header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you store log header files for various experiments. </a:t>
            </a:r>
            <a:br>
              <a:rPr lang="en-US" dirty="0" smtClean="0"/>
            </a:br>
            <a:r>
              <a:rPr lang="en-US" dirty="0" smtClean="0"/>
              <a:t>You can load these through the logger GUI before the experiment starts.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Util\Example Protocols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folder that contains example protocols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NOTE: With the changes made, these will not run. They are there for just a guide.</a:t>
            </a:r>
            <a:endParaRPr lang="fi-FI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21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332656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5648098" y="54868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Petri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564904"/>
            <a:ext cx="82044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Util\ExternalApps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code is stored for custom applications written to work with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SymphonyUI</a:t>
            </a:r>
            <a:r>
              <a:rPr lang="en-US" dirty="0" smtClean="0"/>
              <a:t>. (The logging application, the solution controller application)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Util\Figure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the code for our plots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C:\Users\Dunkerley\Documents\MATLAB\Symphony - Util\Protocols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code for our labs protocols are.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C:\Users\Dunkerley\Documents\MATLAB\Symphony - </a:t>
            </a:r>
            <a:r>
              <a:rPr lang="en-US" dirty="0" err="1" smtClean="0"/>
              <a:t>Util</a:t>
            </a:r>
            <a:r>
              <a:rPr lang="en-US" dirty="0" smtClean="0"/>
              <a:t>\Rig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the code for our labs rig configurations are.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81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465" y="225605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427984" y="2420888"/>
            <a:ext cx="4032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Symphony-Core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115616" y="5013176"/>
            <a:ext cx="7488832" cy="15841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MultiClamp</a:t>
            </a:r>
            <a:r>
              <a:rPr lang="en-US" dirty="0" smtClean="0"/>
              <a:t>, </a:t>
            </a:r>
            <a:r>
              <a:rPr lang="en-US" dirty="0" err="1" smtClean="0"/>
              <a:t>Heka</a:t>
            </a:r>
            <a:r>
              <a:rPr lang="en-US" dirty="0" smtClean="0"/>
              <a:t> Device, LED Controller, Rig Switches etc…</a:t>
            </a:r>
            <a:endParaRPr lang="fi-FI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77095" y="1665765"/>
            <a:ext cx="0" cy="75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88224" y="1675152"/>
            <a:ext cx="0" cy="7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20272" y="400946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23728" y="2416489"/>
            <a:ext cx="1453454" cy="15929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Controller</a:t>
            </a:r>
            <a:endParaRPr lang="fi-FI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83768" y="1675152"/>
            <a:ext cx="0" cy="7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31840" y="1675152"/>
            <a:ext cx="0" cy="7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868144" y="4013860"/>
            <a:ext cx="0" cy="1003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04664"/>
            <a:ext cx="741682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Symphony-Core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29000"/>
            <a:ext cx="82230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by Barry (</a:t>
            </a:r>
            <a:r>
              <a:rPr lang="en-US" dirty="0" err="1" smtClean="0"/>
              <a:t>Physion</a:t>
            </a:r>
            <a:r>
              <a:rPr lang="en-US" dirty="0" smtClean="0"/>
              <a:t>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in C# (To view the files we have Visual Studio Express)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underlying library that connects to the HEKA board and </a:t>
            </a:r>
            <a:r>
              <a:rPr lang="en-US" dirty="0" err="1" smtClean="0"/>
              <a:t>MultiClamp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on the computer: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action="ppaction://hlinkfile"/>
              </a:rPr>
              <a:t>C:\Program Files\</a:t>
            </a:r>
            <a:r>
              <a:rPr lang="en-US" dirty="0" err="1" smtClean="0">
                <a:hlinkClick r:id="rId2" action="ppaction://hlinkfile"/>
              </a:rPr>
              <a:t>Physion</a:t>
            </a:r>
            <a:r>
              <a:rPr lang="en-US" dirty="0" smtClean="0">
                <a:hlinkClick r:id="rId2" action="ppaction://hlinkfile"/>
              </a:rPr>
              <a:t>\Symphony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only thing I have ever edited in the Symphony-core code is to allow symphony </a:t>
            </a:r>
            <a:br>
              <a:rPr lang="en-US" dirty="0" smtClean="0"/>
            </a:br>
            <a:r>
              <a:rPr lang="en-US" dirty="0" smtClean="0"/>
              <a:t>core to connect to the </a:t>
            </a:r>
            <a:r>
              <a:rPr lang="en-US" dirty="0" err="1" smtClean="0"/>
              <a:t>axopatch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NOT NEED TO EDIT THESE FILES</a:t>
            </a:r>
          </a:p>
        </p:txBody>
      </p:sp>
    </p:spTree>
    <p:extLst>
      <p:ext uri="{BB962C8B-B14F-4D97-AF65-F5344CB8AC3E}">
        <p14:creationId xmlns:p14="http://schemas.microsoft.com/office/powerpoint/2010/main" val="40313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7375" y="332656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4252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Broken up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main Symphony-UI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Petri’s Lab Symphony-UI extensions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500322" y="328498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748696" y="350100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5736660" y="350100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Petri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92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files all have to be in the MATLAB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EXCEPT for the Stubs folder. (This is designed as the device simulator when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programming on a mac)</a:t>
            </a:r>
            <a:endParaRPr lang="fi-F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0466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4110" y="62068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81322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primarily written by 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hlinkClick r:id="rId2" action="ppaction://hlinkfile"/>
              </a:rPr>
              <a:t>C:\Program Files\Physion\Symphony - UI\Symphony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 a few of the features, I have edited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SymphonyProtocol.m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SymphonyUI.m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editParameters.m</a:t>
            </a:r>
            <a:endParaRPr lang="en-US" dirty="0" smtClean="0"/>
          </a:p>
          <a:p>
            <a:r>
              <a:rPr lang="en-US" dirty="0" smtClean="0"/>
              <a:t>      I will document these changes, so that as I have tried to keep them to a minimum</a:t>
            </a:r>
          </a:p>
          <a:p>
            <a:r>
              <a:rPr lang="en-US" dirty="0"/>
              <a:t> </a:t>
            </a:r>
            <a:r>
              <a:rPr lang="en-US" dirty="0" smtClean="0"/>
              <a:t>     future integration of the current version is simple.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1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0466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4110" y="62068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32856"/>
            <a:ext cx="87874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StartSymphony.m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launching script. (To launch Symphony, in Matlab type: “</a:t>
            </a:r>
            <a:r>
              <a:rPr lang="en-US" dirty="0" err="1" smtClean="0"/>
              <a:t>StartSymphony</a:t>
            </a:r>
            <a:r>
              <a:rPr lang="en-US" dirty="0" smtClean="0"/>
              <a:t>”)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SymphonyUI.m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code for the</a:t>
            </a:r>
            <a:br>
              <a:rPr lang="en-US" dirty="0" smtClean="0"/>
            </a:br>
            <a:r>
              <a:rPr lang="en-US" dirty="0" smtClean="0"/>
              <a:t>main graphical user interface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63" y="3068960"/>
            <a:ext cx="5221519" cy="357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0466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4110" y="62068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32856"/>
            <a:ext cx="85408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editParameters.m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code that generates the “edit parameters” window. I edited this file to </a:t>
            </a:r>
            <a:br>
              <a:rPr lang="en-US" dirty="0" smtClean="0"/>
            </a:br>
            <a:r>
              <a:rPr lang="en-US" dirty="0" smtClean="0"/>
              <a:t>allow for the background LED functionality and the ability to set the</a:t>
            </a:r>
            <a:br>
              <a:rPr lang="en-US" dirty="0" smtClean="0"/>
            </a:br>
            <a:r>
              <a:rPr lang="en-US" dirty="0" smtClean="0"/>
              <a:t>amplifier hold signal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3799359" cy="264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92144"/>
            <a:ext cx="4186163" cy="271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9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0466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4110" y="62068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32856"/>
            <a:ext cx="84455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RigConfiguration.m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where the Symphony-UI establishes the connection to the HEKA</a:t>
            </a:r>
            <a:br>
              <a:rPr lang="en-US" dirty="0" smtClean="0"/>
            </a:br>
            <a:r>
              <a:rPr lang="en-US" dirty="0" smtClean="0"/>
              <a:t>controller, </a:t>
            </a:r>
            <a:r>
              <a:rPr lang="en-US" dirty="0" err="1" smtClean="0"/>
              <a:t>MultiClamp</a:t>
            </a:r>
            <a:r>
              <a:rPr lang="en-US" dirty="0" smtClean="0"/>
              <a:t> Amplifier and registers all devices connected to the HEKA</a:t>
            </a:r>
            <a:br>
              <a:rPr lang="en-US" dirty="0" smtClean="0"/>
            </a:br>
            <a:r>
              <a:rPr lang="en-US" dirty="0" smtClean="0"/>
              <a:t>board.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will be an important file to get a basic understanding of, as in the Petri</a:t>
            </a:r>
            <a:br>
              <a:rPr lang="en-US" dirty="0" smtClean="0"/>
            </a:br>
            <a:r>
              <a:rPr lang="en-US" dirty="0" err="1" smtClean="0"/>
              <a:t>SymphonyUI</a:t>
            </a:r>
            <a:r>
              <a:rPr lang="en-US" dirty="0" smtClean="0"/>
              <a:t> code, we subclass this file.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SymphonyProtocol.m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heart of the </a:t>
            </a:r>
            <a:r>
              <a:rPr lang="en-US" dirty="0" err="1" smtClean="0"/>
              <a:t>SymphonyUI</a:t>
            </a:r>
            <a:r>
              <a:rPr lang="en-US" dirty="0" smtClean="0"/>
              <a:t> application. This is the class that runs the</a:t>
            </a:r>
            <a:br>
              <a:rPr lang="en-US" dirty="0" smtClean="0"/>
            </a:br>
            <a:r>
              <a:rPr lang="en-US" dirty="0" smtClean="0"/>
              <a:t>protocol.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will be an important file to get a basic understanding of, as in the Petri</a:t>
            </a:r>
            <a:br>
              <a:rPr lang="en-US" dirty="0" smtClean="0"/>
            </a:br>
            <a:r>
              <a:rPr lang="en-US" dirty="0" err="1" smtClean="0"/>
              <a:t>SymphonyUI</a:t>
            </a:r>
            <a:r>
              <a:rPr lang="en-US" dirty="0" smtClean="0"/>
              <a:t> code, we subclass this file to create our protocols.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6819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04664"/>
            <a:ext cx="45365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Symphony-UI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4110" y="62068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32856"/>
            <a:ext cx="8436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DON NOT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Figure Handlers (I created my own because the functionality was to basic and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complicated to customize)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other files not mentioned are not as important for me to explain, but if you want</a:t>
            </a:r>
            <a:br>
              <a:rPr lang="en-US" dirty="0" smtClean="0"/>
            </a:br>
            <a:r>
              <a:rPr lang="en-US" dirty="0" smtClean="0"/>
              <a:t>you can look over them.</a:t>
            </a:r>
          </a:p>
        </p:txBody>
      </p:sp>
    </p:spTree>
    <p:extLst>
      <p:ext uri="{BB962C8B-B14F-4D97-AF65-F5344CB8AC3E}">
        <p14:creationId xmlns:p14="http://schemas.microsoft.com/office/powerpoint/2010/main" val="33440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366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Symphony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Dunkerley</dc:creator>
  <cp:lastModifiedBy>Dunkerley</cp:lastModifiedBy>
  <cp:revision>14</cp:revision>
  <dcterms:created xsi:type="dcterms:W3CDTF">2013-08-16T09:18:05Z</dcterms:created>
  <dcterms:modified xsi:type="dcterms:W3CDTF">2013-08-16T10:56:48Z</dcterms:modified>
</cp:coreProperties>
</file>