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  <p:sldMasterId id="2147483670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y="6858000" cx="9144000"/>
  <p:notesSz cx="6858000" cy="9945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7212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9447212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3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Tip: Add your own speaker notes here.</a:t>
            </a:r>
            <a:endParaRPr/>
          </a:p>
        </p:txBody>
      </p:sp>
      <p:sp>
        <p:nvSpPr>
          <p:cNvPr id="166" name="Google Shape;166;p4:notes"/>
          <p:cNvSpPr txBox="1"/>
          <p:nvPr/>
        </p:nvSpPr>
        <p:spPr>
          <a:xfrm>
            <a:off x="3884612" y="9447212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724400"/>
            <a:ext cx="5486400" cy="44751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942975" y="746125"/>
            <a:ext cx="4972050" cy="3729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438400" y="131762"/>
            <a:ext cx="32654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الدخول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810000" y="1400175"/>
            <a:ext cx="2935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البريد الالكتروني/رقم الهاتف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646237" y="1379537"/>
            <a:ext cx="2057400" cy="368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440237" y="2038350"/>
            <a:ext cx="1676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الرقم السري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646237" y="1958975"/>
            <a:ext cx="2057400" cy="368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2574925" y="3403600"/>
            <a:ext cx="2133600" cy="3698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دخول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574925" y="4144962"/>
            <a:ext cx="2133600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تسجيل جديد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8077200" y="609600"/>
            <a:ext cx="914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E/ع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50" name="Google Shape;350;p33"/>
          <p:cNvSpPr txBox="1"/>
          <p:nvPr>
            <p:ph type="title"/>
          </p:nvPr>
        </p:nvSpPr>
        <p:spPr>
          <a:xfrm>
            <a:off x="255587" y="339725"/>
            <a:ext cx="8705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تفاصيل السيارة</a:t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685800" y="1116012"/>
            <a:ext cx="7315200" cy="132238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تفاصيل السيار وتفاصيل المكتب</a:t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531812" y="2895600"/>
            <a:ext cx="76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اللون</a:t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1638300" y="2992437"/>
            <a:ext cx="2743200" cy="2841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2611437" y="5200650"/>
            <a:ext cx="1206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طرية الإستلام</a:t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1309687" y="4454525"/>
            <a:ext cx="838200" cy="228600"/>
          </a:xfrm>
          <a:prstGeom prst="rightArrow">
            <a:avLst>
              <a:gd fmla="val 18655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33"/>
          <p:cNvGrpSpPr/>
          <p:nvPr/>
        </p:nvGrpSpPr>
        <p:grpSpPr>
          <a:xfrm>
            <a:off x="2208212" y="4013200"/>
            <a:ext cx="1752600" cy="1111250"/>
            <a:chOff x="2208212" y="4013200"/>
            <a:chExt cx="1752600" cy="1111250"/>
          </a:xfrm>
        </p:grpSpPr>
        <p:sp>
          <p:nvSpPr>
            <p:cNvPr id="359" name="Google Shape;359;p33"/>
            <p:cNvSpPr txBox="1"/>
            <p:nvPr/>
          </p:nvSpPr>
          <p:spPr>
            <a:xfrm>
              <a:off x="2208212" y="4013200"/>
              <a:ext cx="1752600" cy="369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650" lIns="91425" spcFirstLastPara="1" rIns="91425" wrap="square" tIns="4565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موقع على الخرائط</a:t>
              </a:r>
              <a:endParaRPr/>
            </a:p>
          </p:txBody>
        </p:sp>
        <p:sp>
          <p:nvSpPr>
            <p:cNvPr id="360" name="Google Shape;360;p33"/>
            <p:cNvSpPr txBox="1"/>
            <p:nvPr/>
          </p:nvSpPr>
          <p:spPr>
            <a:xfrm>
              <a:off x="2208212" y="4383087"/>
              <a:ext cx="1752600" cy="37147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650" lIns="91425" spcFirstLastPara="1" rIns="91425" wrap="square" tIns="4565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تسليم لنفس المكتب</a:t>
              </a:r>
              <a:endParaRPr/>
            </a:p>
          </p:txBody>
        </p:sp>
        <p:sp>
          <p:nvSpPr>
            <p:cNvPr id="361" name="Google Shape;361;p33"/>
            <p:cNvSpPr txBox="1"/>
            <p:nvPr/>
          </p:nvSpPr>
          <p:spPr>
            <a:xfrm>
              <a:off x="2208212" y="4754562"/>
              <a:ext cx="1752600" cy="369887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650" lIns="91425" spcFirstLastPara="1" rIns="91425" wrap="square" tIns="4565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تسليم لفرع آخر</a:t>
              </a:r>
              <a:endParaRPr/>
            </a:p>
          </p:txBody>
        </p:sp>
        <p:cxnSp>
          <p:nvCxnSpPr>
            <p:cNvPr id="362" name="Google Shape;362;p33"/>
            <p:cNvCxnSpPr/>
            <p:nvPr/>
          </p:nvCxnSpPr>
          <p:spPr>
            <a:xfrm>
              <a:off x="2208212" y="4383087"/>
              <a:ext cx="1752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33"/>
            <p:cNvCxnSpPr/>
            <p:nvPr/>
          </p:nvCxnSpPr>
          <p:spPr>
            <a:xfrm>
              <a:off x="2208212" y="4754562"/>
              <a:ext cx="17526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4" name="Google Shape;364;p33"/>
            <p:cNvCxnSpPr/>
            <p:nvPr/>
          </p:nvCxnSpPr>
          <p:spPr>
            <a:xfrm>
              <a:off x="3960812" y="4013200"/>
              <a:ext cx="0" cy="11112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33"/>
            <p:cNvCxnSpPr/>
            <p:nvPr/>
          </p:nvCxnSpPr>
          <p:spPr>
            <a:xfrm>
              <a:off x="2208212" y="4013200"/>
              <a:ext cx="0" cy="111125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33"/>
            <p:cNvCxnSpPr/>
            <p:nvPr/>
          </p:nvCxnSpPr>
          <p:spPr>
            <a:xfrm>
              <a:off x="2208212" y="4013200"/>
              <a:ext cx="17526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33"/>
            <p:cNvCxnSpPr/>
            <p:nvPr/>
          </p:nvCxnSpPr>
          <p:spPr>
            <a:xfrm>
              <a:off x="2208212" y="5124450"/>
              <a:ext cx="17526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68" name="Google Shape;368;p33"/>
          <p:cNvSpPr txBox="1"/>
          <p:nvPr/>
        </p:nvSpPr>
        <p:spPr>
          <a:xfrm>
            <a:off x="130175" y="4378325"/>
            <a:ext cx="10953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طرية التسليم</a:t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3941762" y="5238750"/>
            <a:ext cx="838200" cy="228600"/>
          </a:xfrm>
          <a:prstGeom prst="rightArrow">
            <a:avLst>
              <a:gd fmla="val 18655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33"/>
          <p:cNvGrpSpPr/>
          <p:nvPr/>
        </p:nvGrpSpPr>
        <p:grpSpPr>
          <a:xfrm>
            <a:off x="4941887" y="4648200"/>
            <a:ext cx="1752600" cy="736600"/>
            <a:chOff x="4941887" y="4648200"/>
            <a:chExt cx="1752600" cy="736600"/>
          </a:xfrm>
        </p:grpSpPr>
        <p:sp>
          <p:nvSpPr>
            <p:cNvPr id="371" name="Google Shape;371;p33"/>
            <p:cNvSpPr txBox="1"/>
            <p:nvPr/>
          </p:nvSpPr>
          <p:spPr>
            <a:xfrm>
              <a:off x="4941887" y="4648200"/>
              <a:ext cx="1752600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نفس المكتب</a:t>
              </a:r>
              <a:endParaRPr/>
            </a:p>
          </p:txBody>
        </p:sp>
        <p:sp>
          <p:nvSpPr>
            <p:cNvPr id="372" name="Google Shape;372;p33"/>
            <p:cNvSpPr txBox="1"/>
            <p:nvPr/>
          </p:nvSpPr>
          <p:spPr>
            <a:xfrm>
              <a:off x="4941887" y="5013325"/>
              <a:ext cx="1752600" cy="37147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مكان على الخارطة</a:t>
              </a: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4941887" y="5013325"/>
              <a:ext cx="1752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" name="Google Shape;374;p33"/>
            <p:cNvCxnSpPr/>
            <p:nvPr/>
          </p:nvCxnSpPr>
          <p:spPr>
            <a:xfrm>
              <a:off x="6694487" y="4648200"/>
              <a:ext cx="0" cy="7366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33"/>
            <p:cNvCxnSpPr/>
            <p:nvPr/>
          </p:nvCxnSpPr>
          <p:spPr>
            <a:xfrm>
              <a:off x="4941887" y="4648200"/>
              <a:ext cx="0" cy="7366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33"/>
            <p:cNvCxnSpPr/>
            <p:nvPr/>
          </p:nvCxnSpPr>
          <p:spPr>
            <a:xfrm>
              <a:off x="4941887" y="4648200"/>
              <a:ext cx="17526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7" name="Google Shape;377;p33"/>
            <p:cNvCxnSpPr/>
            <p:nvPr/>
          </p:nvCxnSpPr>
          <p:spPr>
            <a:xfrm>
              <a:off x="4941887" y="5384800"/>
              <a:ext cx="17526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78" name="Google Shape;378;p33"/>
          <p:cNvSpPr/>
          <p:nvPr/>
        </p:nvSpPr>
        <p:spPr>
          <a:xfrm>
            <a:off x="7086600" y="5900737"/>
            <a:ext cx="1828800" cy="3651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إتمام الصفقة</a:t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6858000" y="2576512"/>
            <a:ext cx="2057400" cy="132238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صورة 2</a:t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6805612" y="3978275"/>
            <a:ext cx="2057400" cy="132238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صورة 3</a:t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4579937" y="2554287"/>
            <a:ext cx="2057400" cy="1320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صورة 1</a:t>
            </a:r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1198562" y="5741987"/>
            <a:ext cx="5438775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أوافق على الشروط الأحكام لهذا المكتب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2560637" y="446087"/>
            <a:ext cx="381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إتمام الطلب 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3941762" y="2179637"/>
            <a:ext cx="2514600" cy="533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رفض الطلب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3962400" y="1436687"/>
            <a:ext cx="2514600" cy="533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تأكيد الطلب </a:t>
            </a:r>
            <a:endParaRPr/>
          </a:p>
        </p:txBody>
      </p:sp>
      <p:sp>
        <p:nvSpPr>
          <p:cNvPr id="392" name="Google Shape;392;p34"/>
          <p:cNvSpPr txBox="1"/>
          <p:nvPr/>
        </p:nvSpPr>
        <p:spPr>
          <a:xfrm>
            <a:off x="1562100" y="3059112"/>
            <a:ext cx="4914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اذا قمت بالضغط على زر الرفض, عليك ذكر الاسباب</a:t>
            </a:r>
            <a:endParaRPr/>
          </a:p>
        </p:txBody>
      </p:sp>
      <p:sp>
        <p:nvSpPr>
          <p:cNvPr id="393" name="Google Shape;393;p34"/>
          <p:cNvSpPr txBox="1"/>
          <p:nvPr/>
        </p:nvSpPr>
        <p:spPr>
          <a:xfrm>
            <a:off x="2971800" y="3581400"/>
            <a:ext cx="35052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-السبب الأول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-السبب الثاني</a:t>
            </a:r>
            <a:b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b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b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b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b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-أخرى</a:t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3467100" y="5735637"/>
            <a:ext cx="2514600" cy="533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تقييم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667000" y="236537"/>
            <a:ext cx="350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التسجيل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865687" y="1225550"/>
            <a:ext cx="1839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الاسم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2065337" y="1266825"/>
            <a:ext cx="2057400" cy="2968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426075" y="1590675"/>
            <a:ext cx="18399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البريد الالكتروني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2065337" y="1709737"/>
            <a:ext cx="2057400" cy="2968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719762" y="2111375"/>
            <a:ext cx="12541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رقم الهاتف 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2065337" y="2171700"/>
            <a:ext cx="2057400" cy="2968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532437" y="4341812"/>
            <a:ext cx="1279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صورة الهوية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2105025" y="5226050"/>
            <a:ext cx="2057400" cy="26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426075" y="5108575"/>
            <a:ext cx="9874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العمر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2119312" y="5699125"/>
            <a:ext cx="2057400" cy="26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5237162" y="5594350"/>
            <a:ext cx="19827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رقم الهوية / الإقامة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5318125" y="4738687"/>
            <a:ext cx="19478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صورة رخصة القيادة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5861050" y="3243262"/>
            <a:ext cx="11382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الدولة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5513387" y="3825875"/>
            <a:ext cx="9874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المدينة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2065337" y="3346450"/>
            <a:ext cx="2057400" cy="2778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2093912" y="3889375"/>
            <a:ext cx="2057400" cy="26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599112" y="2549525"/>
            <a:ext cx="13906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الرقم السري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2093912" y="2708275"/>
            <a:ext cx="2043112" cy="2444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474912" y="6262687"/>
            <a:ext cx="2778125" cy="3349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تسجيل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2079625" y="4229100"/>
            <a:ext cx="2043112" cy="28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53636" y="60000"/>
                </a:lnTo>
                <a:lnTo>
                  <a:pt x="55227" y="60000"/>
                </a:lnTo>
                <a:lnTo>
                  <a:pt x="55227" y="105000"/>
                </a:lnTo>
                <a:lnTo>
                  <a:pt x="64773" y="105000"/>
                </a:lnTo>
                <a:lnTo>
                  <a:pt x="64773" y="60000"/>
                </a:lnTo>
                <a:lnTo>
                  <a:pt x="66364" y="60000"/>
                </a:lnTo>
                <a:lnTo>
                  <a:pt x="63977" y="43125"/>
                </a:lnTo>
                <a:lnTo>
                  <a:pt x="63977" y="20625"/>
                </a:lnTo>
                <a:lnTo>
                  <a:pt x="62386" y="20625"/>
                </a:lnTo>
                <a:lnTo>
                  <a:pt x="62386" y="31875"/>
                </a:lnTo>
                <a:close/>
              </a:path>
              <a:path extrusionOk="0" fill="darkenLess" h="120000" w="120000">
                <a:moveTo>
                  <a:pt x="63977" y="43125"/>
                </a:moveTo>
                <a:lnTo>
                  <a:pt x="63977" y="20625"/>
                </a:lnTo>
                <a:lnTo>
                  <a:pt x="62386" y="20625"/>
                </a:lnTo>
                <a:lnTo>
                  <a:pt x="62386" y="31875"/>
                </a:lnTo>
                <a:close/>
                <a:moveTo>
                  <a:pt x="55227" y="60000"/>
                </a:moveTo>
                <a:lnTo>
                  <a:pt x="55227" y="105000"/>
                </a:lnTo>
                <a:lnTo>
                  <a:pt x="59205" y="105000"/>
                </a:lnTo>
                <a:lnTo>
                  <a:pt x="59205" y="82500"/>
                </a:lnTo>
                <a:lnTo>
                  <a:pt x="60795" y="82500"/>
                </a:lnTo>
                <a:lnTo>
                  <a:pt x="60795" y="105000"/>
                </a:lnTo>
                <a:lnTo>
                  <a:pt x="64773" y="105000"/>
                </a:lnTo>
                <a:lnTo>
                  <a:pt x="64773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53636" y="60000"/>
                </a:lnTo>
                <a:lnTo>
                  <a:pt x="66364" y="60000"/>
                </a:lnTo>
                <a:close/>
                <a:moveTo>
                  <a:pt x="59205" y="82500"/>
                </a:moveTo>
                <a:lnTo>
                  <a:pt x="60795" y="82500"/>
                </a:lnTo>
                <a:lnTo>
                  <a:pt x="60795" y="105000"/>
                </a:lnTo>
                <a:lnTo>
                  <a:pt x="59205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2386" y="31875"/>
                </a:lnTo>
                <a:lnTo>
                  <a:pt x="62386" y="20625"/>
                </a:lnTo>
                <a:lnTo>
                  <a:pt x="63977" y="20625"/>
                </a:lnTo>
                <a:lnTo>
                  <a:pt x="63977" y="43125"/>
                </a:lnTo>
                <a:lnTo>
                  <a:pt x="66364" y="60000"/>
                </a:lnTo>
                <a:lnTo>
                  <a:pt x="64773" y="60000"/>
                </a:lnTo>
                <a:lnTo>
                  <a:pt x="64773" y="105000"/>
                </a:lnTo>
                <a:lnTo>
                  <a:pt x="55227" y="105000"/>
                </a:lnTo>
                <a:lnTo>
                  <a:pt x="55227" y="60000"/>
                </a:lnTo>
                <a:lnTo>
                  <a:pt x="53636" y="60000"/>
                </a:lnTo>
                <a:close/>
                <a:moveTo>
                  <a:pt x="62386" y="31875"/>
                </a:moveTo>
                <a:lnTo>
                  <a:pt x="63977" y="43125"/>
                </a:lnTo>
                <a:moveTo>
                  <a:pt x="64773" y="60000"/>
                </a:moveTo>
                <a:lnTo>
                  <a:pt x="55227" y="60000"/>
                </a:lnTo>
                <a:moveTo>
                  <a:pt x="59205" y="105000"/>
                </a:moveTo>
                <a:lnTo>
                  <a:pt x="59205" y="82500"/>
                </a:lnTo>
                <a:lnTo>
                  <a:pt x="60795" y="82500"/>
                </a:lnTo>
                <a:lnTo>
                  <a:pt x="60795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2119312" y="4686300"/>
            <a:ext cx="2043112" cy="28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53636" y="60000"/>
                </a:lnTo>
                <a:lnTo>
                  <a:pt x="55227" y="60000"/>
                </a:lnTo>
                <a:lnTo>
                  <a:pt x="55227" y="105000"/>
                </a:lnTo>
                <a:lnTo>
                  <a:pt x="64773" y="105000"/>
                </a:lnTo>
                <a:lnTo>
                  <a:pt x="64773" y="60000"/>
                </a:lnTo>
                <a:lnTo>
                  <a:pt x="66364" y="60000"/>
                </a:lnTo>
                <a:lnTo>
                  <a:pt x="63977" y="43125"/>
                </a:lnTo>
                <a:lnTo>
                  <a:pt x="63977" y="20625"/>
                </a:lnTo>
                <a:lnTo>
                  <a:pt x="62386" y="20625"/>
                </a:lnTo>
                <a:lnTo>
                  <a:pt x="62386" y="31875"/>
                </a:lnTo>
                <a:close/>
              </a:path>
              <a:path extrusionOk="0" fill="darkenLess" h="120000" w="120000">
                <a:moveTo>
                  <a:pt x="63977" y="43125"/>
                </a:moveTo>
                <a:lnTo>
                  <a:pt x="63977" y="20625"/>
                </a:lnTo>
                <a:lnTo>
                  <a:pt x="62386" y="20625"/>
                </a:lnTo>
                <a:lnTo>
                  <a:pt x="62386" y="31875"/>
                </a:lnTo>
                <a:close/>
                <a:moveTo>
                  <a:pt x="55227" y="60000"/>
                </a:moveTo>
                <a:lnTo>
                  <a:pt x="55227" y="105000"/>
                </a:lnTo>
                <a:lnTo>
                  <a:pt x="59205" y="105000"/>
                </a:lnTo>
                <a:lnTo>
                  <a:pt x="59205" y="82500"/>
                </a:lnTo>
                <a:lnTo>
                  <a:pt x="60795" y="82500"/>
                </a:lnTo>
                <a:lnTo>
                  <a:pt x="60795" y="105000"/>
                </a:lnTo>
                <a:lnTo>
                  <a:pt x="64773" y="105000"/>
                </a:lnTo>
                <a:lnTo>
                  <a:pt x="64773" y="60000"/>
                </a:lnTo>
                <a:close/>
              </a:path>
              <a:path extrusionOk="0" fill="darken" h="120000" w="120000">
                <a:moveTo>
                  <a:pt x="60000" y="15000"/>
                </a:moveTo>
                <a:lnTo>
                  <a:pt x="53636" y="60000"/>
                </a:lnTo>
                <a:lnTo>
                  <a:pt x="66364" y="60000"/>
                </a:lnTo>
                <a:close/>
                <a:moveTo>
                  <a:pt x="59205" y="82500"/>
                </a:moveTo>
                <a:lnTo>
                  <a:pt x="60795" y="82500"/>
                </a:lnTo>
                <a:lnTo>
                  <a:pt x="60795" y="105000"/>
                </a:lnTo>
                <a:lnTo>
                  <a:pt x="59205" y="105000"/>
                </a:lnTo>
                <a:close/>
              </a:path>
              <a:path extrusionOk="0" fill="none" h="120000" w="120000">
                <a:moveTo>
                  <a:pt x="60000" y="15000"/>
                </a:moveTo>
                <a:lnTo>
                  <a:pt x="62386" y="31875"/>
                </a:lnTo>
                <a:lnTo>
                  <a:pt x="62386" y="20625"/>
                </a:lnTo>
                <a:lnTo>
                  <a:pt x="63977" y="20625"/>
                </a:lnTo>
                <a:lnTo>
                  <a:pt x="63977" y="43125"/>
                </a:lnTo>
                <a:lnTo>
                  <a:pt x="66364" y="60000"/>
                </a:lnTo>
                <a:lnTo>
                  <a:pt x="64773" y="60000"/>
                </a:lnTo>
                <a:lnTo>
                  <a:pt x="64773" y="105000"/>
                </a:lnTo>
                <a:lnTo>
                  <a:pt x="55227" y="105000"/>
                </a:lnTo>
                <a:lnTo>
                  <a:pt x="55227" y="60000"/>
                </a:lnTo>
                <a:lnTo>
                  <a:pt x="53636" y="60000"/>
                </a:lnTo>
                <a:close/>
                <a:moveTo>
                  <a:pt x="62386" y="31875"/>
                </a:moveTo>
                <a:lnTo>
                  <a:pt x="63977" y="43125"/>
                </a:lnTo>
                <a:moveTo>
                  <a:pt x="64773" y="60000"/>
                </a:moveTo>
                <a:lnTo>
                  <a:pt x="55227" y="60000"/>
                </a:lnTo>
                <a:moveTo>
                  <a:pt x="59205" y="105000"/>
                </a:moveTo>
                <a:lnTo>
                  <a:pt x="59205" y="82500"/>
                </a:lnTo>
                <a:lnTo>
                  <a:pt x="60795" y="82500"/>
                </a:lnTo>
                <a:lnTo>
                  <a:pt x="60795" y="105000"/>
                </a:lnTo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 flipH="1">
            <a:off x="1066800" y="3124200"/>
            <a:ext cx="6324600" cy="33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447800" y="450850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التأكد من رقم الهاتف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2057400" y="2071687"/>
            <a:ext cx="6096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الرجاء ادخال الرقم الذي سيصلك برسالة نصية إلى جوالك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28600" y="2141537"/>
            <a:ext cx="17526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 ---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895600" y="3124200"/>
            <a:ext cx="1447800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تأكيد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2709862" y="138112"/>
            <a:ext cx="381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المستخدم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5562600" y="1281112"/>
            <a:ext cx="1328737" cy="99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صورة المستخدم</a:t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227762" y="2381250"/>
            <a:ext cx="27432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طلباتي الحالية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6227762" y="3048000"/>
            <a:ext cx="27432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العروض المتاحة</a:t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6227762" y="3806825"/>
            <a:ext cx="2773362" cy="33496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رسائل النظام</a:t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6116637" y="4384675"/>
            <a:ext cx="2854325" cy="58261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السجل(النشاطات السابقة)</a:t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6170612" y="5373687"/>
            <a:ext cx="2743200" cy="3365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استأجر سيارة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2849562" y="746125"/>
            <a:ext cx="518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طلبات المستخدم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4035425" y="2447925"/>
            <a:ext cx="4373562" cy="731837"/>
            <a:chOff x="4035425" y="2447925"/>
            <a:chExt cx="4373562" cy="731837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7315200" y="2447925"/>
              <a:ext cx="1093787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نوع السياره</a:t>
              </a:r>
              <a:endParaRPr/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6221412" y="2447925"/>
              <a:ext cx="1093787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اسم المكتب</a:t>
              </a:r>
              <a:endParaRPr/>
            </a:p>
          </p:txBody>
        </p:sp>
        <p:sp>
          <p:nvSpPr>
            <p:cNvPr id="225" name="Google Shape;225;p28"/>
            <p:cNvSpPr txBox="1"/>
            <p:nvPr/>
          </p:nvSpPr>
          <p:spPr>
            <a:xfrm>
              <a:off x="5380037" y="2447925"/>
              <a:ext cx="841375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الحالة</a:t>
              </a:r>
              <a:endParaRPr/>
            </a:p>
          </p:txBody>
        </p:sp>
        <p:sp>
          <p:nvSpPr>
            <p:cNvPr id="226" name="Google Shape;226;p28"/>
            <p:cNvSpPr txBox="1"/>
            <p:nvPr/>
          </p:nvSpPr>
          <p:spPr>
            <a:xfrm>
              <a:off x="4035425" y="2447925"/>
              <a:ext cx="1344612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الوقت</a:t>
              </a:r>
              <a:endParaRPr/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7315200" y="2813050"/>
              <a:ext cx="1093787" cy="366712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6221412" y="2813050"/>
              <a:ext cx="1093787" cy="366712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5380037" y="2813050"/>
              <a:ext cx="841375" cy="366712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4035425" y="2813050"/>
              <a:ext cx="1344612" cy="366712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28"/>
            <p:cNvCxnSpPr/>
            <p:nvPr/>
          </p:nvCxnSpPr>
          <p:spPr>
            <a:xfrm>
              <a:off x="7315200" y="2447925"/>
              <a:ext cx="0" cy="731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28"/>
            <p:cNvCxnSpPr/>
            <p:nvPr/>
          </p:nvCxnSpPr>
          <p:spPr>
            <a:xfrm>
              <a:off x="6221412" y="2447925"/>
              <a:ext cx="0" cy="731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28"/>
            <p:cNvCxnSpPr/>
            <p:nvPr/>
          </p:nvCxnSpPr>
          <p:spPr>
            <a:xfrm>
              <a:off x="5380037" y="2447925"/>
              <a:ext cx="0" cy="731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28"/>
            <p:cNvCxnSpPr/>
            <p:nvPr/>
          </p:nvCxnSpPr>
          <p:spPr>
            <a:xfrm>
              <a:off x="4035425" y="2813050"/>
              <a:ext cx="4373562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28"/>
            <p:cNvCxnSpPr/>
            <p:nvPr/>
          </p:nvCxnSpPr>
          <p:spPr>
            <a:xfrm>
              <a:off x="8408987" y="2447925"/>
              <a:ext cx="0" cy="731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28"/>
            <p:cNvCxnSpPr/>
            <p:nvPr/>
          </p:nvCxnSpPr>
          <p:spPr>
            <a:xfrm>
              <a:off x="4035425" y="2447925"/>
              <a:ext cx="0" cy="731837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28"/>
            <p:cNvCxnSpPr/>
            <p:nvPr/>
          </p:nvCxnSpPr>
          <p:spPr>
            <a:xfrm>
              <a:off x="4035425" y="2447925"/>
              <a:ext cx="4373562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28"/>
            <p:cNvCxnSpPr/>
            <p:nvPr/>
          </p:nvCxnSpPr>
          <p:spPr>
            <a:xfrm>
              <a:off x="4035425" y="3179762"/>
              <a:ext cx="4373562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2133600" y="525462"/>
            <a:ext cx="441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العروض المتاحة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grpSp>
        <p:nvGrpSpPr>
          <p:cNvPr id="245" name="Google Shape;245;p29"/>
          <p:cNvGrpSpPr/>
          <p:nvPr/>
        </p:nvGrpSpPr>
        <p:grpSpPr>
          <a:xfrm>
            <a:off x="1524000" y="1397000"/>
            <a:ext cx="6096000" cy="741362"/>
            <a:chOff x="1524000" y="1397000"/>
            <a:chExt cx="6096000" cy="741362"/>
          </a:xfrm>
        </p:grpSpPr>
        <p:sp>
          <p:nvSpPr>
            <p:cNvPr id="246" name="Google Shape;246;p29"/>
            <p:cNvSpPr txBox="1"/>
            <p:nvPr/>
          </p:nvSpPr>
          <p:spPr>
            <a:xfrm>
              <a:off x="6400800" y="1397000"/>
              <a:ext cx="121920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السيارة </a:t>
              </a:r>
              <a:endParaRPr/>
            </a:p>
          </p:txBody>
        </p:sp>
        <p:sp>
          <p:nvSpPr>
            <p:cNvPr id="247" name="Google Shape;247;p29"/>
            <p:cNvSpPr txBox="1"/>
            <p:nvPr/>
          </p:nvSpPr>
          <p:spPr>
            <a:xfrm>
              <a:off x="5181600" y="1397000"/>
              <a:ext cx="121920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المكتب</a:t>
              </a:r>
              <a:endParaRPr/>
            </a:p>
          </p:txBody>
        </p:sp>
        <p:sp>
          <p:nvSpPr>
            <p:cNvPr id="248" name="Google Shape;248;p29"/>
            <p:cNvSpPr txBox="1"/>
            <p:nvPr/>
          </p:nvSpPr>
          <p:spPr>
            <a:xfrm>
              <a:off x="3962400" y="1397000"/>
              <a:ext cx="121920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السعر</a:t>
              </a:r>
              <a:endParaRPr/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2743200" y="1397000"/>
              <a:ext cx="121920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الخصم</a:t>
              </a:r>
              <a:endParaRPr/>
            </a:p>
          </p:txBody>
        </p:sp>
        <p:sp>
          <p:nvSpPr>
            <p:cNvPr id="250" name="Google Shape;250;p29"/>
            <p:cNvSpPr txBox="1"/>
            <p:nvPr/>
          </p:nvSpPr>
          <p:spPr>
            <a:xfrm>
              <a:off x="1524000" y="1397000"/>
              <a:ext cx="121920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None/>
              </a:pPr>
              <a:r>
                <a:rPr b="1" i="0" lang="en-US" sz="13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المدة</a:t>
              </a:r>
              <a:endParaRPr/>
            </a:p>
          </p:txBody>
        </p:sp>
        <p:sp>
          <p:nvSpPr>
            <p:cNvPr id="251" name="Google Shape;251;p29"/>
            <p:cNvSpPr txBox="1"/>
            <p:nvPr/>
          </p:nvSpPr>
          <p:spPr>
            <a:xfrm>
              <a:off x="6400800" y="1768475"/>
              <a:ext cx="1219200" cy="369887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5181600" y="1768475"/>
              <a:ext cx="1219200" cy="369887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9"/>
            <p:cNvSpPr txBox="1"/>
            <p:nvPr/>
          </p:nvSpPr>
          <p:spPr>
            <a:xfrm>
              <a:off x="3962400" y="1768475"/>
              <a:ext cx="1219200" cy="369887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9"/>
            <p:cNvSpPr txBox="1"/>
            <p:nvPr/>
          </p:nvSpPr>
          <p:spPr>
            <a:xfrm>
              <a:off x="2743200" y="1768475"/>
              <a:ext cx="1219200" cy="369887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1524000" y="1768475"/>
              <a:ext cx="1219200" cy="369887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6" name="Google Shape;256;p29"/>
            <p:cNvCxnSpPr/>
            <p:nvPr/>
          </p:nvCxnSpPr>
          <p:spPr>
            <a:xfrm>
              <a:off x="6400800" y="13970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" name="Google Shape;257;p29"/>
            <p:cNvCxnSpPr/>
            <p:nvPr/>
          </p:nvCxnSpPr>
          <p:spPr>
            <a:xfrm>
              <a:off x="5181600" y="13970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" name="Google Shape;258;p29"/>
            <p:cNvCxnSpPr/>
            <p:nvPr/>
          </p:nvCxnSpPr>
          <p:spPr>
            <a:xfrm>
              <a:off x="3962400" y="13970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" name="Google Shape;259;p29"/>
            <p:cNvCxnSpPr/>
            <p:nvPr/>
          </p:nvCxnSpPr>
          <p:spPr>
            <a:xfrm>
              <a:off x="2743200" y="13970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0" name="Google Shape;260;p29"/>
            <p:cNvCxnSpPr/>
            <p:nvPr/>
          </p:nvCxnSpPr>
          <p:spPr>
            <a:xfrm>
              <a:off x="1524000" y="1768475"/>
              <a:ext cx="60960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" name="Google Shape;261;p29"/>
            <p:cNvCxnSpPr/>
            <p:nvPr/>
          </p:nvCxnSpPr>
          <p:spPr>
            <a:xfrm>
              <a:off x="7620000" y="13970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29"/>
            <p:cNvCxnSpPr/>
            <p:nvPr/>
          </p:nvCxnSpPr>
          <p:spPr>
            <a:xfrm>
              <a:off x="1524000" y="13970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3" name="Google Shape;263;p29"/>
            <p:cNvCxnSpPr/>
            <p:nvPr/>
          </p:nvCxnSpPr>
          <p:spPr>
            <a:xfrm>
              <a:off x="1524000" y="1397000"/>
              <a:ext cx="60960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4" name="Google Shape;264;p29"/>
            <p:cNvCxnSpPr/>
            <p:nvPr/>
          </p:nvCxnSpPr>
          <p:spPr>
            <a:xfrm>
              <a:off x="1524000" y="2138362"/>
              <a:ext cx="60960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2514600" y="323850"/>
            <a:ext cx="411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الرسائل </a:t>
            </a:r>
            <a:endParaRPr/>
          </a:p>
        </p:txBody>
      </p:sp>
      <p:sp>
        <p:nvSpPr>
          <p:cNvPr id="270" name="Google Shape;270;p30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grpSp>
        <p:nvGrpSpPr>
          <p:cNvPr id="272" name="Google Shape;272;p30"/>
          <p:cNvGrpSpPr/>
          <p:nvPr/>
        </p:nvGrpSpPr>
        <p:grpSpPr>
          <a:xfrm>
            <a:off x="5562600" y="1676400"/>
            <a:ext cx="3038475" cy="741362"/>
            <a:chOff x="5562600" y="1676400"/>
            <a:chExt cx="3038475" cy="741362"/>
          </a:xfrm>
        </p:grpSpPr>
        <p:sp>
          <p:nvSpPr>
            <p:cNvPr id="273" name="Google Shape;273;p30"/>
            <p:cNvSpPr txBox="1"/>
            <p:nvPr/>
          </p:nvSpPr>
          <p:spPr>
            <a:xfrm>
              <a:off x="5562600" y="1676400"/>
              <a:ext cx="3038475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50" spcFirstLastPara="1" rIns="91450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الرجاء الدخول .........</a:t>
              </a:r>
              <a:endParaRPr/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5562600" y="2047875"/>
              <a:ext cx="3038475" cy="369887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50" spcFirstLastPara="1" rIns="91450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السلام عليكم</a:t>
              </a:r>
              <a:endParaRPr/>
            </a:p>
          </p:txBody>
        </p:sp>
        <p:cxnSp>
          <p:nvCxnSpPr>
            <p:cNvPr id="275" name="Google Shape;275;p30"/>
            <p:cNvCxnSpPr/>
            <p:nvPr/>
          </p:nvCxnSpPr>
          <p:spPr>
            <a:xfrm>
              <a:off x="5562600" y="2047875"/>
              <a:ext cx="303847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6" name="Google Shape;276;p30"/>
            <p:cNvCxnSpPr/>
            <p:nvPr/>
          </p:nvCxnSpPr>
          <p:spPr>
            <a:xfrm>
              <a:off x="8601075" y="16764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7" name="Google Shape;277;p30"/>
            <p:cNvCxnSpPr/>
            <p:nvPr/>
          </p:nvCxnSpPr>
          <p:spPr>
            <a:xfrm>
              <a:off x="5562600" y="16764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30"/>
            <p:cNvCxnSpPr/>
            <p:nvPr/>
          </p:nvCxnSpPr>
          <p:spPr>
            <a:xfrm>
              <a:off x="5562600" y="1676400"/>
              <a:ext cx="3038475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30"/>
            <p:cNvCxnSpPr/>
            <p:nvPr/>
          </p:nvCxnSpPr>
          <p:spPr>
            <a:xfrm>
              <a:off x="5562600" y="2417762"/>
              <a:ext cx="3038475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80" name="Google Shape;280;p30"/>
          <p:cNvGrpSpPr/>
          <p:nvPr/>
        </p:nvGrpSpPr>
        <p:grpSpPr>
          <a:xfrm>
            <a:off x="2686050" y="1676400"/>
            <a:ext cx="2876550" cy="741362"/>
            <a:chOff x="2686050" y="1676400"/>
            <a:chExt cx="2876550" cy="741362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2686050" y="1676400"/>
              <a:ext cx="287655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الوقت</a:t>
              </a:r>
              <a:endParaRPr/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2686050" y="2047875"/>
              <a:ext cx="2876550" cy="369887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15/05/2017  10:11 مساء</a:t>
              </a:r>
              <a:endParaRPr/>
            </a:p>
          </p:txBody>
        </p:sp>
        <p:cxnSp>
          <p:nvCxnSpPr>
            <p:cNvPr id="283" name="Google Shape;283;p30"/>
            <p:cNvCxnSpPr/>
            <p:nvPr/>
          </p:nvCxnSpPr>
          <p:spPr>
            <a:xfrm>
              <a:off x="2686050" y="2047875"/>
              <a:ext cx="287655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5562600" y="16764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2686050" y="1676400"/>
              <a:ext cx="0" cy="7413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2686050" y="1676400"/>
              <a:ext cx="287655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2686050" y="2417762"/>
              <a:ext cx="287655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1900237" y="355600"/>
            <a:ext cx="434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استأجر سيارة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528637" y="1577975"/>
            <a:ext cx="2133600" cy="30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2747962" y="1508125"/>
            <a:ext cx="10985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المدينة</a:t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4305300" y="1635125"/>
            <a:ext cx="1762125" cy="369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6370637" y="1508125"/>
            <a:ext cx="723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الدولة</a:t>
            </a:r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2905125" y="2165350"/>
            <a:ext cx="536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إلى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571500" y="2165350"/>
            <a:ext cx="2133600" cy="293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 flipH="1">
            <a:off x="1033462" y="2133600"/>
            <a:ext cx="12430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1/2/2018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6500812" y="2114550"/>
            <a:ext cx="593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من</a:t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4227512" y="2190750"/>
            <a:ext cx="1762125" cy="2936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10/2/2018</a:t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2738437" y="3511550"/>
            <a:ext cx="2667000" cy="36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ابحث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2819400" y="323850"/>
            <a:ext cx="381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5370"/>
              </a:buClr>
              <a:buSzPts val="3300"/>
              <a:buFont typeface="Calibri"/>
              <a:buNone/>
            </a:pPr>
            <a:r>
              <a:rPr b="0" i="0" lang="en-US" sz="3300" u="sng" cap="none" strike="noStrike">
                <a:solidFill>
                  <a:srgbClr val="3E5370"/>
                </a:solidFill>
                <a:latin typeface="Calibri"/>
                <a:ea typeface="Calibri"/>
                <a:cs typeface="Calibri"/>
                <a:sym typeface="Calibri"/>
              </a:rPr>
              <a:t>صفحة البحث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8001000" y="525462"/>
            <a:ext cx="666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</a:pP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b="1" i="0" lang="en-US" sz="18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b="1" i="0" lang="en-US" sz="18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ع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5405437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685800" y="1417637"/>
            <a:ext cx="2286000" cy="63976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تفاصيل السيارة 1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685800" y="2241550"/>
            <a:ext cx="2286000" cy="63976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تفاصيل السيارة 2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3201987" y="5791200"/>
            <a:ext cx="1212850" cy="9302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تطبيق المحددات وبحث</a:t>
            </a:r>
            <a:endParaRPr/>
          </a:p>
        </p:txBody>
      </p:sp>
      <p:grpSp>
        <p:nvGrpSpPr>
          <p:cNvPr id="316" name="Google Shape;316;p32"/>
          <p:cNvGrpSpPr/>
          <p:nvPr/>
        </p:nvGrpSpPr>
        <p:grpSpPr>
          <a:xfrm>
            <a:off x="541337" y="3505200"/>
            <a:ext cx="2438400" cy="3078162"/>
            <a:chOff x="541337" y="3505200"/>
            <a:chExt cx="2438400" cy="3078162"/>
          </a:xfrm>
        </p:grpSpPr>
        <p:sp>
          <p:nvSpPr>
            <p:cNvPr id="317" name="Google Shape;317;p32"/>
            <p:cNvSpPr txBox="1"/>
            <p:nvPr/>
          </p:nvSpPr>
          <p:spPr>
            <a:xfrm>
              <a:off x="541337" y="3505200"/>
              <a:ext cx="2438400" cy="3078162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8" name="Google Shape;318;p32"/>
            <p:cNvCxnSpPr/>
            <p:nvPr/>
          </p:nvCxnSpPr>
          <p:spPr>
            <a:xfrm>
              <a:off x="2979737" y="3505200"/>
              <a:ext cx="0" cy="30781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32"/>
            <p:cNvCxnSpPr/>
            <p:nvPr/>
          </p:nvCxnSpPr>
          <p:spPr>
            <a:xfrm>
              <a:off x="541337" y="3505200"/>
              <a:ext cx="0" cy="30781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0" name="Google Shape;320;p32"/>
            <p:cNvCxnSpPr/>
            <p:nvPr/>
          </p:nvCxnSpPr>
          <p:spPr>
            <a:xfrm>
              <a:off x="541337" y="3505200"/>
              <a:ext cx="2438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1" name="Google Shape;321;p32"/>
            <p:cNvCxnSpPr/>
            <p:nvPr/>
          </p:nvCxnSpPr>
          <p:spPr>
            <a:xfrm>
              <a:off x="541337" y="6583362"/>
              <a:ext cx="24384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22" name="Google Shape;322;p32"/>
          <p:cNvSpPr txBox="1"/>
          <p:nvPr/>
        </p:nvSpPr>
        <p:spPr>
          <a:xfrm>
            <a:off x="701675" y="3657600"/>
            <a:ext cx="990600" cy="2889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النوع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720725" y="4030662"/>
            <a:ext cx="990600" cy="290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الفئةl</a:t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720725" y="4452937"/>
            <a:ext cx="990600" cy="290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السنة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720725" y="4841875"/>
            <a:ext cx="1504950" cy="2778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أقصى سعر</a:t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720725" y="5265737"/>
            <a:ext cx="1504950" cy="2778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أدنى سعر</a:t>
            </a:r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720725" y="5635625"/>
            <a:ext cx="1504950" cy="2778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اللون</a:t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219200" y="6042025"/>
            <a:ext cx="1295400" cy="2778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تثفية</a:t>
            </a:r>
            <a:endParaRPr/>
          </a:p>
        </p:txBody>
      </p:sp>
      <p:grpSp>
        <p:nvGrpSpPr>
          <p:cNvPr id="329" name="Google Shape;329;p32"/>
          <p:cNvGrpSpPr/>
          <p:nvPr/>
        </p:nvGrpSpPr>
        <p:grpSpPr>
          <a:xfrm>
            <a:off x="4592637" y="3535362"/>
            <a:ext cx="2438400" cy="3078163"/>
            <a:chOff x="4592637" y="3535362"/>
            <a:chExt cx="2438400" cy="3078163"/>
          </a:xfrm>
        </p:grpSpPr>
        <p:sp>
          <p:nvSpPr>
            <p:cNvPr id="330" name="Google Shape;330;p32"/>
            <p:cNvSpPr txBox="1"/>
            <p:nvPr/>
          </p:nvSpPr>
          <p:spPr>
            <a:xfrm>
              <a:off x="4592637" y="3535362"/>
              <a:ext cx="2438400" cy="3078162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" name="Google Shape;331;p32"/>
            <p:cNvCxnSpPr/>
            <p:nvPr/>
          </p:nvCxnSpPr>
          <p:spPr>
            <a:xfrm>
              <a:off x="7031037" y="3535362"/>
              <a:ext cx="0" cy="30781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32"/>
            <p:cNvCxnSpPr/>
            <p:nvPr/>
          </p:nvCxnSpPr>
          <p:spPr>
            <a:xfrm>
              <a:off x="4592637" y="3535362"/>
              <a:ext cx="0" cy="307816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32"/>
            <p:cNvCxnSpPr/>
            <p:nvPr/>
          </p:nvCxnSpPr>
          <p:spPr>
            <a:xfrm>
              <a:off x="4592637" y="3535362"/>
              <a:ext cx="24384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32"/>
            <p:cNvCxnSpPr/>
            <p:nvPr/>
          </p:nvCxnSpPr>
          <p:spPr>
            <a:xfrm>
              <a:off x="4592637" y="6613525"/>
              <a:ext cx="24384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35" name="Google Shape;335;p32"/>
          <p:cNvSpPr txBox="1"/>
          <p:nvPr/>
        </p:nvSpPr>
        <p:spPr>
          <a:xfrm>
            <a:off x="5518150" y="3695700"/>
            <a:ext cx="1143000" cy="365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السعر</a:t>
            </a:r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5518150" y="4225925"/>
            <a:ext cx="1143000" cy="365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التقييم</a:t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5405437" y="5029200"/>
            <a:ext cx="112712" cy="9048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5518150" y="4889500"/>
            <a:ext cx="865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الأقل أولاُ</a:t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5410200" y="5049837"/>
            <a:ext cx="112712" cy="9048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6418262" y="5010150"/>
            <a:ext cx="147637" cy="190500"/>
          </a:xfrm>
          <a:prstGeom prst="upArrow">
            <a:avLst>
              <a:gd fmla="val 837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 flipH="1">
            <a:off x="5405437" y="5334000"/>
            <a:ext cx="112712" cy="10636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5518150" y="5210175"/>
            <a:ext cx="914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1" i="0" lang="en-US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الأكثر أولاً</a:t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6413500" y="5332412"/>
            <a:ext cx="147637" cy="179387"/>
          </a:xfrm>
          <a:prstGeom prst="downArrow">
            <a:avLst>
              <a:gd fmla="val 12712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5268912" y="5949950"/>
            <a:ext cx="1060450" cy="2778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ترتيب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0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