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0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8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2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8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90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Welcome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Main Title: ECG Signal Classification using Deep Learning</a:t>
            </a:r>
          </a:p>
          <a:p>
            <a:endParaRPr/>
          </a:p>
          <a:p>
            <a:r>
              <a:t>Subtitle: Practical Application of Advanced CNN Models for Arrhythmia Diagnosis</a:t>
            </a:r>
          </a:p>
          <a:p>
            <a:endParaRPr/>
          </a:p>
          <a:p>
            <a:r>
              <a:t>Project inspired by: GitHub Repository (alaa-sawy/ECG-classification)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Feature: Flask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Function: Turns trained model into an interactive service.</a:t>
            </a:r>
          </a:p>
          <a:p>
            <a:endParaRPr/>
          </a:p>
          <a:p>
            <a:r>
              <a:t>Inputs: User uploads CSV with a heartbeat signal.</a:t>
            </a:r>
          </a:p>
          <a:p>
            <a:endParaRPr/>
          </a:p>
          <a:p>
            <a:r>
              <a:t>Outputs: Displays predicted heartbeat type (e.g., Normal, Ventricular Premature).</a:t>
            </a:r>
          </a:p>
          <a:p>
            <a:endParaRPr/>
          </a:p>
          <a:p>
            <a:r>
              <a:t>Basis: Built upon keras-flask-deploy-webapp structure ensuring efficient integration.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Verify Training: Ensure the model is trained and saved.</a:t>
            </a:r>
          </a:p>
          <a:p>
            <a:endParaRPr/>
          </a:p>
          <a:p>
            <a:r>
              <a:t>Run Server: Execute (ecg-env) $ python src/app.py</a:t>
            </a:r>
          </a:p>
          <a:p>
            <a:endParaRPr/>
          </a:p>
          <a:p>
            <a:r>
              <a:t>Access UI: Open browser at http://127.0.0.1:5000.</a:t>
            </a:r>
          </a:p>
          <a:p>
            <a:endParaRPr/>
          </a:p>
          <a:p>
            <a:r>
              <a:t>Interaction: Upload CSV and click 'Predict' to get instant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Expansion Options: Testing CINC2017 and User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CINC2017 Testing: Supports evaluation using PhysioNet Challenge 2017 data for independent testing.</a:t>
            </a:r>
          </a:p>
          <a:p>
            <a:endParaRPr/>
          </a:p>
          <a:p>
            <a:r>
              <a:t>Flexible Prediction: src/predict.py enables users to upload custom CSVs for quick predictions.</a:t>
            </a:r>
          </a:p>
          <a:p>
            <a:endParaRPr/>
          </a:p>
          <a:p>
            <a:r>
              <a:t>Customization: src/config.py allows tuning training and testing parameters.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Solutions: Docker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Importance: Ensures consistent app behavior across all environments.</a:t>
            </a:r>
          </a:p>
          <a:p>
            <a:endParaRPr/>
          </a:p>
          <a:p>
            <a:r>
              <a:t>Files: Includes Dockerfile and docker-compose.yaml (may need updates).</a:t>
            </a:r>
          </a:p>
          <a:p>
            <a:endParaRPr/>
          </a:p>
          <a:p>
            <a:r>
              <a:t>Usage: Run docker-compose up -d to deploy app and model in isolated container.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Evaluation and 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Performance Metrics: Accuracy, F1-Score, and Confusion Matrix.</a:t>
            </a:r>
          </a:p>
          <a:p>
            <a:endParaRPr/>
          </a:p>
          <a:p>
            <a:r>
              <a:t>Benchmark: Expected to achieve &gt;90% accuracy compared to global standards.</a:t>
            </a:r>
          </a:p>
          <a:p>
            <a:endParaRPr/>
          </a:p>
          <a:p>
            <a:r>
              <a:t>Challenges: Data imbalance and generalization to unseen patients.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 and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Features Summary: End-to-end application from data prep (MIT-BIH) to training (Keras/TF) and deployment (Flask) with strong research grounding.</a:t>
            </a:r>
          </a:p>
          <a:p>
            <a:endParaRPr/>
          </a:p>
          <a:p>
            <a:r>
              <a:t>License: Fully open-source (GPL-3.0) encouraging collaboration.</a:t>
            </a:r>
          </a:p>
          <a:p>
            <a:endParaRPr/>
          </a:p>
          <a:p>
            <a:r>
              <a:t>Future Work: Improve Docker support, web UI, and test alternative model architectures.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Main Goal: Build and train a deep learning model to automatically classify different types of arrhythmia with high accuracy.</a:t>
            </a:r>
          </a:p>
          <a:p>
            <a:endParaRPr/>
          </a:p>
          <a:p>
            <a:r>
              <a:t>Added Value: Automate the initial ECG diagnosis process, reducing diagnosis time and enhancing doctors’ efficiency.</a:t>
            </a:r>
          </a:p>
          <a:p>
            <a:endParaRPr/>
          </a:p>
          <a:p>
            <a:r>
              <a:t>Practical Application: Deploy the trained model into a usable environment (web app).</a:t>
            </a:r>
          </a:p>
          <a:p>
            <a:endParaRPr/>
          </a:p>
          <a:p>
            <a:r>
              <a:t>Scientific Basis: The project applies methods proposed in specialized research papers (Nature, arXiv).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Background: What is ECG?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Definition: A recording of the heart's electrical activity over a specific time period.</a:t>
            </a:r>
          </a:p>
          <a:p>
            <a:endParaRPr/>
          </a:p>
          <a:p>
            <a:r>
              <a:t>Basic Waves: ECG consists of distinct waves (P, QRS, T) that reflect the function of heart chambers.</a:t>
            </a:r>
          </a:p>
          <a:p>
            <a:endParaRPr/>
          </a:p>
          <a:p>
            <a:r>
              <a:t>Importance of Classification: Detecting deviations from the normal heart rhythm is critical for medical diagnosis.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Methodological Foundation: Deep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Why Deep Learning? CNNs are excellent for handling temporal and spatial data, ideal for ECG waveform pattern analysis.</a:t>
            </a:r>
          </a:p>
          <a:p>
            <a:endParaRPr/>
          </a:p>
          <a:p>
            <a:r>
              <a:t>Adopted Models: Based on reference research structures, typically using 1D CNNs for raw signal analysis.</a:t>
            </a:r>
          </a:p>
          <a:p>
            <a:endParaRPr/>
          </a:p>
          <a:p>
            <a:r>
              <a:t>Goal: Classify each heartbeat into defined categories (Normal, Atrial Premature, Ventricular Premature, etc.).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Dataset: MIT-BIH Arrhythmia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Source: PhysioNet.</a:t>
            </a:r>
          </a:p>
          <a:p>
            <a:endParaRPr/>
          </a:p>
          <a:p>
            <a:r>
              <a:t>Description: A global benchmark dataset of long-term ECG recordings (30 minutes each) from 48 patients.</a:t>
            </a:r>
          </a:p>
          <a:p>
            <a:endParaRPr/>
          </a:p>
          <a:p>
            <a:r>
              <a:t>Classification: Each heartbeat is labeled based on AAMI standards (e.g., V = Ventricular Ectopic Beat, N = Normal Beat).</a:t>
            </a:r>
          </a:p>
          <a:p>
            <a:endParaRPr/>
          </a:p>
          <a:p>
            <a:r>
              <a:t>Role: Used for model training.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– The First Step to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Filtering: Remove noise from patient motion or powerline interference (50/60 Hz).</a:t>
            </a:r>
          </a:p>
          <a:p>
            <a:endParaRPr/>
          </a:p>
          <a:p>
            <a:r>
              <a:t>Beat Segmentation: Use WFDB to detect QRS complex peaks accurately.</a:t>
            </a:r>
          </a:p>
          <a:p>
            <a:endParaRPr/>
          </a:p>
          <a:p>
            <a:r>
              <a:t>Windowing: Slice signals into time windows focusing on individual beats.</a:t>
            </a:r>
          </a:p>
          <a:p>
            <a:endParaRPr/>
          </a:p>
          <a:p>
            <a:r>
              <a:t>Normalization: Scale signal values (e.g., [0,1]) to accelerate training and improve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– Deep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Programming Language: Python 3.12.9 – chosen for flexibility and scientific libraries.</a:t>
            </a:r>
          </a:p>
          <a:p>
            <a:endParaRPr/>
          </a:p>
          <a:p>
            <a:r>
              <a:t>TensorFlow 2.19.0: Core ML framework.</a:t>
            </a:r>
          </a:p>
          <a:p>
            <a:endParaRPr/>
          </a:p>
          <a:p>
            <a:r>
              <a:t>Keras 3.9.1: High-level API for building, training, and evaluating models.</a:t>
            </a:r>
          </a:p>
          <a:p>
            <a:endParaRPr/>
          </a:p>
          <a:p>
            <a:r>
              <a:t>Hardware: Supports tensorflow-metal for GPU acceleration on macOS.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– Supporting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WFDB: Core library for handling PhysioNet ECG data.</a:t>
            </a:r>
          </a:p>
          <a:p>
            <a:endParaRPr/>
          </a:p>
          <a:p>
            <a:r>
              <a:t>NumPy &amp; SciPy: Used for signal processing and mathematical operations.</a:t>
            </a:r>
          </a:p>
          <a:p>
            <a:endParaRPr/>
          </a:p>
          <a:p>
            <a:r>
              <a:t>scikit-learn: Provides evaluation metrics and performance analysis.</a:t>
            </a:r>
          </a:p>
          <a:p>
            <a:endParaRPr/>
          </a:p>
          <a:p>
            <a:r>
              <a:t>Flask: Lightweight web framework for deploying the model and creating a user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Workflow –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Environment Setup: Virtual environment created via setup.sh.</a:t>
            </a:r>
          </a:p>
          <a:p>
            <a:endParaRPr/>
          </a:p>
          <a:p>
            <a:r>
              <a:t>Data Retrieval: src/data.py downloads and preprocesses MIT-BIH dataset.</a:t>
            </a:r>
          </a:p>
          <a:p>
            <a:endParaRPr/>
          </a:p>
          <a:p>
            <a:r>
              <a:t>Training: src/train.py runs Keras model training.</a:t>
            </a:r>
          </a:p>
          <a:p>
            <a:endParaRPr/>
          </a:p>
          <a:p>
            <a:r>
              <a:t>Results: Trained model saved for prediction and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815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Rockwell</vt:lpstr>
      <vt:lpstr>Gallery</vt:lpstr>
      <vt:lpstr>Title and Welcome</vt:lpstr>
      <vt:lpstr>Project Overview and Objectives</vt:lpstr>
      <vt:lpstr>Theoretical Background: What is ECG?</vt:lpstr>
      <vt:lpstr>Methodological Foundation: Deep Learning Models</vt:lpstr>
      <vt:lpstr>Main Dataset: MIT-BIH Arrhythmia Database</vt:lpstr>
      <vt:lpstr>Data Preprocessing – The First Step to Success</vt:lpstr>
      <vt:lpstr>Tech Stack – Deep Framework</vt:lpstr>
      <vt:lpstr>Tech Stack – Supporting Libraries</vt:lpstr>
      <vt:lpstr>Training Workflow – In Practice</vt:lpstr>
      <vt:lpstr>Practical Feature: Flask Web App</vt:lpstr>
      <vt:lpstr>Deployment Steps</vt:lpstr>
      <vt:lpstr>Expansion Options: Testing CINC2017 and User Data</vt:lpstr>
      <vt:lpstr>Engineering Solutions: Docker Containers</vt:lpstr>
      <vt:lpstr>Performance Evaluation and Expected Results</vt:lpstr>
      <vt:lpstr>Project Summary and Future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Welcome</dc:title>
  <dc:subject/>
  <dc:creator/>
  <cp:keywords/>
  <dc:description>generated using python-pptx</dc:description>
  <cp:lastModifiedBy>habib al rhman</cp:lastModifiedBy>
  <cp:revision>2</cp:revision>
  <dcterms:created xsi:type="dcterms:W3CDTF">2013-01-27T09:14:16Z</dcterms:created>
  <dcterms:modified xsi:type="dcterms:W3CDTF">2025-10-05T18:18:25Z</dcterms:modified>
  <cp:category/>
</cp:coreProperties>
</file>