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643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92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05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840056-B460-4FC3-B78B-6E176F60DA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8ADB42-3F12-496D-9586-D6222F679A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7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 online store ala </a:t>
            </a:r>
            <a:r>
              <a:rPr lang="en-US" dirty="0" err="1" smtClean="0">
                <a:solidFill>
                  <a:schemeClr val="accent1"/>
                </a:solidFill>
              </a:rPr>
              <a:t>javafx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Alaa Alajmy 201700095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Moemen </a:t>
            </a:r>
            <a:r>
              <a:rPr lang="en-US" dirty="0" err="1" smtClean="0">
                <a:solidFill>
                  <a:schemeClr val="accent1"/>
                </a:solidFill>
              </a:rPr>
              <a:t>Gaafar</a:t>
            </a:r>
            <a:r>
              <a:rPr lang="en-US" dirty="0" smtClean="0">
                <a:solidFill>
                  <a:schemeClr val="accent1"/>
                </a:solidFill>
              </a:rPr>
              <a:t> 201700873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Zooming in on statistics… an observer design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2" y="1970336"/>
            <a:ext cx="5455709" cy="4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Zooming in on statistics… another factory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335024"/>
            <a:ext cx="6305454" cy="53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look on how Statistics work pt. 1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1927411"/>
            <a:ext cx="7976836" cy="4524749"/>
          </a:xfrm>
        </p:spPr>
      </p:pic>
    </p:spTree>
    <p:extLst>
      <p:ext uri="{BB962C8B-B14F-4D97-AF65-F5344CB8AC3E}">
        <p14:creationId xmlns:p14="http://schemas.microsoft.com/office/powerpoint/2010/main" val="11129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look on how statistics work pt. 2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26" y="1981201"/>
            <a:ext cx="8295298" cy="4515784"/>
          </a:xfrm>
        </p:spPr>
      </p:pic>
    </p:spTree>
    <p:extLst>
      <p:ext uri="{BB962C8B-B14F-4D97-AF65-F5344CB8AC3E}">
        <p14:creationId xmlns:p14="http://schemas.microsoft.com/office/powerpoint/2010/main" val="13202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Burning down 3 sprints of </a:t>
            </a:r>
            <a:r>
              <a:rPr lang="en-US" dirty="0">
                <a:solidFill>
                  <a:schemeClr val="accent1"/>
                </a:solidFill>
              </a:rPr>
              <a:t>online store ala </a:t>
            </a:r>
            <a:r>
              <a:rPr lang="en-US" dirty="0" err="1">
                <a:solidFill>
                  <a:schemeClr val="accent1"/>
                </a:solidFill>
              </a:rPr>
              <a:t>javafx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Crying Meme Png , Png Download - Memes .png, Transparent Png - kind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30"/>
          <a:stretch/>
        </p:blipFill>
        <p:spPr bwMode="auto">
          <a:xfrm>
            <a:off x="9780494" y="5136841"/>
            <a:ext cx="2060015" cy="172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9" y="1896035"/>
            <a:ext cx="6474759" cy="4856069"/>
          </a:xfrm>
          <a:prstGeom prst="rect">
            <a:avLst/>
          </a:prstGeom>
        </p:spPr>
      </p:pic>
      <p:pic>
        <p:nvPicPr>
          <p:cNvPr id="7" name="Picture 2" descr="Crying Meme Png , Png Download - Memes .png, Transparent Png - kind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30"/>
          <a:stretch/>
        </p:blipFill>
        <p:spPr bwMode="auto">
          <a:xfrm>
            <a:off x="7413812" y="5136841"/>
            <a:ext cx="2060015" cy="172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Three Types of Users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A Funny Couple in a Landscape (Stick Figure Art) by harmonicfour on  Deviant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14" y="2699453"/>
            <a:ext cx="3866667" cy="23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ctor Cartoon Illustration Of Greedy Pig Businessman Stock Vector -  Illustration of boss, cartoon: 16295460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2" b="6402"/>
          <a:stretch/>
        </p:blipFill>
        <p:spPr bwMode="auto">
          <a:xfrm>
            <a:off x="898624" y="2324907"/>
            <a:ext cx="1622878" cy="31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or Cartoon Illustration Of Greedy Pig Businessman Stock Vector -  Illustration of boss, cartoon: 16295460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2" b="6402"/>
          <a:stretch/>
        </p:blipFill>
        <p:spPr bwMode="auto">
          <a:xfrm>
            <a:off x="4090059" y="2253189"/>
            <a:ext cx="1622878" cy="31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221" y="5646506"/>
            <a:ext cx="257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Administrator</a:t>
            </a:r>
          </a:p>
          <a:p>
            <a:pPr algn="ctr"/>
            <a:r>
              <a:rPr lang="en-US" dirty="0" smtClean="0"/>
              <a:t>Hi, I’m Jake. I manage this system to make money.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8262" y="5563138"/>
            <a:ext cx="284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Store Owner</a:t>
            </a:r>
          </a:p>
          <a:p>
            <a:pPr algn="ctr"/>
            <a:r>
              <a:rPr lang="en-US" dirty="0" smtClean="0"/>
              <a:t>Hi, I’m Freddie. I sell online and onsite products to make money.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2428" y="5491421"/>
            <a:ext cx="2703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Buyers</a:t>
            </a:r>
          </a:p>
          <a:p>
            <a:pPr algn="ctr"/>
            <a:r>
              <a:rPr lang="en-US" dirty="0" smtClean="0"/>
              <a:t>Hi, we’re Natalie and Drake. We buy shiny things with our green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25" y="356385"/>
            <a:ext cx="7734527" cy="6272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whole big mess…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64" y="1684648"/>
            <a:ext cx="8310282" cy="4944521"/>
          </a:xfrm>
        </p:spPr>
      </p:pic>
      <p:pic>
        <p:nvPicPr>
          <p:cNvPr id="9" name="Picture 4" descr="Vector Cartoon Illustration Of Greedy Pig Businessman Stock Vector -  Illustration of boss, cartoon: 16295460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2" b="6402"/>
          <a:stretch/>
        </p:blipFill>
        <p:spPr bwMode="auto">
          <a:xfrm>
            <a:off x="1230317" y="2313663"/>
            <a:ext cx="2185235" cy="423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umb Image - Tear Clipart Png, Transparent Png -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08" y="3105937"/>
            <a:ext cx="363281" cy="3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humb Image - Tear Clipart Png, Transparent Png - vh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95" y="3034219"/>
            <a:ext cx="363281" cy="3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humb Image - Tear Clipart Png, Transparent Png - vh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08" y="3445299"/>
            <a:ext cx="363281" cy="3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Thumb Image - Tear Clipart Png, Transparent Png - vh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69" y="3372155"/>
            <a:ext cx="363281" cy="3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63825" cy="149961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Disentangling the mess with administrators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As </a:t>
            </a:r>
            <a:r>
              <a:rPr lang="en-US" dirty="0"/>
              <a:t>a user, I want to be able to login, so that I can employ the platform’s functionalities.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an administrator, I want to be able to add products to the platform, so that I can ensure the platform’s growth and sustainability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an administrator, I want to be able to add new brands to the platform, so that I can ensure the platform’s growth and sustainability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an administrator, I want to be able to accept or reject store addition requests, so that I can ensure only stores that meet our standards will display items on the platform.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As an administrator, I want to be able to add new statistics to the system, so that store owners can have more insights about their stores.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4" descr="Vector Cartoon Illustration Of Greedy Pig Businessman Stock Vector -  Illustration of boss, cartoon: 16295460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2" b="6402"/>
          <a:stretch/>
        </p:blipFill>
        <p:spPr bwMode="auto">
          <a:xfrm>
            <a:off x="10961506" y="683828"/>
            <a:ext cx="607447" cy="1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Disentangling the </a:t>
            </a:r>
            <a:r>
              <a:rPr lang="en-US" dirty="0" smtClean="0">
                <a:solidFill>
                  <a:schemeClr val="accent1"/>
                </a:solidFill>
              </a:rPr>
              <a:t>mess with Store Owners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As a store owner, I want to be able to register online, so that I can exhibit and sell my stores’ products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 user, I want to be able to login, so that I can employ the platform’s functionalities.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 store owner, I want to be able to add my onsite and online stores to the platform, so that I can exhibit their products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 store owner, I want to be able to view live statistics about my stores, so that I can monitor the purchases of my products.</a:t>
            </a:r>
            <a:endParaRPr lang="en-US" dirty="0"/>
          </a:p>
        </p:txBody>
      </p:sp>
      <p:pic>
        <p:nvPicPr>
          <p:cNvPr id="4" name="Picture 4" descr="Vector Cartoon Illustration Of Greedy Pig Businessman Stock Vector -  Illustration of boss, cartoon: 16295460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2" b="6402"/>
          <a:stretch/>
        </p:blipFill>
        <p:spPr bwMode="auto">
          <a:xfrm>
            <a:off x="10544649" y="585216"/>
            <a:ext cx="670200" cy="129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4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Disentangling the </a:t>
            </a:r>
            <a:r>
              <a:rPr lang="en-US" dirty="0" smtClean="0">
                <a:solidFill>
                  <a:schemeClr val="accent1"/>
                </a:solidFill>
              </a:rPr>
              <a:t>mess with Buyers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As a </a:t>
            </a:r>
            <a:r>
              <a:rPr lang="en-US" dirty="0" smtClean="0"/>
              <a:t>buyer, </a:t>
            </a:r>
            <a:r>
              <a:rPr lang="en-US" dirty="0"/>
              <a:t>I want to be able to register online, so that I can start shopping online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 user, I want to be able to login, so that I can employ the platform’s functionalities.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 buyer, I want to be able to make an order, so that I can buy a product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/>
              <a:t>As a buyer, I want to be able to make payments using visa cards, cash, or vouchers, so that I can comfortably complete orders.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 Funny Couple in a Landscape (Stick Figure Art) by harmonicfour on  Deviant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25" y="576484"/>
            <a:ext cx="2451846" cy="1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423801" cy="149961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Which maps to controllers and boundaries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0" y="1688615"/>
            <a:ext cx="6481550" cy="5256606"/>
          </a:xfrm>
        </p:spPr>
      </p:pic>
    </p:spTree>
    <p:extLst>
      <p:ext uri="{BB962C8B-B14F-4D97-AF65-F5344CB8AC3E}">
        <p14:creationId xmlns:p14="http://schemas.microsoft.com/office/powerpoint/2010/main" val="12024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… And an entities class diagram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714143"/>
            <a:ext cx="8452329" cy="4971099"/>
          </a:xfrm>
        </p:spPr>
      </p:pic>
    </p:spTree>
    <p:extLst>
      <p:ext uri="{BB962C8B-B14F-4D97-AF65-F5344CB8AC3E}">
        <p14:creationId xmlns:p14="http://schemas.microsoft.com/office/powerpoint/2010/main" val="38398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Zooming in on payments… a factory design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06" y="2357792"/>
            <a:ext cx="7274348" cy="42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3">
      <a:dk1>
        <a:sysClr val="windowText" lastClr="000000"/>
      </a:dk1>
      <a:lt1>
        <a:sysClr val="window" lastClr="FFFFFF"/>
      </a:lt1>
      <a:dk2>
        <a:srgbClr val="1E1217"/>
      </a:dk2>
      <a:lt2>
        <a:srgbClr val="FFFFFF"/>
      </a:lt2>
      <a:accent1>
        <a:srgbClr val="78475D"/>
      </a:accent1>
      <a:accent2>
        <a:srgbClr val="A7D068"/>
      </a:accent2>
      <a:accent3>
        <a:srgbClr val="92D050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498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Tw Cen MT</vt:lpstr>
      <vt:lpstr>Tw Cen MT Condensed</vt:lpstr>
      <vt:lpstr>Wingdings 3</vt:lpstr>
      <vt:lpstr>Integral</vt:lpstr>
      <vt:lpstr>An online store ala javafx</vt:lpstr>
      <vt:lpstr>Three Types of Users</vt:lpstr>
      <vt:lpstr>A whole big mess…</vt:lpstr>
      <vt:lpstr>Disentangling the mess with administrators</vt:lpstr>
      <vt:lpstr>Disentangling the mess with Store Owners</vt:lpstr>
      <vt:lpstr>Disentangling the mess with Buyers</vt:lpstr>
      <vt:lpstr>Which maps to controllers and boundaries</vt:lpstr>
      <vt:lpstr>… And an entities class diagram</vt:lpstr>
      <vt:lpstr>Zooming in on payments… a factory design pattern</vt:lpstr>
      <vt:lpstr>Zooming in on statistics… an observer design pattern</vt:lpstr>
      <vt:lpstr>Zooming in on statistics… another factory</vt:lpstr>
      <vt:lpstr>A look on how Statistics work pt. 1</vt:lpstr>
      <vt:lpstr>A look on how statistics work pt. 2</vt:lpstr>
      <vt:lpstr>Burning down 3 sprints of online store ala javafx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store ala javafx</dc:title>
  <dc:creator>Alaa Al-Agami</dc:creator>
  <cp:lastModifiedBy>Alaa Al-Agami</cp:lastModifiedBy>
  <cp:revision>6</cp:revision>
  <dcterms:created xsi:type="dcterms:W3CDTF">2021-06-15T08:23:09Z</dcterms:created>
  <dcterms:modified xsi:type="dcterms:W3CDTF">2021-06-15T09:27:51Z</dcterms:modified>
</cp:coreProperties>
</file>