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EBB386-2E29-4582-89BC-FABF371904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55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4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70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66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6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5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D955-D6BA-407E-901B-9A85D96D039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9946C-C2F2-4E85-BAC8-37A25F84B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1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00C7-4DEB-32FA-49C2-C4F73E2F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26"/>
            <a:ext cx="9144000" cy="1769653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Machine learning</a:t>
            </a:r>
            <a:endParaRPr lang="en-GB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0E2C7-251A-ED44-F40A-C75C797EA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305" y="3141349"/>
            <a:ext cx="10203153" cy="334302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Youssef Mohamed Moustafa:22101287</a:t>
            </a:r>
          </a:p>
          <a:p>
            <a:pPr algn="l"/>
            <a:r>
              <a:rPr lang="en-US" sz="3600" dirty="0">
                <a:solidFill>
                  <a:schemeClr val="accent1"/>
                </a:solidFill>
              </a:rPr>
              <a:t>Aladdin Ibrahim said:22101463</a:t>
            </a:r>
          </a:p>
          <a:p>
            <a:pPr algn="l"/>
            <a:r>
              <a:rPr lang="en-US" sz="3600" dirty="0">
                <a:solidFill>
                  <a:schemeClr val="accent1"/>
                </a:solidFill>
              </a:rPr>
              <a:t>Rana HossamEldin Mohamed:22101478</a:t>
            </a:r>
          </a:p>
          <a:p>
            <a:pPr algn="l"/>
            <a:endParaRPr lang="en-GB" sz="36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5699E-BE62-40C1-EF22-C2F4CCA4C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4542" cy="26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510-85E9-6FD6-21F1-B82B2DDE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1717"/>
            <a:ext cx="8596668" cy="1320800"/>
          </a:xfrm>
        </p:spPr>
        <p:txBody>
          <a:bodyPr/>
          <a:lstStyle/>
          <a:p>
            <a:r>
              <a:rPr lang="en-US" dirty="0"/>
              <a:t>Modules: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0973-9E4B-C340-B113-7423EBC6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22705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1)Logistic Regression 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2</a:t>
            </a:r>
            <a:r>
              <a:rPr lang="en-GB" sz="3600" dirty="0">
                <a:solidFill>
                  <a:schemeClr val="accent2"/>
                </a:solidFill>
              </a:rPr>
              <a:t>)KNN</a:t>
            </a:r>
          </a:p>
          <a:p>
            <a:r>
              <a:rPr lang="en-GB" sz="3600" dirty="0">
                <a:solidFill>
                  <a:schemeClr val="accent2"/>
                </a:solidFill>
              </a:rPr>
              <a:t>3) Bagging</a:t>
            </a:r>
          </a:p>
          <a:p>
            <a:r>
              <a:rPr lang="en-GB" sz="3600" dirty="0">
                <a:solidFill>
                  <a:schemeClr val="accent2"/>
                </a:solidFill>
              </a:rPr>
              <a:t>Extra: 4) Ridge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9650-B9EA-5559-29D9-35DB7B4A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79" y="39329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Summary for the code: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54DC-36A6-F335-07E3-AE0B4D30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5" y="1278195"/>
            <a:ext cx="12075105" cy="5338916"/>
          </a:xfrm>
        </p:spPr>
        <p:txBody>
          <a:bodyPr>
            <a:normAutofit/>
          </a:bodyPr>
          <a:lstStyle/>
          <a:p>
            <a:r>
              <a:rPr lang="en-US" sz="3600" dirty="0"/>
              <a:t>We insert some library that we might use it.</a:t>
            </a:r>
          </a:p>
          <a:p>
            <a:r>
              <a:rPr lang="en-US" sz="3600" dirty="0"/>
              <a:t> we insert the data with and excel file.</a:t>
            </a:r>
          </a:p>
          <a:p>
            <a:r>
              <a:rPr lang="en-US" sz="3600" dirty="0"/>
              <a:t>We drop any coulombs that we don’t need in our data and clear the data. </a:t>
            </a:r>
          </a:p>
          <a:p>
            <a:r>
              <a:rPr lang="en-US" sz="3600" dirty="0"/>
              <a:t> we encode the data, and it must be all similar. </a:t>
            </a:r>
          </a:p>
          <a:p>
            <a:r>
              <a:rPr lang="en-US" sz="3600" dirty="0"/>
              <a:t>Start setting the data we have.</a:t>
            </a:r>
          </a:p>
          <a:p>
            <a:r>
              <a:rPr lang="en-US" sz="3600" dirty="0"/>
              <a:t>The last step before training and testing the module is splitting the data. 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843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07B7-9321-355E-D6BC-5FF71A48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1)</a:t>
            </a:r>
            <a:r>
              <a:rPr lang="en-US" sz="3600" u="sng" dirty="0">
                <a:solidFill>
                  <a:schemeClr val="accent2"/>
                </a:solidFill>
              </a:rPr>
              <a:t>Logistic Regression: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4966-AC1C-5680-44D0-030E1697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4" y="1496910"/>
            <a:ext cx="11760472" cy="4594173"/>
          </a:xfrm>
        </p:spPr>
        <p:txBody>
          <a:bodyPr>
            <a:normAutofit/>
          </a:bodyPr>
          <a:lstStyle/>
          <a:p>
            <a:r>
              <a:rPr lang="en-US" sz="3600" dirty="0"/>
              <a:t>Using the logistic regression because our data is a discrete data.</a:t>
            </a:r>
          </a:p>
          <a:p>
            <a:r>
              <a:rPr lang="en-US" sz="3600" dirty="0"/>
              <a:t> </a:t>
            </a:r>
            <a:r>
              <a:rPr lang="en-GB" sz="3600" dirty="0"/>
              <a:t>divides our data to 20% testing and 20% to the cross validation and 60% to our training.</a:t>
            </a:r>
          </a:p>
          <a:p>
            <a:r>
              <a:rPr lang="en-GB" sz="3600" dirty="0"/>
              <a:t>It gives us accuracy about 80%.</a:t>
            </a:r>
          </a:p>
          <a:p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9069C-7CC4-3E21-F21A-2B999AB0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43" y="3934202"/>
            <a:ext cx="4739693" cy="28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95A2-7E0D-2FF2-0F33-C6766F6F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2</a:t>
            </a:r>
            <a:r>
              <a:rPr lang="en-GB" sz="3600" dirty="0">
                <a:solidFill>
                  <a:schemeClr val="accent2"/>
                </a:solidFill>
              </a:rPr>
              <a:t>)</a:t>
            </a:r>
            <a:r>
              <a:rPr lang="en-GB" sz="3600" u="sng" dirty="0">
                <a:solidFill>
                  <a:schemeClr val="accent2"/>
                </a:solidFill>
              </a:rPr>
              <a:t>KNN:</a:t>
            </a:r>
            <a:br>
              <a:rPr lang="en-GB" sz="3600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422C-E2BF-49B0-7C76-F97101D6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17" y="1649311"/>
            <a:ext cx="10511776" cy="3880773"/>
          </a:xfrm>
        </p:spPr>
        <p:txBody>
          <a:bodyPr>
            <a:normAutofit/>
          </a:bodyPr>
          <a:lstStyle/>
          <a:p>
            <a:r>
              <a:rPr lang="en-GB" sz="3600" dirty="0"/>
              <a:t>Using the n=83 as this is the approximation of the root of the number of inputs which is 7000.</a:t>
            </a:r>
          </a:p>
          <a:p>
            <a:r>
              <a:rPr lang="en-GB" sz="3600" dirty="0"/>
              <a:t>It gives us accuracy about 76%</a:t>
            </a:r>
          </a:p>
          <a:p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8C1E5-4440-4605-49EC-B2446E12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5" y="3713262"/>
            <a:ext cx="5073991" cy="299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59C64-AFDE-6183-0321-001DE3542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56" y="3021163"/>
            <a:ext cx="4778429" cy="36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1564-13BB-7194-BCCE-0EC21D1C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648930"/>
            <a:ext cx="8596668" cy="1320800"/>
          </a:xfrm>
        </p:spPr>
        <p:txBody>
          <a:bodyPr/>
          <a:lstStyle/>
          <a:p>
            <a:r>
              <a:rPr lang="en-GB" sz="3600" dirty="0">
                <a:solidFill>
                  <a:schemeClr val="accent2"/>
                </a:solidFill>
              </a:rPr>
              <a:t>3) </a:t>
            </a:r>
            <a:r>
              <a:rPr lang="en-GB" sz="3600" u="sng" dirty="0">
                <a:solidFill>
                  <a:schemeClr val="accent2"/>
                </a:solidFill>
              </a:rPr>
              <a:t>Bagging:</a:t>
            </a:r>
            <a:br>
              <a:rPr lang="en-GB" sz="3600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76B6-104D-FD99-D212-B9230FCF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10" y="1590317"/>
            <a:ext cx="10560937" cy="4948134"/>
          </a:xfrm>
        </p:spPr>
        <p:txBody>
          <a:bodyPr>
            <a:normAutofit/>
          </a:bodyPr>
          <a:lstStyle/>
          <a:p>
            <a:r>
              <a:rPr lang="en-US" sz="3600" dirty="0"/>
              <a:t>It uses to reduce the variance.</a:t>
            </a:r>
          </a:p>
          <a:p>
            <a:r>
              <a:rPr lang="en-US" sz="3600" dirty="0"/>
              <a:t>It acts like a strong learner as it compare a number of samples which is independent of each others.</a:t>
            </a:r>
          </a:p>
          <a:p>
            <a:r>
              <a:rPr lang="en-GB" sz="3600" dirty="0"/>
              <a:t>It gives us accuracy about</a:t>
            </a:r>
            <a:r>
              <a:rPr lang="en-US" sz="3600" dirty="0"/>
              <a:t> 78%.</a:t>
            </a:r>
          </a:p>
          <a:p>
            <a:endParaRPr lang="en-GB" sz="3600" dirty="0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FEF519C2-5719-B36A-FD6D-1F23A3F5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23" y="3767324"/>
            <a:ext cx="4683367" cy="27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592D-637A-3F73-C09E-75B921BE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accent2"/>
                </a:solidFill>
              </a:rPr>
              <a:t>4) </a:t>
            </a:r>
            <a:r>
              <a:rPr lang="en-GB" sz="3600" u="sng" dirty="0">
                <a:solidFill>
                  <a:schemeClr val="accent2"/>
                </a:solidFill>
              </a:rPr>
              <a:t>Ridge(bonus):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8A00-5373-D102-D83D-42A25EFC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57" y="1572370"/>
            <a:ext cx="10472447" cy="3880773"/>
          </a:xfrm>
        </p:spPr>
        <p:txBody>
          <a:bodyPr>
            <a:normAutofit/>
          </a:bodyPr>
          <a:lstStyle/>
          <a:p>
            <a:r>
              <a:rPr lang="en-US" sz="3600" dirty="0"/>
              <a:t>It gives the average between the overfitting and underfitting data to make us get a low variance and low bias.  </a:t>
            </a:r>
            <a:endParaRPr lang="en-GB" sz="3600" dirty="0"/>
          </a:p>
        </p:txBody>
      </p:sp>
      <p:pic>
        <p:nvPicPr>
          <p:cNvPr id="5" name="Picture 4" descr="A comparison of graphs with red and blue dots&#10;&#10;Description automatically generated">
            <a:extLst>
              <a:ext uri="{FF2B5EF4-FFF2-40B4-BE49-F238E27FC236}">
                <a16:creationId xmlns:a16="http://schemas.microsoft.com/office/drawing/2014/main" id="{41A2E354-621F-11B8-D35C-70BF7C249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7" y="3484899"/>
            <a:ext cx="5733299" cy="3042340"/>
          </a:xfrm>
          <a:prstGeom prst="rect">
            <a:avLst/>
          </a:prstGeom>
        </p:spPr>
      </p:pic>
      <p:pic>
        <p:nvPicPr>
          <p:cNvPr id="7" name="Picture 6" descr="A diagram of data analysis&#10;&#10;Description automatically generated">
            <a:extLst>
              <a:ext uri="{FF2B5EF4-FFF2-40B4-BE49-F238E27FC236}">
                <a16:creationId xmlns:a16="http://schemas.microsoft.com/office/drawing/2014/main" id="{8FA3F715-888F-A4EA-12A1-4DA4532D5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85" y="3484900"/>
            <a:ext cx="5002279" cy="30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D25B-64B3-0E42-4DA3-2D28858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44" y="865799"/>
            <a:ext cx="8596668" cy="1320800"/>
          </a:xfrm>
        </p:spPr>
        <p:txBody>
          <a:bodyPr/>
          <a:lstStyle/>
          <a:p>
            <a:r>
              <a:rPr lang="en-GB" u="sng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4246-EEAA-D0F1-2C2E-4A14AF5F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36" y="2111428"/>
            <a:ext cx="10924731" cy="3880773"/>
          </a:xfrm>
        </p:spPr>
        <p:txBody>
          <a:bodyPr>
            <a:normAutofit/>
          </a:bodyPr>
          <a:lstStyle/>
          <a:p>
            <a:r>
              <a:rPr lang="en-GB" sz="3600" dirty="0"/>
              <a:t>A</a:t>
            </a:r>
            <a:r>
              <a:rPr lang="en-GB" sz="4000" dirty="0"/>
              <a:t>s we see the accuracy of the ridge was bad, we could fix it, but we have use it like this because it gives us a good accuracy in the other 3 modules and the best one in the accuracy and validation was the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2346276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306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Machine learning</vt:lpstr>
      <vt:lpstr>Modules:</vt:lpstr>
      <vt:lpstr>Summary for the code:</vt:lpstr>
      <vt:lpstr>1)Logistic Regression:</vt:lpstr>
      <vt:lpstr>2)KNN: </vt:lpstr>
      <vt:lpstr>3) Bagging: </vt:lpstr>
      <vt:lpstr>4) Ridge(bonus):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Youssef Mohamed Moustafa Abdelhalim</dc:creator>
  <cp:lastModifiedBy>Youssef Mohamed Moustafa Abdelhalim</cp:lastModifiedBy>
  <cp:revision>9</cp:revision>
  <dcterms:created xsi:type="dcterms:W3CDTF">2024-05-08T04:42:58Z</dcterms:created>
  <dcterms:modified xsi:type="dcterms:W3CDTF">2024-05-09T16:46:51Z</dcterms:modified>
</cp:coreProperties>
</file>