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EBB386-2E29-4582-89BC-FABF371904A2}">
          <p14:sldIdLst>
            <p14:sldId id="256"/>
            <p14:sldId id="257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955-D6BA-407E-901B-9A85D96D0391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17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955-D6BA-407E-901B-9A85D96D0391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2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955-D6BA-407E-901B-9A85D96D0391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4151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955-D6BA-407E-901B-9A85D96D0391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335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955-D6BA-407E-901B-9A85D96D0391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8666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955-D6BA-407E-901B-9A85D96D0391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420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955-D6BA-407E-901B-9A85D96D0391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54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955-D6BA-407E-901B-9A85D96D0391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2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955-D6BA-407E-901B-9A85D96D0391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23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955-D6BA-407E-901B-9A85D96D0391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50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955-D6BA-407E-901B-9A85D96D0391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92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955-D6BA-407E-901B-9A85D96D0391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25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955-D6BA-407E-901B-9A85D96D0391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18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955-D6BA-407E-901B-9A85D96D0391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35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955-D6BA-407E-901B-9A85D96D0391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16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955-D6BA-407E-901B-9A85D96D0391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82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ED955-D6BA-407E-901B-9A85D96D0391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78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00C7-4DEB-32FA-49C2-C4F73E2F7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26"/>
            <a:ext cx="9144000" cy="1769653"/>
          </a:xfrm>
        </p:spPr>
        <p:txBody>
          <a:bodyPr/>
          <a:lstStyle/>
          <a:p>
            <a:r>
              <a:rPr lang="en-US" u="sng" dirty="0">
                <a:solidFill>
                  <a:schemeClr val="accent1"/>
                </a:solidFill>
              </a:rPr>
              <a:t>Machine learning</a:t>
            </a:r>
            <a:endParaRPr lang="en-GB" u="sng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0E2C7-251A-ED44-F40A-C75C797EA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305" y="3141349"/>
            <a:ext cx="10203153" cy="334302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Youssef Mohamed Moustafa:22101287</a:t>
            </a:r>
          </a:p>
          <a:p>
            <a:pPr algn="l"/>
            <a:r>
              <a:rPr lang="en-US" sz="3600" dirty="0">
                <a:solidFill>
                  <a:schemeClr val="accent1"/>
                </a:solidFill>
              </a:rPr>
              <a:t>Aladdin Ibrahim said:22101463</a:t>
            </a:r>
          </a:p>
          <a:p>
            <a:pPr algn="l"/>
            <a:r>
              <a:rPr lang="en-US" sz="3600" dirty="0">
                <a:solidFill>
                  <a:schemeClr val="accent1"/>
                </a:solidFill>
              </a:rPr>
              <a:t>Rana HossamEldin Mohamed:22101478</a:t>
            </a:r>
          </a:p>
          <a:p>
            <a:pPr algn="l"/>
            <a:endParaRPr lang="en-GB" sz="3600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15699E-BE62-40C1-EF22-C2F4CCA4C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64542" cy="264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8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8510-85E9-6FD6-21F1-B82B2DDE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62" y="417089"/>
            <a:ext cx="8596668" cy="1320800"/>
          </a:xfrm>
        </p:spPr>
        <p:txBody>
          <a:bodyPr/>
          <a:lstStyle/>
          <a:p>
            <a:r>
              <a:rPr lang="en-US" u="sng" dirty="0"/>
              <a:t>Ridge Modules(bonus):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0973-9E4B-C340-B113-7423EBC6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72" y="1386187"/>
            <a:ext cx="11906056" cy="5388686"/>
          </a:xfrm>
        </p:spPr>
        <p:txBody>
          <a:bodyPr>
            <a:normAutofit/>
          </a:bodyPr>
          <a:lstStyle/>
          <a:p>
            <a:r>
              <a:rPr lang="en-US" sz="3000" dirty="0"/>
              <a:t>It takes the function of the Linear regression and add to it a value that called penalty.</a:t>
            </a:r>
          </a:p>
          <a:p>
            <a:r>
              <a:rPr lang="en-US" sz="3000" dirty="0"/>
              <a:t>It gives the average between the overfitting and underfitting data to make us get a low variance and low bias.</a:t>
            </a:r>
          </a:p>
          <a:p>
            <a:endParaRPr lang="en-US" sz="3000" dirty="0"/>
          </a:p>
          <a:p>
            <a:r>
              <a:rPr lang="en-GB" sz="3000" dirty="0"/>
              <a:t>The strength of the regularization is controlled by the alpha parameter. A higher alpha means stronger regularization, resulting in smaller coefficient estimates. The optimal value of alpha can be selected using techniques like cross-validation.</a:t>
            </a: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>
              <a:solidFill>
                <a:schemeClr val="accent2"/>
              </a:solidFill>
            </a:endParaRPr>
          </a:p>
        </p:txBody>
      </p:sp>
      <p:pic>
        <p:nvPicPr>
          <p:cNvPr id="5" name="Picture 4" descr="A math equatio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1E665F17-6C57-7909-DAC0-9F88B7A1C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182" y="3049650"/>
            <a:ext cx="3258117" cy="101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D896F-456A-8BAF-A5CE-4CAAEC221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15" y="207458"/>
            <a:ext cx="12155440" cy="6235265"/>
          </a:xfrm>
        </p:spPr>
        <p:txBody>
          <a:bodyPr>
            <a:normAutofit/>
          </a:bodyPr>
          <a:lstStyle/>
          <a:p>
            <a:r>
              <a:rPr lang="en-GB" sz="3000" dirty="0"/>
              <a:t>It can stabilize the regression estimates, especially when the number of predictors is larger than the number of observations.</a:t>
            </a:r>
          </a:p>
          <a:p>
            <a:r>
              <a:rPr lang="en-GB" sz="3000" dirty="0"/>
              <a:t>It provides a simple efficient way to introduce regularization into linear regression models.</a:t>
            </a:r>
          </a:p>
          <a:p>
            <a:pPr marL="0" indent="0">
              <a:buNone/>
            </a:pPr>
            <a:r>
              <a:rPr lang="en-GB" sz="3000" u="sng" dirty="0">
                <a:solidFill>
                  <a:schemeClr val="accent2"/>
                </a:solidFill>
              </a:rPr>
              <a:t>From it disadvantage:</a:t>
            </a:r>
          </a:p>
          <a:p>
            <a:r>
              <a:rPr lang="en-GB" sz="3000" dirty="0">
                <a:solidFill>
                  <a:schemeClr val="tx1"/>
                </a:solidFill>
              </a:rPr>
              <a:t>It assumes that all predictors are equally important, which might not always be the case.</a:t>
            </a:r>
          </a:p>
          <a:p>
            <a:r>
              <a:rPr lang="en-GB" sz="3000" dirty="0">
                <a:solidFill>
                  <a:schemeClr val="tx1"/>
                </a:solidFill>
              </a:rPr>
              <a:t>It doesn't perform variable selection, meaning it won't set coefficients to exactly zero.</a:t>
            </a:r>
            <a:endParaRPr lang="en-GB" sz="3000" dirty="0"/>
          </a:p>
        </p:txBody>
      </p:sp>
      <p:pic>
        <p:nvPicPr>
          <p:cNvPr id="9" name="Picture 8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DF2829FC-53A1-2A77-CC7A-8BCEC8B6F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411" y="4478842"/>
            <a:ext cx="5969589" cy="237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8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arison of graphs with red and blue dots&#10;&#10;Description automatically generated">
            <a:extLst>
              <a:ext uri="{FF2B5EF4-FFF2-40B4-BE49-F238E27FC236}">
                <a16:creationId xmlns:a16="http://schemas.microsoft.com/office/drawing/2014/main" id="{41A2E354-621F-11B8-D35C-70BF7C249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483927" cy="3440656"/>
          </a:xfrm>
          <a:prstGeom prst="rect">
            <a:avLst/>
          </a:prstGeom>
        </p:spPr>
      </p:pic>
      <p:pic>
        <p:nvPicPr>
          <p:cNvPr id="10" name="Picture 9" descr="A diagram of data analysis&#10;&#10;Description automatically generated">
            <a:extLst>
              <a:ext uri="{FF2B5EF4-FFF2-40B4-BE49-F238E27FC236}">
                <a16:creationId xmlns:a16="http://schemas.microsoft.com/office/drawing/2014/main" id="{8FA3F715-888F-A4EA-12A1-4DA4532D5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963" y="3241392"/>
            <a:ext cx="5614555" cy="365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358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355</TotalTime>
  <Words>170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Machine learning</vt:lpstr>
      <vt:lpstr>Ridge Modules(bonus):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Youssef Mohamed Moustafa Abdelhalim</dc:creator>
  <cp:lastModifiedBy>Youssef Mohamed Moustafa Abdelhalim</cp:lastModifiedBy>
  <cp:revision>10</cp:revision>
  <dcterms:created xsi:type="dcterms:W3CDTF">2024-05-08T04:42:58Z</dcterms:created>
  <dcterms:modified xsi:type="dcterms:W3CDTF">2024-05-11T09:15:50Z</dcterms:modified>
</cp:coreProperties>
</file>