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or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ora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4a90d48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4a90d4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56367322_0_3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5636732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c557bfb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c557bf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846650" y="2345025"/>
            <a:ext cx="5169300" cy="11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Amit Graduation Project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Glove for Deaf</a:t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6568525" y="3775175"/>
            <a:ext cx="2527800" cy="5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ALaa Elkhateeb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21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14" name="Google Shape;214;p21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2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17" name="Google Shape;217;p2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030125" y="2225750"/>
            <a:ext cx="75693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main objective of this project is to understand the communication between microcontroller and LCD in response to sensors’ readings.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02058" y="10125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395825" y="796625"/>
            <a:ext cx="383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Objective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16675" y="1432225"/>
            <a:ext cx="75693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In each finger ,there is a flex sensor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which is used to get readings represent finger movements then convert to certain logic to display the corresponding word to those movements in the LCD.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902058" y="1012550"/>
            <a:ext cx="214625" cy="214625"/>
            <a:chOff x="2594050" y="1631825"/>
            <a:chExt cx="439625" cy="439625"/>
          </a:xfrm>
        </p:grpSpPr>
        <p:sp>
          <p:nvSpPr>
            <p:cNvPr id="100" name="Google Shape;100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366975" y="796625"/>
            <a:ext cx="383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Method</a:t>
            </a:r>
            <a:endParaRPr b="1"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150" y="2640400"/>
            <a:ext cx="3059826" cy="219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512275" y="803725"/>
            <a:ext cx="38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Sequence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304700" y="18871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2168092" y="1764492"/>
            <a:ext cx="1443618" cy="622527"/>
            <a:chOff x="1900218" y="996036"/>
            <a:chExt cx="1882407" cy="669600"/>
          </a:xfrm>
        </p:grpSpPr>
        <p:cxnSp>
          <p:nvCxnSpPr>
            <p:cNvPr id="115" name="Google Shape;115;p15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D8382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6" name="Google Shape;116;p15"/>
            <p:cNvSpPr txBox="1"/>
            <p:nvPr/>
          </p:nvSpPr>
          <p:spPr>
            <a:xfrm>
              <a:off x="1900218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LCD display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902058" y="1012550"/>
            <a:ext cx="214625" cy="214625"/>
            <a:chOff x="2594050" y="1631825"/>
            <a:chExt cx="439625" cy="439625"/>
          </a:xfrm>
        </p:grpSpPr>
        <p:sp>
          <p:nvSpPr>
            <p:cNvPr id="118" name="Google Shape;118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1870055" y="3873697"/>
            <a:ext cx="1881232" cy="669600"/>
            <a:chOff x="1900218" y="3152297"/>
            <a:chExt cx="1881232" cy="669600"/>
          </a:xfrm>
        </p:grpSpPr>
        <p:cxnSp>
          <p:nvCxnSpPr>
            <p:cNvPr id="123" name="Google Shape;123;p15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802017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4" name="Google Shape;124;p15"/>
            <p:cNvSpPr txBox="1"/>
            <p:nvPr/>
          </p:nvSpPr>
          <p:spPr>
            <a:xfrm>
              <a:off x="1900218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Decision</a:t>
              </a: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 making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 flipH="1" rot="-1800047">
            <a:off x="3229156" y="1807834"/>
            <a:ext cx="2690936" cy="2690936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5350625" y="3873697"/>
            <a:ext cx="1870327" cy="669600"/>
            <a:chOff x="5343425" y="3152297"/>
            <a:chExt cx="1870327" cy="669600"/>
          </a:xfrm>
        </p:grpSpPr>
        <p:cxnSp>
          <p:nvCxnSpPr>
            <p:cNvPr id="127" name="Google Shape;127;p15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cap="flat" cmpd="sng" w="19050">
              <a:solidFill>
                <a:srgbClr val="D8382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8" name="Google Shape;128;p15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Mapping </a:t>
              </a: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value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5351975" y="1717436"/>
            <a:ext cx="1868977" cy="669600"/>
            <a:chOff x="5344775" y="996036"/>
            <a:chExt cx="1868977" cy="669600"/>
          </a:xfrm>
        </p:grpSpPr>
        <p:cxnSp>
          <p:nvCxnSpPr>
            <p:cNvPr id="130" name="Google Shape;130;p15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802017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31" name="Google Shape;131;p15"/>
            <p:cNvSpPr txBox="1"/>
            <p:nvPr/>
          </p:nvSpPr>
          <p:spPr>
            <a:xfrm>
              <a:off x="5718552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Getting sensors readings for conversion 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5"/>
          <p:cNvSpPr txBox="1"/>
          <p:nvPr/>
        </p:nvSpPr>
        <p:spPr>
          <a:xfrm>
            <a:off x="3852984" y="27778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p15"/>
          <p:cNvSpPr/>
          <p:nvPr/>
        </p:nvSpPr>
        <p:spPr>
          <a:xfrm rot="1800047">
            <a:off x="3227043" y="1807834"/>
            <a:ext cx="2690936" cy="2690936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9000757">
            <a:off x="3221164" y="1807420"/>
            <a:ext cx="2690226" cy="2690226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9000757">
            <a:off x="3228834" y="1808170"/>
            <a:ext cx="2690226" cy="2690226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8100000">
            <a:off x="3173319" y="2978850"/>
            <a:ext cx="363170" cy="363170"/>
          </a:xfrm>
          <a:prstGeom prst="rtTriangle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rot="-2700000">
            <a:off x="5605828" y="2971688"/>
            <a:ext cx="363170" cy="3631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2700000">
            <a:off x="4388060" y="4148436"/>
            <a:ext cx="363170" cy="3631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8100000">
            <a:off x="4389915" y="1748793"/>
            <a:ext cx="363170" cy="363170"/>
          </a:xfrm>
          <a:prstGeom prst="rtTriangl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Big concept</a:t>
            </a:r>
            <a:endParaRPr sz="4800">
              <a:highlight>
                <a:schemeClr val="accent1"/>
              </a:highlight>
            </a:endParaRPr>
          </a:p>
        </p:txBody>
      </p:sp>
      <p:cxnSp>
        <p:nvCxnSpPr>
          <p:cNvPr id="145" name="Google Shape;145;p16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3473225" y="56698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4184368" y="854983"/>
            <a:ext cx="1035173" cy="1035155"/>
            <a:chOff x="6643075" y="3664250"/>
            <a:chExt cx="407950" cy="407975"/>
          </a:xfrm>
        </p:grpSpPr>
        <p:sp>
          <p:nvSpPr>
            <p:cNvPr id="148" name="Google Shape;148;p1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6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51" name="Google Shape;151;p1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469975" y="3829100"/>
            <a:ext cx="657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sensors’ readings?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916450" y="1568175"/>
            <a:ext cx="75729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ADC channel </a:t>
            </a:r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8" name="Google Shape;168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00" y="2588524"/>
            <a:ext cx="6568800" cy="11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381250" y="90927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Mapping values </a:t>
            </a:r>
            <a:endParaRPr sz="2100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Flat 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Represented as 4v which means setting potentiometer range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(%100🠚%80)</a:t>
            </a:r>
            <a:endParaRPr/>
          </a:p>
        </p:txBody>
      </p:sp>
      <p:sp>
        <p:nvSpPr>
          <p:cNvPr id="180" name="Google Shape;180;p18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90〫Bend 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Represented as 2v which means setting potentiometer range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(%60🠚%40)</a:t>
            </a:r>
            <a:endParaRPr/>
          </a:p>
        </p:txBody>
      </p:sp>
      <p:sp>
        <p:nvSpPr>
          <p:cNvPr id="181" name="Google Shape;181;p18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chemeClr val="accent1"/>
                </a:highlight>
              </a:rPr>
              <a:t>45</a:t>
            </a:r>
            <a:r>
              <a:rPr b="1" lang="en">
                <a:highlight>
                  <a:schemeClr val="accent1"/>
                </a:highlight>
              </a:rPr>
              <a:t>〫Bend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Represented as 3v which means setting potentiometer range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(%80🠚%60)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3" name="Google Shape;183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390600" y="972625"/>
            <a:ext cx="3869100" cy="4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</a:t>
            </a:r>
            <a:r>
              <a:rPr lang="en" sz="2100"/>
              <a:t>lowchar</a:t>
            </a:r>
            <a:r>
              <a:rPr lang="en"/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94" name="Google Shape;194;p1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950" y="236350"/>
            <a:ext cx="6099526" cy="467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Simulation</a:t>
            </a:r>
            <a:r>
              <a:rPr lang="en"/>
              <a:t> </a:t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204" name="Google Shape;204;p2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75" y="1398624"/>
            <a:ext cx="7443049" cy="35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