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130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66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31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5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7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6111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89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7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66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27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7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0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78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Monte Carlo : Pandemic</a:t>
            </a:r>
            <a:r>
              <a:rPr dirty="0"/>
              <a:t> Simulation Parallelization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Performance Analysis using Java and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Java: Efficient use of multithreading with ExecutorService and ForkJoinPool</a:t>
            </a:r>
          </a:p>
          <a:p>
            <a:r>
              <a:t>Python: Clear performance visualization using Matplotlib</a:t>
            </a:r>
          </a:p>
          <a:p>
            <a:r>
              <a:t>Fork/Join is more scalable for large simulations</a:t>
            </a:r>
          </a:p>
          <a:p>
            <a:r>
              <a:t>Project demonstrates parallel computing and performance evaluation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Simulates the spread of infection using SIR model</a:t>
            </a:r>
          </a:p>
          <a:p>
            <a:r>
              <a:t>Implements sequential and parallel versions</a:t>
            </a:r>
          </a:p>
          <a:p>
            <a:r>
              <a:t>Uses Java ExecutorService and ForkJoinPool for multithreading</a:t>
            </a:r>
          </a:p>
          <a:p>
            <a:r>
              <a:t>Generates performance graphs using Python and Matplotlib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8CCB9-908B-4AD3-5FF7-0091D2932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15F8-E3DC-747C-9AB7-E817F6510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Language: Java</a:t>
            </a:r>
          </a:p>
          <a:p>
            <a:r>
              <a:rPr lang="en-US" dirty="0"/>
              <a:t>Libraries Used: </a:t>
            </a:r>
            <a:r>
              <a:rPr lang="en-US" dirty="0" err="1"/>
              <a:t>java.concurrent</a:t>
            </a:r>
            <a:r>
              <a:rPr lang="en-US" dirty="0"/>
              <a:t> , matplotlib &amp; pandas (visualization) .</a:t>
            </a:r>
          </a:p>
          <a:p>
            <a:r>
              <a:rPr lang="en-US" dirty="0"/>
              <a:t>Tools : IntelliJ IDE</a:t>
            </a:r>
          </a:p>
          <a:p>
            <a:pPr marL="0" indent="0">
              <a:buNone/>
            </a:pPr>
            <a:r>
              <a:rPr lang="en-US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668460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88" y="0"/>
            <a:ext cx="7269480" cy="1325562"/>
          </a:xfrm>
        </p:spPr>
        <p:txBody>
          <a:bodyPr/>
          <a:lstStyle/>
          <a:p>
            <a:r>
              <a:rPr dirty="0"/>
              <a:t>SIRSimulation.java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2156254"/>
            <a:ext cx="3200400" cy="360817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Simulates infection spread in a population</a:t>
            </a:r>
          </a:p>
          <a:p>
            <a:r>
              <a:rPr dirty="0"/>
              <a:t>Fields: S, I, R (Susceptible, Infected, Recovered)</a:t>
            </a:r>
          </a:p>
          <a:p>
            <a:r>
              <a:rPr dirty="0"/>
              <a:t>Methods:</a:t>
            </a:r>
          </a:p>
          <a:p>
            <a:r>
              <a:rPr dirty="0"/>
              <a:t>  - reset(): initialize state</a:t>
            </a:r>
          </a:p>
          <a:p>
            <a:r>
              <a:rPr dirty="0"/>
              <a:t>  - run(): simulate daily spread with beta and gamma probabilities</a:t>
            </a:r>
          </a:p>
          <a:p>
            <a:r>
              <a:rPr dirty="0"/>
              <a:t>  - </a:t>
            </a:r>
            <a:r>
              <a:rPr dirty="0" err="1"/>
              <a:t>getDuration</a:t>
            </a:r>
            <a:r>
              <a:rPr dirty="0"/>
              <a:t>(), </a:t>
            </a:r>
            <a:r>
              <a:rPr dirty="0" err="1"/>
              <a:t>getPeakInfected</a:t>
            </a:r>
            <a:r>
              <a:rPr dirty="0"/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A7161-31AF-C278-C96B-3FBD778AD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528" y="1575486"/>
            <a:ext cx="4016740" cy="488742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69" y="15081"/>
            <a:ext cx="7269480" cy="1325562"/>
          </a:xfrm>
        </p:spPr>
        <p:txBody>
          <a:bodyPr/>
          <a:lstStyle/>
          <a:p>
            <a:r>
              <a:rPr dirty="0"/>
              <a:t>SimulationStats.java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53" y="1408671"/>
            <a:ext cx="5120764" cy="2477573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Data holder class for simulation results</a:t>
            </a:r>
          </a:p>
          <a:p>
            <a:r>
              <a:rPr dirty="0"/>
              <a:t>Fields:</a:t>
            </a:r>
          </a:p>
          <a:p>
            <a:r>
              <a:rPr dirty="0"/>
              <a:t>  - </a:t>
            </a:r>
            <a:r>
              <a:rPr dirty="0" err="1"/>
              <a:t>totalDuration</a:t>
            </a:r>
            <a:r>
              <a:rPr dirty="0"/>
              <a:t>: total days simulated</a:t>
            </a:r>
          </a:p>
          <a:p>
            <a:r>
              <a:rPr dirty="0"/>
              <a:t>  - </a:t>
            </a:r>
            <a:r>
              <a:rPr dirty="0" err="1"/>
              <a:t>totalPeak</a:t>
            </a:r>
            <a:r>
              <a:rPr dirty="0"/>
              <a:t>: total peak infected over simulations</a:t>
            </a:r>
          </a:p>
          <a:p>
            <a:r>
              <a:rPr dirty="0"/>
              <a:t>Used to accumulate and return results from threads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F785D-FD0E-78C6-FD23-0A5F9F0B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05" y="4164272"/>
            <a:ext cx="6625349" cy="22538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9" y="-116153"/>
            <a:ext cx="7269480" cy="1325562"/>
          </a:xfrm>
        </p:spPr>
        <p:txBody>
          <a:bodyPr/>
          <a:lstStyle/>
          <a:p>
            <a:r>
              <a:rPr dirty="0"/>
              <a:t>SimulationTask.java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17" y="1915298"/>
            <a:ext cx="3532920" cy="3534031"/>
          </a:xfrm>
        </p:spPr>
        <p:txBody>
          <a:bodyPr/>
          <a:lstStyle/>
          <a:p>
            <a:r>
              <a:rPr dirty="0"/>
              <a:t>Implements Callable&lt;</a:t>
            </a:r>
            <a:r>
              <a:rPr dirty="0" err="1"/>
              <a:t>SimulationStats</a:t>
            </a:r>
            <a:r>
              <a:rPr dirty="0"/>
              <a:t>&gt;</a:t>
            </a:r>
          </a:p>
          <a:p>
            <a:r>
              <a:rPr dirty="0"/>
              <a:t>Runs simulations in a single thread</a:t>
            </a:r>
          </a:p>
          <a:p>
            <a:r>
              <a:rPr dirty="0"/>
              <a:t>Used with </a:t>
            </a:r>
            <a:r>
              <a:rPr dirty="0" err="1"/>
              <a:t>ExecutorService</a:t>
            </a:r>
            <a:r>
              <a:rPr dirty="0"/>
              <a:t> to parallelize simulation runs</a:t>
            </a:r>
          </a:p>
          <a:p>
            <a:r>
              <a:rPr dirty="0"/>
              <a:t>Returns total duration and peak from its assigned simulations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8169B6-4842-0C10-1FC4-A1D6F8869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497" y="1915298"/>
            <a:ext cx="4727565" cy="337965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74" y="-297021"/>
            <a:ext cx="7269480" cy="1325562"/>
          </a:xfrm>
        </p:spPr>
        <p:txBody>
          <a:bodyPr/>
          <a:lstStyle/>
          <a:p>
            <a:r>
              <a:rPr dirty="0"/>
              <a:t>SimulationForkTask.java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69" y="1670603"/>
            <a:ext cx="4144581" cy="3235030"/>
          </a:xfrm>
        </p:spPr>
        <p:txBody>
          <a:bodyPr/>
          <a:lstStyle/>
          <a:p>
            <a:r>
              <a:rPr dirty="0"/>
              <a:t>Extends </a:t>
            </a:r>
            <a:r>
              <a:rPr dirty="0" err="1"/>
              <a:t>RecursiveTask</a:t>
            </a:r>
            <a:r>
              <a:rPr dirty="0"/>
              <a:t>&lt;</a:t>
            </a:r>
            <a:r>
              <a:rPr dirty="0" err="1"/>
              <a:t>SimulationStats</a:t>
            </a:r>
            <a:r>
              <a:rPr dirty="0"/>
              <a:t>&gt;</a:t>
            </a:r>
          </a:p>
          <a:p>
            <a:r>
              <a:rPr dirty="0"/>
              <a:t>Implements divide-and-conquer using </a:t>
            </a:r>
            <a:r>
              <a:rPr dirty="0" err="1"/>
              <a:t>ForkJoinPool</a:t>
            </a:r>
            <a:endParaRPr dirty="0"/>
          </a:p>
          <a:p>
            <a:r>
              <a:rPr dirty="0"/>
              <a:t>If below threshold, runs directly</a:t>
            </a:r>
          </a:p>
          <a:p>
            <a:r>
              <a:rPr dirty="0"/>
              <a:t>Else, splits into left/right tasks and combines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6C18B-7A9D-F0EE-D79F-B75AC15C7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50" y="1340708"/>
            <a:ext cx="4022125" cy="447708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Main.java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Runs sequential and parallel simulations</a:t>
            </a:r>
          </a:p>
          <a:p>
            <a:r>
              <a:rPr dirty="0"/>
              <a:t>Measures execution time, speedup, and efficiency</a:t>
            </a:r>
          </a:p>
          <a:p>
            <a:r>
              <a:rPr dirty="0"/>
              <a:t>Tests with multiple thread counts</a:t>
            </a:r>
          </a:p>
          <a:p>
            <a:r>
              <a:rPr dirty="0"/>
              <a:t>Writes results to CSV and generates Python plot script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Plot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Reads results.csv using pandas</a:t>
            </a:r>
          </a:p>
          <a:p>
            <a:r>
              <a:t>Plots speedup, efficiency, and execution time using matplotlib</a:t>
            </a:r>
          </a:p>
          <a:p>
            <a:r>
              <a:t>Subplots: Speedup, Efficiency, Execution Time, Best Speedup</a:t>
            </a:r>
          </a:p>
          <a:p>
            <a:r>
              <a:t>Saves output as performance_analysis.png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5017</TotalTime>
  <Words>311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View</vt:lpstr>
      <vt:lpstr>Monte Carlo : Pandemic Simulation Parallelization Project</vt:lpstr>
      <vt:lpstr>Overview</vt:lpstr>
      <vt:lpstr>Tools Used</vt:lpstr>
      <vt:lpstr>SIRSimulation.java</vt:lpstr>
      <vt:lpstr>SimulationStats.java</vt:lpstr>
      <vt:lpstr>SimulationTask.java</vt:lpstr>
      <vt:lpstr>SimulationForkTask.java</vt:lpstr>
      <vt:lpstr>Main.java</vt:lpstr>
      <vt:lpstr>Python Plot Script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Monte Carlo : Pandemic Simulation Parallelization Project</dc:title>
  <dc:subject/>
  <dc:creator/>
  <cp:keywords/>
  <dc:description>generated using python-pptx</dc:description>
  <cp:lastModifiedBy>Alaa Fadlallah</cp:lastModifiedBy>
  <cp:revision>2</cp:revision>
  <dcterms:created xsi:type="dcterms:W3CDTF">2013-01-27T09:14:16Z</dcterms:created>
  <dcterms:modified xsi:type="dcterms:W3CDTF">2025-07-14T16:24:08Z</dcterms:modified>
  <cp:category/>
</cp:coreProperties>
</file>