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SIR Simulation Parallelization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Performance Analysis using Java and Python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Simulates the spread of infection using SIR model</a:t>
            </a:r>
          </a:p>
          <a:p>
            <a:r>
              <a:t>Implements sequential and parallel versions</a:t>
            </a:r>
          </a:p>
          <a:p>
            <a:r>
              <a:t>Uses Java ExecutorService and ForkJoinPool for multithreading</a:t>
            </a:r>
          </a:p>
          <a:p>
            <a:r>
              <a:t>Generates performance graphs using Python and Matplotlib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SIRSimulation.java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Simulates infection spread in a population</a:t>
            </a:r>
          </a:p>
          <a:p>
            <a:r>
              <a:t>Fields: S, I, R (Susceptible, Infected, Recovered)</a:t>
            </a:r>
          </a:p>
          <a:p>
            <a:r>
              <a:t>Methods:</a:t>
            </a:r>
          </a:p>
          <a:p>
            <a:r>
              <a:t>  - reset(): initialize state</a:t>
            </a:r>
          </a:p>
          <a:p>
            <a:r>
              <a:t>  - run(): simulate daily spread with beta and gamma probabilities</a:t>
            </a:r>
          </a:p>
          <a:p>
            <a:r>
              <a:t>  - getDuration(), getPeakInfected()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SimulationStats.java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holder class for simulation results</a:t>
            </a:r>
          </a:p>
          <a:p>
            <a:r>
              <a:t>Fields:</a:t>
            </a:r>
          </a:p>
          <a:p>
            <a:r>
              <a:t>  - totalDuration: total days simulated</a:t>
            </a:r>
          </a:p>
          <a:p>
            <a:r>
              <a:t>  - totalPeak: total peak infected over simulations</a:t>
            </a:r>
          </a:p>
          <a:p>
            <a:r>
              <a:t>Used to accumulate and return results from threads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SimulationTask.java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Implements Callable&lt;SimulationStats&gt;</a:t>
            </a:r>
          </a:p>
          <a:p>
            <a:r>
              <a:t>Runs simulations in a single thread</a:t>
            </a:r>
          </a:p>
          <a:p>
            <a:r>
              <a:t>Used with ExecutorService to parallelize simulation runs</a:t>
            </a:r>
          </a:p>
          <a:p>
            <a:r>
              <a:t>Returns total duration and peak from its assigned simulations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SimulationForkTask.java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Extends RecursiveTask&lt;SimulationStats&gt;</a:t>
            </a:r>
          </a:p>
          <a:p>
            <a:r>
              <a:t>Implements divide-and-conquer using ForkJoinPool</a:t>
            </a:r>
          </a:p>
          <a:p>
            <a:r>
              <a:t>If below threshold, runs directly</a:t>
            </a:r>
          </a:p>
          <a:p>
            <a:r>
              <a:t>Else, splits into left/right tasks and combines results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Main.java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Runs sequential and parallel simulations</a:t>
            </a:r>
          </a:p>
          <a:p>
            <a:r>
              <a:t>Measures execution time, speedup, and efficiency</a:t>
            </a:r>
          </a:p>
          <a:p>
            <a:r>
              <a:t>Tests with multiple thread counts</a:t>
            </a:r>
          </a:p>
          <a:p>
            <a:r>
              <a:t>Writes results to CSV and generates Python plot script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Plot 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Reads results.csv using pandas</a:t>
            </a:r>
          </a:p>
          <a:p>
            <a:r>
              <a:t>Plots speedup, efficiency, and execution time using matplotlib</a:t>
            </a:r>
          </a:p>
          <a:p>
            <a:r>
              <a:t>Subplots: Speedup, Efficiency, Execution Time, Best Speedup</a:t>
            </a:r>
          </a:p>
          <a:p>
            <a:r>
              <a:t>Saves output as performance_analysis.png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Java: Efficient use of multithreading with ExecutorService and ForkJoinPool</a:t>
            </a:r>
          </a:p>
          <a:p>
            <a:r>
              <a:t>Python: Clear performance visualization using Matplotlib</a:t>
            </a:r>
          </a:p>
          <a:p>
            <a:r>
              <a:t>Fork/Join is more scalable for large simulations</a:t>
            </a:r>
          </a:p>
          <a:p>
            <a:r>
              <a:t>Project demonstrates parallel computing and performance evaluation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