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002D-14BB-EC13-4629-7337EFF84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BFE5D-338E-75A6-69A0-034392B8C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520F0-9F32-C686-FD01-58E1C62F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EA59-1306-4DB4-9C53-35714B5998B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3FA3-9FE9-64A0-A865-E2B387CF1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39B9D-7DAD-393C-9842-9B1E2EC0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D5CA-ECF6-4624-93A8-E526B6AF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1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0D8D-9B2D-017D-0588-A9F409A6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33F05-3812-9778-CE19-0FE2CBB02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BB8B3-809C-EA7E-1B1F-A80646E1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EA59-1306-4DB4-9C53-35714B5998B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C8D3D-D1E6-B878-2BC9-E6905DBCE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FE100-62EB-229E-956E-B52500E5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D5CA-ECF6-4624-93A8-E526B6AF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0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3D66E-08CB-B931-51BE-ACF61F756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6AB91-906A-4C37-3144-698083568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06BA2-AE86-6B9B-50A2-83284746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EA59-1306-4DB4-9C53-35714B5998B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FC4F6-12CD-B9A1-9EA8-DC00DEB8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5B0FC-2718-8EB1-C097-7BA2DD7D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D5CA-ECF6-4624-93A8-E526B6AF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5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BC80-5ABD-5F4B-EDC0-3C008546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3DD8F-BCD7-7BEB-737A-A3522F129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17532-4F1C-9C30-E641-07FDEFE9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EA59-1306-4DB4-9C53-35714B5998B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C77CB-446E-77A7-DE74-2C01979D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E699E-DCD8-9E38-75FE-5E51AFCD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D5CA-ECF6-4624-93A8-E526B6AF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5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A5D3-D736-ACD6-FE20-C219DACD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9D78E-20E0-23C5-FACE-67FCEF554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C5067-DDB6-206D-AF47-AF482811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EA59-1306-4DB4-9C53-35714B5998B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624ED-B4A3-1CD8-0472-C0FD68DE3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F6E2F-1E38-C465-59F2-15558DFE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D5CA-ECF6-4624-93A8-E526B6AF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9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1E14-4DA3-C47C-D3D8-F8ACE0BEA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5E0A3-36D6-AAA2-12C1-FAD79C0EC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221EE-AD22-5B7A-5B1A-1E46F304D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89B80-5117-89B8-1528-391A55D7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EA59-1306-4DB4-9C53-35714B5998B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99149-8FDF-0C03-E87F-0291DE47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D483B-77C9-10E0-5DC5-76F25D0E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D5CA-ECF6-4624-93A8-E526B6AF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8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DEE5-91F9-39FB-78D8-E536DFFBD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F3DA6-3CFE-5229-06A8-E9D17D6BA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D09EA-E6E1-86B2-3C44-ED1CB16B9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094DA-C1AB-9C58-4818-7C72B89BA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B522E-FE23-F7AD-0C91-3DB92E79C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2D6B84-CA01-E9EE-9324-D0DBCB6DD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EA59-1306-4DB4-9C53-35714B5998B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DC7BD-E650-6A7A-BEF4-8B63B921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FFFC30-7E4D-4FF1-2639-CF1336DE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D5CA-ECF6-4624-93A8-E526B6AF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4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3650-92A6-655B-9146-A4A8946C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B372E-78AF-53FD-AE98-672E18012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EA59-1306-4DB4-9C53-35714B5998B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64F19-F749-AD96-442D-AFAF7474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26754-90CB-489C-4A5E-77A3C56C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D5CA-ECF6-4624-93A8-E526B6AF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7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A7FBA-B184-445D-19EB-FB9BEB2E0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EA59-1306-4DB4-9C53-35714B5998B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F7A31-4E09-4DC7-7273-0F3CA81E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D0363-52D4-F5AC-0747-D631DCBA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D5CA-ECF6-4624-93A8-E526B6AF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60F5-08F5-4B52-4F33-718EC6DC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67FBB-2E5A-B27A-D11E-D51726AD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EBBFD-7762-F82C-4A04-BB5C7E6F7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EF067-1CA6-6E50-0C48-EDB6CB74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EA59-1306-4DB4-9C53-35714B5998B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025B0-A46E-1C3E-2141-1E6C3EDB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9EDE0-4215-6EB3-3658-42A0A7BE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D5CA-ECF6-4624-93A8-E526B6AF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0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9665-0B87-CEFF-4C5B-D96E8D95A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827536-61BC-CAFF-D961-98FA34768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493E5-374A-0C24-FF9E-50B4C724F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450DF-99A9-6C44-1BCC-96E00FE9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EA59-1306-4DB4-9C53-35714B5998B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C4D27-83A4-F9B5-DB06-A9D13C600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E0A54-CEDC-BC87-6E2D-C4E0A0BE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D5CA-ECF6-4624-93A8-E526B6AF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75000"/>
              </a:schemeClr>
            </a:gs>
            <a:gs pos="12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5FABA5-C370-E34A-0B53-41ACB9380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4BEB4-DED6-2330-C883-746AA865A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67DF8-E070-7F3B-979B-298A61C10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DEA59-1306-4DB4-9C53-35714B5998B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C1406-FB9C-671B-F7C6-AF171A900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65CDB-7338-7C48-13D2-F997C7B09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ED5CA-ECF6-4624-93A8-E526B6AF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87DD2C-A6E6-C01F-72B1-4CBDE1A640E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81" y="1578712"/>
            <a:ext cx="495997" cy="406718"/>
          </a:xfrm>
          <a:prstGeom prst="rect">
            <a:avLst/>
          </a:prstGeom>
          <a:noFill/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38C7E4E-A9C1-4366-7D31-0F4D602B35D4}"/>
              </a:ext>
            </a:extLst>
          </p:cNvPr>
          <p:cNvSpPr/>
          <p:nvPr/>
        </p:nvSpPr>
        <p:spPr>
          <a:xfrm>
            <a:off x="189672" y="1594399"/>
            <a:ext cx="1698276" cy="406718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680169E-139E-E17D-DB35-B8DBD6995B62}"/>
              </a:ext>
            </a:extLst>
          </p:cNvPr>
          <p:cNvSpPr/>
          <p:nvPr/>
        </p:nvSpPr>
        <p:spPr>
          <a:xfrm>
            <a:off x="209581" y="2318665"/>
            <a:ext cx="1678367" cy="505806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355005-63AB-7EA8-BF08-3C42086F86E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40" y="2350126"/>
            <a:ext cx="332041" cy="474345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9787F6C-774F-BE1A-3598-4ACC12FBEA3E}"/>
              </a:ext>
            </a:extLst>
          </p:cNvPr>
          <p:cNvSpPr/>
          <p:nvPr/>
        </p:nvSpPr>
        <p:spPr>
          <a:xfrm>
            <a:off x="0" y="3014326"/>
            <a:ext cx="2133600" cy="3843674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81447F-A69D-3CC4-4CC0-98A45688DCDF}"/>
              </a:ext>
            </a:extLst>
          </p:cNvPr>
          <p:cNvSpPr/>
          <p:nvPr/>
        </p:nvSpPr>
        <p:spPr>
          <a:xfrm>
            <a:off x="-15240" y="1410315"/>
            <a:ext cx="2148840" cy="1604011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82F133-1839-0C9E-D08E-AE8B588311AB}"/>
              </a:ext>
            </a:extLst>
          </p:cNvPr>
          <p:cNvSpPr txBox="1"/>
          <p:nvPr/>
        </p:nvSpPr>
        <p:spPr>
          <a:xfrm>
            <a:off x="725487" y="1601007"/>
            <a:ext cx="1133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overview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BD14CD-3BAB-9CF0-CBFF-3DDB0FDA919B}"/>
              </a:ext>
            </a:extLst>
          </p:cNvPr>
          <p:cNvSpPr txBox="1"/>
          <p:nvPr/>
        </p:nvSpPr>
        <p:spPr>
          <a:xfrm>
            <a:off x="841486" y="2371513"/>
            <a:ext cx="1133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Agent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553C12F-3584-09CE-8A06-CEEBE4B34B5E}"/>
              </a:ext>
            </a:extLst>
          </p:cNvPr>
          <p:cNvSpPr/>
          <p:nvPr/>
        </p:nvSpPr>
        <p:spPr>
          <a:xfrm>
            <a:off x="2669415" y="1048780"/>
            <a:ext cx="1524000" cy="12234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6E8405F-FF59-7AD4-44BF-A79D644F37E2}"/>
              </a:ext>
            </a:extLst>
          </p:cNvPr>
          <p:cNvSpPr/>
          <p:nvPr/>
        </p:nvSpPr>
        <p:spPr>
          <a:xfrm>
            <a:off x="4690838" y="1038836"/>
            <a:ext cx="1524000" cy="12234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14706BD-B5DA-8848-E60A-88B1B66C4B3E}"/>
              </a:ext>
            </a:extLst>
          </p:cNvPr>
          <p:cNvSpPr/>
          <p:nvPr/>
        </p:nvSpPr>
        <p:spPr>
          <a:xfrm>
            <a:off x="6612619" y="1044132"/>
            <a:ext cx="1524000" cy="12234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1705651-3C2D-405B-FE04-75EF88CB59BC}"/>
              </a:ext>
            </a:extLst>
          </p:cNvPr>
          <p:cNvSpPr/>
          <p:nvPr/>
        </p:nvSpPr>
        <p:spPr>
          <a:xfrm>
            <a:off x="8534400" y="1044132"/>
            <a:ext cx="1524000" cy="12234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EF59E66-07F1-2754-A745-AF50DDD66CEF}"/>
              </a:ext>
            </a:extLst>
          </p:cNvPr>
          <p:cNvSpPr/>
          <p:nvPr/>
        </p:nvSpPr>
        <p:spPr>
          <a:xfrm>
            <a:off x="10371652" y="1074665"/>
            <a:ext cx="1524000" cy="12234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849288D-0031-6F7D-DBB9-6D7FA5ECA09D}"/>
              </a:ext>
            </a:extLst>
          </p:cNvPr>
          <p:cNvSpPr/>
          <p:nvPr/>
        </p:nvSpPr>
        <p:spPr>
          <a:xfrm>
            <a:off x="2627996" y="2674451"/>
            <a:ext cx="4671964" cy="382975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9D89285-41F2-3CD3-18DC-816CC4910D0B}"/>
              </a:ext>
            </a:extLst>
          </p:cNvPr>
          <p:cNvSpPr/>
          <p:nvPr/>
        </p:nvSpPr>
        <p:spPr>
          <a:xfrm>
            <a:off x="7542526" y="2674451"/>
            <a:ext cx="4353126" cy="384367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4C54E44-14A9-C8D8-C133-0EEC1242FC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77" y="31281"/>
            <a:ext cx="1260066" cy="136223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125EDC1-42C6-205F-9DC8-D1C2CB4281F1}"/>
              </a:ext>
            </a:extLst>
          </p:cNvPr>
          <p:cNvSpPr txBox="1"/>
          <p:nvPr/>
        </p:nvSpPr>
        <p:spPr>
          <a:xfrm>
            <a:off x="2594434" y="186429"/>
            <a:ext cx="4142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Call Center Trends - 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A03C4A4-F80B-B9C9-BEAC-5B3FB6339CC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171" y="1471498"/>
            <a:ext cx="403022" cy="40302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4ABF15C-B8A4-4A6D-90F2-BEEF8C1E095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81" y="1474367"/>
            <a:ext cx="437174" cy="42405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2470C2F-8A56-E8B6-6FB8-F0E76244608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876" y="1510468"/>
            <a:ext cx="424793" cy="42692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9DAC8F1-7092-ABAE-43FE-5E1C7BE6F8C2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55592" y="1471498"/>
            <a:ext cx="615092" cy="41826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73EB491-458C-A831-5D90-4A0C642840D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444" y="1479664"/>
            <a:ext cx="348979" cy="50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2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2F13FF-EC91-E321-EFA1-50B69C394C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81" y="1578712"/>
            <a:ext cx="495997" cy="406718"/>
          </a:xfrm>
          <a:prstGeom prst="rect">
            <a:avLst/>
          </a:prstGeom>
          <a:noFill/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AEE6F1C-D72A-7462-6EE6-B8F84C089A41}"/>
              </a:ext>
            </a:extLst>
          </p:cNvPr>
          <p:cNvSpPr/>
          <p:nvPr/>
        </p:nvSpPr>
        <p:spPr>
          <a:xfrm>
            <a:off x="189672" y="1594399"/>
            <a:ext cx="1698276" cy="406718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DAE267-DBC7-7FCC-4676-DC5D891B62C8}"/>
              </a:ext>
            </a:extLst>
          </p:cNvPr>
          <p:cNvSpPr/>
          <p:nvPr/>
        </p:nvSpPr>
        <p:spPr>
          <a:xfrm>
            <a:off x="209581" y="2318665"/>
            <a:ext cx="1678367" cy="505806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C68E04-74E0-8526-2C50-68BFDAD28A5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40" y="2350126"/>
            <a:ext cx="332041" cy="47434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831196-6091-4FDE-BD80-66D6CE2AD497}"/>
              </a:ext>
            </a:extLst>
          </p:cNvPr>
          <p:cNvSpPr/>
          <p:nvPr/>
        </p:nvSpPr>
        <p:spPr>
          <a:xfrm>
            <a:off x="0" y="3014326"/>
            <a:ext cx="2133600" cy="3843674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671363E-20DB-2444-88FD-E443E1808611}"/>
              </a:ext>
            </a:extLst>
          </p:cNvPr>
          <p:cNvSpPr/>
          <p:nvPr/>
        </p:nvSpPr>
        <p:spPr>
          <a:xfrm>
            <a:off x="-15240" y="1410315"/>
            <a:ext cx="2148840" cy="1604011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E1C362-46CD-030C-00F7-18B155DBA5AC}"/>
              </a:ext>
            </a:extLst>
          </p:cNvPr>
          <p:cNvSpPr txBox="1"/>
          <p:nvPr/>
        </p:nvSpPr>
        <p:spPr>
          <a:xfrm>
            <a:off x="725487" y="1601007"/>
            <a:ext cx="1133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878630-F3E5-6D9F-1ED5-CB0AB643466E}"/>
              </a:ext>
            </a:extLst>
          </p:cNvPr>
          <p:cNvSpPr txBox="1"/>
          <p:nvPr/>
        </p:nvSpPr>
        <p:spPr>
          <a:xfrm>
            <a:off x="841486" y="2371513"/>
            <a:ext cx="1133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Agent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46A8FD-9B7C-A8E3-AEBB-33581ECFAFF7}"/>
              </a:ext>
            </a:extLst>
          </p:cNvPr>
          <p:cNvSpPr/>
          <p:nvPr/>
        </p:nvSpPr>
        <p:spPr>
          <a:xfrm>
            <a:off x="2594434" y="4070127"/>
            <a:ext cx="2983406" cy="26014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3D919-1463-4C66-F16B-214A2A49515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77" y="31281"/>
            <a:ext cx="1260066" cy="13622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B3BEAED-C6E2-4FF8-B543-9E5797A92581}"/>
              </a:ext>
            </a:extLst>
          </p:cNvPr>
          <p:cNvSpPr txBox="1"/>
          <p:nvPr/>
        </p:nvSpPr>
        <p:spPr>
          <a:xfrm>
            <a:off x="2594434" y="186429"/>
            <a:ext cx="4142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Call Center Trends -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03EF779-A79F-D698-407A-AA00A37F1B74}"/>
              </a:ext>
            </a:extLst>
          </p:cNvPr>
          <p:cNvSpPr/>
          <p:nvPr/>
        </p:nvSpPr>
        <p:spPr>
          <a:xfrm>
            <a:off x="2594434" y="1070790"/>
            <a:ext cx="4644566" cy="281541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EFD3547-21D2-0A57-52F5-6E687723CF85}"/>
              </a:ext>
            </a:extLst>
          </p:cNvPr>
          <p:cNvSpPr/>
          <p:nvPr/>
        </p:nvSpPr>
        <p:spPr>
          <a:xfrm>
            <a:off x="5802393" y="4070127"/>
            <a:ext cx="2983406" cy="26014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5C5E29A-2E85-AAB0-99EB-5CB252785C46}"/>
              </a:ext>
            </a:extLst>
          </p:cNvPr>
          <p:cNvSpPr/>
          <p:nvPr/>
        </p:nvSpPr>
        <p:spPr>
          <a:xfrm>
            <a:off x="9010352" y="4070127"/>
            <a:ext cx="2983406" cy="26014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931D24-0877-383E-CF82-E61FD5A3B92F}"/>
              </a:ext>
            </a:extLst>
          </p:cNvPr>
          <p:cNvSpPr/>
          <p:nvPr/>
        </p:nvSpPr>
        <p:spPr>
          <a:xfrm>
            <a:off x="7357762" y="1070790"/>
            <a:ext cx="4644566" cy="281541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73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Alaa</dc:creator>
  <cp:lastModifiedBy>Alaa</cp:lastModifiedBy>
  <cp:revision>2</cp:revision>
  <dcterms:created xsi:type="dcterms:W3CDTF">2023-02-08T20:49:05Z</dcterms:created>
  <dcterms:modified xsi:type="dcterms:W3CDTF">2023-02-08T21:13:04Z</dcterms:modified>
</cp:coreProperties>
</file>