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ere we can see that the USA, Canada, France, Brazil and Germany are the top 5 countries. As we can decide where to invest more or less.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Countries invoice totals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959C7-1FD9-4C41-895D-E787352C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6" y="1418450"/>
            <a:ext cx="5030784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686424" y="1028700"/>
            <a:ext cx="3063075" cy="393620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Those are The top 10 customers and their total invoices in the USA.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we see that Helena Holy takes the first place.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Top 10 Customers in USA purchased.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B0E5C-3B55-46D7-A43C-1F2F30A4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4" y="795600"/>
            <a:ext cx="5564980" cy="41693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Seems that Iron Maiden is the highest artist producing albums so we can put some focus on him.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10 artists per number of Albums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6D2F4-D9B7-4E3E-AF2F-B0E3000E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1" y="1198879"/>
            <a:ext cx="5113866" cy="32921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how Iron Maiden is the highest artist so we can focus on him and give him some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more Features.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Top 10 Artists purchased.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70B72-D8A4-4C23-9528-875534967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827" y="1418450"/>
            <a:ext cx="5253028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138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Consolas</vt:lpstr>
      <vt:lpstr>Open Sans</vt:lpstr>
      <vt:lpstr>Arial</vt:lpstr>
      <vt:lpstr>Simple Light</vt:lpstr>
      <vt:lpstr>  Countries invoice totals</vt:lpstr>
      <vt:lpstr>  Top 10 Customers in USA purchased.</vt:lpstr>
      <vt:lpstr>  Top 10 artists per number of Albums</vt:lpstr>
      <vt:lpstr>  Top 10 Artists purchased.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invoice totals</dc:title>
  <dc:creator>Ahmed Khaled</dc:creator>
  <cp:lastModifiedBy>ahmed khaled</cp:lastModifiedBy>
  <cp:revision>9</cp:revision>
  <dcterms:modified xsi:type="dcterms:W3CDTF">2022-12-22T10:17:54Z</dcterms:modified>
</cp:coreProperties>
</file>