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1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0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B494-1D77-49FA-917D-7D62E949D9D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44AD-CEAA-4B43-8D03-7F523BEE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269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CI/CD: When technology takes your business to new horizons !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14562"/>
            <a:ext cx="9144000" cy="1655762"/>
          </a:xfrm>
        </p:spPr>
        <p:txBody>
          <a:bodyPr/>
          <a:lstStyle/>
          <a:p>
            <a:r>
              <a:rPr lang="en-US" dirty="0" smtClean="0"/>
              <a:t>A presentation by : </a:t>
            </a:r>
            <a:r>
              <a:rPr lang="en-US" dirty="0" err="1" smtClean="0"/>
              <a:t>Alaa</a:t>
            </a:r>
            <a:r>
              <a:rPr lang="en-US" dirty="0" smtClean="0"/>
              <a:t> </a:t>
            </a:r>
            <a:r>
              <a:rPr lang="en-US" dirty="0" err="1" smtClean="0"/>
              <a:t>Magdy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89" y="1071200"/>
            <a:ext cx="4925674" cy="24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3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CI: 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CI:</a:t>
            </a:r>
          </a:p>
          <a:p>
            <a:pPr lvl="1"/>
            <a:r>
              <a:rPr lang="en-US" dirty="0"/>
              <a:t>(CI) is a DevOps software development practice that enables the developers to merge their code changes in the central repository to run automated builds and </a:t>
            </a:r>
            <a:r>
              <a:rPr lang="en-US" dirty="0" smtClean="0"/>
              <a:t>tests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/>
              <a:t>Improve Developer </a:t>
            </a:r>
            <a:r>
              <a:rPr lang="en-US" dirty="0" smtClean="0"/>
              <a:t>Productivity</a:t>
            </a:r>
          </a:p>
          <a:p>
            <a:pPr lvl="1"/>
            <a:r>
              <a:rPr lang="en-US" dirty="0"/>
              <a:t>Find and Address Bugs Quicker</a:t>
            </a:r>
          </a:p>
          <a:p>
            <a:pPr lvl="1"/>
            <a:r>
              <a:rPr lang="en-US" dirty="0"/>
              <a:t>Deliver Updates </a:t>
            </a:r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It’s basically all about code and how to deliver a code artifact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934" y="3300880"/>
            <a:ext cx="3373473" cy="15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CD: Continuous Delivery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CD: Basically it’s the process where we have our product taken from the shelf and deployed automatically to the customer achieving continuous revenues.</a:t>
            </a:r>
          </a:p>
          <a:p>
            <a:endParaRPr lang="en-US" dirty="0"/>
          </a:p>
          <a:p>
            <a:r>
              <a:rPr lang="en-US" dirty="0" smtClean="0"/>
              <a:t>In this phase we see our infra automatically </a:t>
            </a:r>
          </a:p>
          <a:p>
            <a:pPr marL="0" indent="0">
              <a:buNone/>
            </a:pPr>
            <a:r>
              <a:rPr lang="en-US" dirty="0" smtClean="0"/>
              <a:t>Provisioned, configured &amp; deployed</a:t>
            </a:r>
          </a:p>
          <a:p>
            <a:endParaRPr lang="en-US" dirty="0" smtClean="0"/>
          </a:p>
          <a:p>
            <a:r>
              <a:rPr lang="en-US" dirty="0" smtClean="0"/>
              <a:t>Automated smoke tests of our product </a:t>
            </a:r>
          </a:p>
          <a:p>
            <a:pPr marL="0" indent="0">
              <a:buNone/>
            </a:pPr>
            <a:r>
              <a:rPr lang="en-US" dirty="0" smtClean="0"/>
              <a:t>   As well.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5" y="3302053"/>
            <a:ext cx="3888933" cy="23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8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CI/CD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881"/>
            <a:ext cx="10515600" cy="50548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Protect Revenue: </a:t>
            </a:r>
          </a:p>
          <a:p>
            <a:pPr lvl="1"/>
            <a:r>
              <a:rPr lang="en-US" dirty="0" smtClean="0"/>
              <a:t>It reduces the downtime due to a deployment crash or bug because we have automated smoke tests.</a:t>
            </a:r>
          </a:p>
          <a:p>
            <a:r>
              <a:rPr lang="en-US" b="1" dirty="0" smtClean="0"/>
              <a:t>Avoid cost: </a:t>
            </a:r>
          </a:p>
          <a:p>
            <a:pPr lvl="1"/>
            <a:r>
              <a:rPr lang="en-US" dirty="0" smtClean="0"/>
              <a:t>As we get less bugs in production hence we avoid the cost of fixing them. </a:t>
            </a:r>
          </a:p>
          <a:p>
            <a:pPr lvl="1"/>
            <a:r>
              <a:rPr lang="en-US" dirty="0" smtClean="0"/>
              <a:t>Also it can detects security holes preventing embarrassing and costly situations saving our money and our face !</a:t>
            </a:r>
          </a:p>
          <a:p>
            <a:pPr lvl="1"/>
            <a:r>
              <a:rPr lang="en-US" dirty="0" smtClean="0"/>
              <a:t>Also it provides automated infra deployment preventing human mistakes and saving time.</a:t>
            </a:r>
          </a:p>
          <a:p>
            <a:r>
              <a:rPr lang="en-US" b="1" dirty="0"/>
              <a:t>Reduce cost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 </a:t>
            </a:r>
            <a:r>
              <a:rPr lang="en-US" sz="2400" dirty="0"/>
              <a:t>As it cleans up unused resources automatically saving us money</a:t>
            </a:r>
          </a:p>
          <a:p>
            <a:r>
              <a:rPr lang="en-US" b="1" dirty="0"/>
              <a:t>Increase Revenue</a:t>
            </a:r>
            <a:r>
              <a:rPr lang="en-US" b="1" dirty="0"/>
              <a:t>: </a:t>
            </a:r>
            <a:endParaRPr lang="en-US" b="1" dirty="0" smtClean="0"/>
          </a:p>
          <a:p>
            <a:pPr lvl="2"/>
            <a:r>
              <a:rPr lang="en-US" sz="2400" dirty="0"/>
              <a:t>More </a:t>
            </a:r>
            <a:r>
              <a:rPr lang="en-US" sz="2400" dirty="0" smtClean="0"/>
              <a:t>frequent </a:t>
            </a:r>
            <a:r>
              <a:rPr lang="en-US" sz="2400" dirty="0"/>
              <a:t>deployments means more value hence, more revenue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No Manual checks means faster TTM and more money !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4647311"/>
            <a:ext cx="540505" cy="68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507" y="2857028"/>
            <a:ext cx="538798" cy="71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5636302"/>
            <a:ext cx="540505" cy="854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2630" y="1473221"/>
            <a:ext cx="501675" cy="8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CI/CD: When technology takes your business to new horizons !</vt:lpstr>
      <vt:lpstr>CI: Continuous Integration</vt:lpstr>
      <vt:lpstr>CD: Continuous Delivery </vt:lpstr>
      <vt:lpstr>Benefits of 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CI/CD: When technology takes your business to  new horizons !</dc:title>
  <dc:creator>Alaa_New</dc:creator>
  <cp:lastModifiedBy>Alaa_New</cp:lastModifiedBy>
  <cp:revision>7</cp:revision>
  <dcterms:created xsi:type="dcterms:W3CDTF">2022-12-08T13:12:05Z</dcterms:created>
  <dcterms:modified xsi:type="dcterms:W3CDTF">2022-12-08T14:33:17Z</dcterms:modified>
</cp:coreProperties>
</file>