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8" r:id="rId4"/>
  </p:sldMasterIdLst>
  <p:notesMasterIdLst>
    <p:notesMasterId r:id="rId21"/>
  </p:notesMasterIdLst>
  <p:sldIdLst>
    <p:sldId id="3825" r:id="rId5"/>
    <p:sldId id="3826" r:id="rId6"/>
    <p:sldId id="3830" r:id="rId7"/>
    <p:sldId id="3827" r:id="rId8"/>
    <p:sldId id="3828" r:id="rId9"/>
    <p:sldId id="3791" r:id="rId10"/>
    <p:sldId id="3835" r:id="rId11"/>
    <p:sldId id="3794" r:id="rId12"/>
    <p:sldId id="3837" r:id="rId13"/>
    <p:sldId id="3838" r:id="rId14"/>
    <p:sldId id="3839" r:id="rId15"/>
    <p:sldId id="3840" r:id="rId16"/>
    <p:sldId id="3841" r:id="rId17"/>
    <p:sldId id="3842" r:id="rId18"/>
    <p:sldId id="3843" r:id="rId19"/>
    <p:sldId id="38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2020964@N08/3006670758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898" y="1544714"/>
            <a:ext cx="7433628" cy="996696"/>
          </a:xfrm>
        </p:spPr>
        <p:txBody>
          <a:bodyPr>
            <a:normAutofit/>
          </a:bodyPr>
          <a:lstStyle/>
          <a:p>
            <a:r>
              <a:rPr lang="en-US" sz="3600" dirty="0"/>
              <a:t>Multimedia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Team 40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E4E67F-06BC-49AE-A81A-0D557C23E2E9}"/>
              </a:ext>
            </a:extLst>
          </p:cNvPr>
          <p:cNvSpPr txBox="1">
            <a:spLocks/>
          </p:cNvSpPr>
          <p:nvPr/>
        </p:nvSpPr>
        <p:spPr>
          <a:xfrm>
            <a:off x="4429898" y="2849110"/>
            <a:ext cx="7895208" cy="1785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Content based multimedia retrieval system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95" y="668337"/>
            <a:ext cx="5157787" cy="823912"/>
          </a:xfrm>
        </p:spPr>
        <p:txBody>
          <a:bodyPr/>
          <a:lstStyle/>
          <a:p>
            <a:r>
              <a:rPr lang="en-US" dirty="0"/>
              <a:t>2-video algorithm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7882" y="1080293"/>
            <a:ext cx="6555467" cy="36098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match videos by matching a sequence of frames.</a:t>
            </a:r>
          </a:p>
          <a:p>
            <a:pPr marL="0" indent="0">
              <a:buNone/>
            </a:pPr>
            <a:r>
              <a:rPr lang="en-US" dirty="0"/>
              <a:t>using the root mean square error method for comparing one video frame to another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09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95" y="668337"/>
            <a:ext cx="5157787" cy="823912"/>
          </a:xfrm>
        </p:spPr>
        <p:txBody>
          <a:bodyPr/>
          <a:lstStyle/>
          <a:p>
            <a:r>
              <a:rPr lang="en-US" dirty="0"/>
              <a:t>3-Database: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95C60-40E1-4BA2-A66A-E58395BFD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"/>
          <a:stretch/>
        </p:blipFill>
        <p:spPr>
          <a:xfrm>
            <a:off x="3195961" y="449322"/>
            <a:ext cx="5974975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9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95" y="668337"/>
            <a:ext cx="5157787" cy="823912"/>
          </a:xfrm>
        </p:spPr>
        <p:txBody>
          <a:bodyPr/>
          <a:lstStyle/>
          <a:p>
            <a:r>
              <a:rPr lang="en-US" dirty="0"/>
              <a:t>4-Desktop App: </a:t>
            </a:r>
            <a:r>
              <a:rPr lang="en-US" b="0" dirty="0"/>
              <a:t>using pyqt5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pic>
        <p:nvPicPr>
          <p:cNvPr id="6" name="Picture 5" descr="A logo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C9DADD3B-5102-4759-99A4-33AA73F3AD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3" y="1744663"/>
            <a:ext cx="5110209" cy="3795003"/>
          </a:xfrm>
          <a:prstGeom prst="rect">
            <a:avLst/>
          </a:prstGeom>
        </p:spPr>
      </p:pic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315EEE1-704D-4A1A-80D3-0CBE2A4E1F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06" y="1881187"/>
            <a:ext cx="5569554" cy="3658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0DAFF1-9C04-4BC4-9D98-DB318CD2348F}"/>
              </a:ext>
            </a:extLst>
          </p:cNvPr>
          <p:cNvSpPr txBox="1"/>
          <p:nvPr/>
        </p:nvSpPr>
        <p:spPr>
          <a:xfrm>
            <a:off x="2175029" y="5619688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8EA26-7519-4F34-9F68-40781ADEB1FE}"/>
              </a:ext>
            </a:extLst>
          </p:cNvPr>
          <p:cNvSpPr txBox="1"/>
          <p:nvPr/>
        </p:nvSpPr>
        <p:spPr>
          <a:xfrm>
            <a:off x="6942338" y="5613972"/>
            <a:ext cx="32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retrieval screen</a:t>
            </a:r>
          </a:p>
        </p:txBody>
      </p:sp>
    </p:spTree>
    <p:extLst>
      <p:ext uri="{BB962C8B-B14F-4D97-AF65-F5344CB8AC3E}">
        <p14:creationId xmlns:p14="http://schemas.microsoft.com/office/powerpoint/2010/main" val="151330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2EBB4B-13B0-424F-9CC5-CB1F10E7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075E037C-F7A3-4CEE-BBA7-C34D40FBA8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71" y="120989"/>
            <a:ext cx="9442310" cy="5178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5DEC14-EABE-4B79-8313-2434A7B38460}"/>
              </a:ext>
            </a:extLst>
          </p:cNvPr>
          <p:cNvSpPr txBox="1"/>
          <p:nvPr/>
        </p:nvSpPr>
        <p:spPr>
          <a:xfrm>
            <a:off x="3249226" y="5458827"/>
            <a:ext cx="604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the image and then choose the filter required </a:t>
            </a:r>
          </a:p>
        </p:txBody>
      </p:sp>
    </p:spTree>
    <p:extLst>
      <p:ext uri="{BB962C8B-B14F-4D97-AF65-F5344CB8AC3E}">
        <p14:creationId xmlns:p14="http://schemas.microsoft.com/office/powerpoint/2010/main" val="97033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F018A80-4A2A-402F-8B4A-E58B2F44FC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9" y="259967"/>
            <a:ext cx="5202315" cy="4036825"/>
          </a:xfrm>
          <a:prstGeom prst="rect">
            <a:avLst/>
          </a:prstGeom>
        </p:spPr>
      </p:pic>
      <p:pic>
        <p:nvPicPr>
          <p:cNvPr id="10" name="Picture 9" descr="A screenshot of a cat&#10;&#10;Description automatically generated with medium confidence">
            <a:extLst>
              <a:ext uri="{FF2B5EF4-FFF2-40B4-BE49-F238E27FC236}">
                <a16:creationId xmlns:a16="http://schemas.microsoft.com/office/drawing/2014/main" id="{E163A47C-9437-42B9-9138-210B855ED8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29" y="583139"/>
            <a:ext cx="5943600" cy="3561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CA5D66-8AF1-4D6C-AD31-D8141844E041}"/>
              </a:ext>
            </a:extLst>
          </p:cNvPr>
          <p:cNvSpPr txBox="1"/>
          <p:nvPr/>
        </p:nvSpPr>
        <p:spPr>
          <a:xfrm>
            <a:off x="2725444" y="4793001"/>
            <a:ext cx="724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the video retrieval option and then pick the video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6B9E7EE-6F02-4CC6-AA08-09D7BF25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8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138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  <a:p>
            <a:r>
              <a:rPr lang="en-US" dirty="0"/>
              <a:t>Project details</a:t>
            </a:r>
          </a:p>
          <a:p>
            <a:r>
              <a:rPr lang="en-US" dirty="0"/>
              <a:t>Demo time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58B07-3682-4DBF-85CB-DE4773DA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911096"/>
            <a:ext cx="3213717" cy="3859742"/>
          </a:xfrm>
        </p:spPr>
        <p:txBody>
          <a:bodyPr>
            <a:normAutofit/>
          </a:bodyPr>
          <a:lstStyle/>
          <a:p>
            <a:r>
              <a:rPr lang="en-US" sz="2000" dirty="0"/>
              <a:t>Image retrieval: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Mai Abdel Gawad Ahmed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Yara Ayman Yassien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Hadeer Essam Mohamed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Mohamed Sherif Awad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E4D4A16-84CA-476C-8337-517FB4993968}"/>
              </a:ext>
            </a:extLst>
          </p:cNvPr>
          <p:cNvSpPr txBox="1">
            <a:spLocks/>
          </p:cNvSpPr>
          <p:nvPr/>
        </p:nvSpPr>
        <p:spPr>
          <a:xfrm>
            <a:off x="3911353" y="1911096"/>
            <a:ext cx="2988076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Video  retrieval: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i-FI" sz="1800" dirty="0"/>
              <a:t>Alaa Mohamed Salah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i-FI" sz="1800" dirty="0"/>
              <a:t>Youmna Hassan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2F21373-B2B0-4C10-A55E-3A0A50CBC052}"/>
              </a:ext>
            </a:extLst>
          </p:cNvPr>
          <p:cNvSpPr txBox="1">
            <a:spLocks/>
          </p:cNvSpPr>
          <p:nvPr/>
        </p:nvSpPr>
        <p:spPr>
          <a:xfrm>
            <a:off x="7215326" y="1911096"/>
            <a:ext cx="2988076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Desktop application: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Amr Mostafa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Marwan Mohamed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D3F0950-5D91-4D7E-87FA-34B0D71DE1B5}"/>
              </a:ext>
            </a:extLst>
          </p:cNvPr>
          <p:cNvSpPr txBox="1">
            <a:spLocks/>
          </p:cNvSpPr>
          <p:nvPr/>
        </p:nvSpPr>
        <p:spPr>
          <a:xfrm>
            <a:off x="7215326" y="3429000"/>
            <a:ext cx="2743200" cy="192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Database design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Amr Mostafa </a:t>
            </a: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C85E22BE-133E-422D-847D-EFA624E875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434" r="12434"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A4D0283-250A-4D22-8695-5A2BAF8809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19" r="16619"/>
          <a:stretch>
            <a:fillRect/>
          </a:stretch>
        </p:blipFill>
        <p:spPr/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E3907C8-AA01-4902-BB80-1F5ADDF0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the rapid increase in the size of digital multimedia databases , the search for the relevant information has become more challenging. To get accurate retrieval results is still an unsolved problem and an active research area. </a:t>
            </a:r>
          </a:p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We’ll discuss one of the purposed techniques to solve this problem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Project objectives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D73BF-75BB-42E2-A18F-A6654830D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066" y="1499129"/>
            <a:ext cx="5966948" cy="3859742"/>
          </a:xfrm>
        </p:spPr>
        <p:txBody>
          <a:bodyPr/>
          <a:lstStyle/>
          <a:p>
            <a:r>
              <a:rPr lang="en-US" dirty="0"/>
              <a:t>The project objective is to create </a:t>
            </a:r>
          </a:p>
          <a:p>
            <a:pPr marL="0" indent="0">
              <a:buNone/>
            </a:pPr>
            <a:r>
              <a:rPr lang="en-US" dirty="0"/>
              <a:t> 	 - CBIR :content based 			retrieval system</a:t>
            </a:r>
          </a:p>
          <a:p>
            <a:pPr marL="0" indent="0">
              <a:buNone/>
            </a:pPr>
            <a:r>
              <a:rPr lang="en-US" dirty="0"/>
              <a:t>	-CBVR: video based retrieval 			system </a:t>
            </a:r>
          </a:p>
          <a:p>
            <a:r>
              <a:rPr lang="en-US" dirty="0"/>
              <a:t>Both systems will be used through a desktop application </a:t>
            </a: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Project details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2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6800238D-5CAA-4866-B7DD-E6033EAD56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1808" r="31808"/>
          <a:stretch>
            <a:fillRect/>
          </a:stretch>
        </p:blipFill>
        <p:spPr>
          <a:xfrm>
            <a:off x="2195513" y="4518025"/>
            <a:ext cx="2206625" cy="220345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CEAF7554-7635-4FC0-BD30-D20B1135FB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213" r="16213"/>
          <a:stretch>
            <a:fillRect/>
          </a:stretch>
        </p:blipFill>
        <p:spPr>
          <a:xfrm>
            <a:off x="1074198" y="2844610"/>
            <a:ext cx="3154825" cy="315482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900" y="668338"/>
            <a:ext cx="5806440" cy="4352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-Image</a:t>
            </a:r>
          </a:p>
          <a:p>
            <a:pPr marL="0" indent="0">
              <a:buNone/>
            </a:pPr>
            <a:r>
              <a:rPr lang="en-US" sz="3200" dirty="0"/>
              <a:t>-Video</a:t>
            </a:r>
          </a:p>
          <a:p>
            <a:pPr marL="0" indent="0">
              <a:buNone/>
            </a:pPr>
            <a:r>
              <a:rPr lang="en-US" sz="3200" dirty="0"/>
              <a:t>-Database</a:t>
            </a:r>
          </a:p>
          <a:p>
            <a:pPr marL="0" indent="0">
              <a:buNone/>
            </a:pPr>
            <a:r>
              <a:rPr lang="en-US" sz="3200" dirty="0"/>
              <a:t>-Desktop App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668338"/>
            <a:ext cx="5157788" cy="823912"/>
          </a:xfrm>
        </p:spPr>
        <p:txBody>
          <a:bodyPr/>
          <a:lstStyle/>
          <a:p>
            <a:r>
              <a:rPr lang="en-US" dirty="0"/>
              <a:t>The project is divided into :</a:t>
            </a: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95" y="668337"/>
            <a:ext cx="5157787" cy="823912"/>
          </a:xfrm>
        </p:spPr>
        <p:txBody>
          <a:bodyPr/>
          <a:lstStyle/>
          <a:p>
            <a:r>
              <a:rPr lang="en-US" dirty="0"/>
              <a:t>1-image algorithms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9027" y="1080293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A-Histogram</a:t>
            </a:r>
          </a:p>
          <a:p>
            <a:pPr marL="0" indent="0">
              <a:buNone/>
            </a:pPr>
            <a:r>
              <a:rPr lang="en-US" dirty="0"/>
              <a:t>B-Color-based</a:t>
            </a:r>
          </a:p>
          <a:p>
            <a:pPr marL="0" indent="0">
              <a:buNone/>
            </a:pPr>
            <a:r>
              <a:rPr lang="en-US" dirty="0"/>
              <a:t>C-Texture-based</a:t>
            </a:r>
          </a:p>
          <a:p>
            <a:pPr marL="0" indent="0">
              <a:buNone/>
            </a:pPr>
            <a:r>
              <a:rPr lang="en-US" dirty="0"/>
              <a:t>D-Shape-based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94C0DF-1A71-49D7-88D2-5FD2C4932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500" b="12500"/>
          <a:stretch/>
        </p:blipFill>
        <p:spPr>
          <a:xfrm>
            <a:off x="8059356" y="3978819"/>
            <a:ext cx="3703644" cy="20832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77336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3E4D1-157A-4FD3-BF11-7582A03ADF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BC4E2F-F3E1-4F05-9206-4E311F2B3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0</TotalTime>
  <Words>244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Courier New</vt:lpstr>
      <vt:lpstr>Tw Cen MT</vt:lpstr>
      <vt:lpstr>ShapesVTI</vt:lpstr>
      <vt:lpstr>Multimedia final project </vt:lpstr>
      <vt:lpstr>Agenda</vt:lpstr>
      <vt:lpstr>Team</vt:lpstr>
      <vt:lpstr>Introduction</vt:lpstr>
      <vt:lpstr>Project objectives </vt:lpstr>
      <vt:lpstr>PowerPoint Presentation</vt:lpstr>
      <vt:lpstr>Project details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2021-06-14T02:15:14Z</dcterms:created>
  <dcterms:modified xsi:type="dcterms:W3CDTF">2021-06-14T11:50:29Z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