
<file path=[Content_Types].xml><?xml version="1.0" encoding="utf-8"?>
<Types xmlns="http://schemas.openxmlformats.org/package/2006/content-types">
  <Default Extension="png" ContentType="image/png"/>
  <Default Extension="tmp"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4"/>
  </p:sldMasterIdLst>
  <p:notesMasterIdLst>
    <p:notesMasterId r:id="rId43"/>
  </p:notesMasterIdLst>
  <p:sldIdLst>
    <p:sldId id="315" r:id="rId5"/>
    <p:sldId id="319" r:id="rId6"/>
    <p:sldId id="267" r:id="rId7"/>
    <p:sldId id="268" r:id="rId8"/>
    <p:sldId id="269" r:id="rId9"/>
    <p:sldId id="320" r:id="rId10"/>
    <p:sldId id="270" r:id="rId11"/>
    <p:sldId id="271" r:id="rId12"/>
    <p:sldId id="321" r:id="rId13"/>
    <p:sldId id="322" r:id="rId14"/>
    <p:sldId id="323" r:id="rId15"/>
    <p:sldId id="324" r:id="rId16"/>
    <p:sldId id="272" r:id="rId17"/>
    <p:sldId id="325" r:id="rId18"/>
    <p:sldId id="330" r:id="rId19"/>
    <p:sldId id="331" r:id="rId20"/>
    <p:sldId id="332" r:id="rId21"/>
    <p:sldId id="336" r:id="rId22"/>
    <p:sldId id="259" r:id="rId23"/>
    <p:sldId id="328" r:id="rId24"/>
    <p:sldId id="274" r:id="rId25"/>
    <p:sldId id="275" r:id="rId26"/>
    <p:sldId id="277" r:id="rId27"/>
    <p:sldId id="298" r:id="rId28"/>
    <p:sldId id="278" r:id="rId29"/>
    <p:sldId id="339" r:id="rId30"/>
    <p:sldId id="299" r:id="rId31"/>
    <p:sldId id="276" r:id="rId32"/>
    <p:sldId id="280" r:id="rId33"/>
    <p:sldId id="282" r:id="rId34"/>
    <p:sldId id="340" r:id="rId35"/>
    <p:sldId id="341" r:id="rId36"/>
    <p:sldId id="333" r:id="rId37"/>
    <p:sldId id="334" r:id="rId38"/>
    <p:sldId id="343" r:id="rId39"/>
    <p:sldId id="335" r:id="rId40"/>
    <p:sldId id="342" r:id="rId41"/>
    <p:sldId id="264"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9" autoAdjust="0"/>
    <p:restoredTop sz="94660"/>
  </p:normalViewPr>
  <p:slideViewPr>
    <p:cSldViewPr snapToGrid="0">
      <p:cViewPr varScale="1">
        <p:scale>
          <a:sx n="90" d="100"/>
          <a:sy n="90" d="100"/>
        </p:scale>
        <p:origin x="24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79"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Arul Kumar Natarajan" userId="5fdb8ac9-b152-4e31-abb2-a684d8a1eff8" providerId="ADAL" clId="{DEA985D8-85A5-4C3B-B7FF-42240C519DE6}"/>
    <pc:docChg chg="undo custSel addSld delSld modSld">
      <pc:chgData name="Dr.Arul Kumar Natarajan" userId="5fdb8ac9-b152-4e31-abb2-a684d8a1eff8" providerId="ADAL" clId="{DEA985D8-85A5-4C3B-B7FF-42240C519DE6}" dt="2020-09-13T06:50:19.045" v="123" actId="27636"/>
      <pc:docMkLst>
        <pc:docMk/>
      </pc:docMkLst>
      <pc:sldChg chg="modSp mod">
        <pc:chgData name="Dr.Arul Kumar Natarajan" userId="5fdb8ac9-b152-4e31-abb2-a684d8a1eff8" providerId="ADAL" clId="{DEA985D8-85A5-4C3B-B7FF-42240C519DE6}" dt="2020-09-13T06:33:27.529" v="4"/>
        <pc:sldMkLst>
          <pc:docMk/>
          <pc:sldMk cId="2461932039" sldId="256"/>
        </pc:sldMkLst>
        <pc:spChg chg="mod">
          <ac:chgData name="Dr.Arul Kumar Natarajan" userId="5fdb8ac9-b152-4e31-abb2-a684d8a1eff8" providerId="ADAL" clId="{DEA985D8-85A5-4C3B-B7FF-42240C519DE6}" dt="2020-09-13T06:33:27.529" v="4"/>
          <ac:spMkLst>
            <pc:docMk/>
            <pc:sldMk cId="2461932039" sldId="256"/>
            <ac:spMk id="3" creationId="{00000000-0000-0000-0000-000000000000}"/>
          </ac:spMkLst>
        </pc:spChg>
      </pc:sldChg>
      <pc:sldChg chg="add">
        <pc:chgData name="Dr.Arul Kumar Natarajan" userId="5fdb8ac9-b152-4e31-abb2-a684d8a1eff8" providerId="ADAL" clId="{DEA985D8-85A5-4C3B-B7FF-42240C519DE6}" dt="2020-09-13T06:36:15.213" v="9"/>
        <pc:sldMkLst>
          <pc:docMk/>
          <pc:sldMk cId="2517888058" sldId="258"/>
        </pc:sldMkLst>
      </pc:sldChg>
      <pc:sldChg chg="del">
        <pc:chgData name="Dr.Arul Kumar Natarajan" userId="5fdb8ac9-b152-4e31-abb2-a684d8a1eff8" providerId="ADAL" clId="{DEA985D8-85A5-4C3B-B7FF-42240C519DE6}" dt="2020-09-13T06:34:12.147" v="5" actId="2696"/>
        <pc:sldMkLst>
          <pc:docMk/>
          <pc:sldMk cId="3721606953" sldId="258"/>
        </pc:sldMkLst>
      </pc:sldChg>
      <pc:sldChg chg="add">
        <pc:chgData name="Dr.Arul Kumar Natarajan" userId="5fdb8ac9-b152-4e31-abb2-a684d8a1eff8" providerId="ADAL" clId="{DEA985D8-85A5-4C3B-B7FF-42240C519DE6}" dt="2020-09-13T06:36:15.213" v="9"/>
        <pc:sldMkLst>
          <pc:docMk/>
          <pc:sldMk cId="2951104848" sldId="259"/>
        </pc:sldMkLst>
      </pc:sldChg>
      <pc:sldChg chg="del">
        <pc:chgData name="Dr.Arul Kumar Natarajan" userId="5fdb8ac9-b152-4e31-abb2-a684d8a1eff8" providerId="ADAL" clId="{DEA985D8-85A5-4C3B-B7FF-42240C519DE6}" dt="2020-09-13T06:34:12.147" v="5" actId="2696"/>
        <pc:sldMkLst>
          <pc:docMk/>
          <pc:sldMk cId="2582496204" sldId="260"/>
        </pc:sldMkLst>
      </pc:sldChg>
      <pc:sldChg chg="del">
        <pc:chgData name="Dr.Arul Kumar Natarajan" userId="5fdb8ac9-b152-4e31-abb2-a684d8a1eff8" providerId="ADAL" clId="{DEA985D8-85A5-4C3B-B7FF-42240C519DE6}" dt="2020-09-13T06:34:12.147" v="5" actId="2696"/>
        <pc:sldMkLst>
          <pc:docMk/>
          <pc:sldMk cId="4165515859" sldId="261"/>
        </pc:sldMkLst>
      </pc:sldChg>
      <pc:sldChg chg="del">
        <pc:chgData name="Dr.Arul Kumar Natarajan" userId="5fdb8ac9-b152-4e31-abb2-a684d8a1eff8" providerId="ADAL" clId="{DEA985D8-85A5-4C3B-B7FF-42240C519DE6}" dt="2020-09-13T06:34:12.147" v="5" actId="2696"/>
        <pc:sldMkLst>
          <pc:docMk/>
          <pc:sldMk cId="576839630" sldId="263"/>
        </pc:sldMkLst>
      </pc:sldChg>
      <pc:sldChg chg="add">
        <pc:chgData name="Dr.Arul Kumar Natarajan" userId="5fdb8ac9-b152-4e31-abb2-a684d8a1eff8" providerId="ADAL" clId="{DEA985D8-85A5-4C3B-B7FF-42240C519DE6}" dt="2020-09-13T06:36:15.213" v="9"/>
        <pc:sldMkLst>
          <pc:docMk/>
          <pc:sldMk cId="579474050" sldId="266"/>
        </pc:sldMkLst>
      </pc:sldChg>
      <pc:sldChg chg="del">
        <pc:chgData name="Dr.Arul Kumar Natarajan" userId="5fdb8ac9-b152-4e31-abb2-a684d8a1eff8" providerId="ADAL" clId="{DEA985D8-85A5-4C3B-B7FF-42240C519DE6}" dt="2020-09-13T06:34:12.147" v="5" actId="2696"/>
        <pc:sldMkLst>
          <pc:docMk/>
          <pc:sldMk cId="515833358" sldId="267"/>
        </pc:sldMkLst>
      </pc:sldChg>
      <pc:sldChg chg="add">
        <pc:chgData name="Dr.Arul Kumar Natarajan" userId="5fdb8ac9-b152-4e31-abb2-a684d8a1eff8" providerId="ADAL" clId="{DEA985D8-85A5-4C3B-B7FF-42240C519DE6}" dt="2020-09-13T06:36:15.213" v="9"/>
        <pc:sldMkLst>
          <pc:docMk/>
          <pc:sldMk cId="4138611871" sldId="267"/>
        </pc:sldMkLst>
      </pc:sldChg>
      <pc:sldChg chg="add">
        <pc:chgData name="Dr.Arul Kumar Natarajan" userId="5fdb8ac9-b152-4e31-abb2-a684d8a1eff8" providerId="ADAL" clId="{DEA985D8-85A5-4C3B-B7FF-42240C519DE6}" dt="2020-09-13T06:36:15.213" v="9"/>
        <pc:sldMkLst>
          <pc:docMk/>
          <pc:sldMk cId="95347492" sldId="268"/>
        </pc:sldMkLst>
      </pc:sldChg>
      <pc:sldChg chg="del">
        <pc:chgData name="Dr.Arul Kumar Natarajan" userId="5fdb8ac9-b152-4e31-abb2-a684d8a1eff8" providerId="ADAL" clId="{DEA985D8-85A5-4C3B-B7FF-42240C519DE6}" dt="2020-09-13T06:34:12.147" v="5" actId="2696"/>
        <pc:sldMkLst>
          <pc:docMk/>
          <pc:sldMk cId="1040016019" sldId="268"/>
        </pc:sldMkLst>
      </pc:sldChg>
      <pc:sldChg chg="add">
        <pc:chgData name="Dr.Arul Kumar Natarajan" userId="5fdb8ac9-b152-4e31-abb2-a684d8a1eff8" providerId="ADAL" clId="{DEA985D8-85A5-4C3B-B7FF-42240C519DE6}" dt="2020-09-13T06:36:15.213" v="9"/>
        <pc:sldMkLst>
          <pc:docMk/>
          <pc:sldMk cId="19418675" sldId="269"/>
        </pc:sldMkLst>
      </pc:sldChg>
      <pc:sldChg chg="del">
        <pc:chgData name="Dr.Arul Kumar Natarajan" userId="5fdb8ac9-b152-4e31-abb2-a684d8a1eff8" providerId="ADAL" clId="{DEA985D8-85A5-4C3B-B7FF-42240C519DE6}" dt="2020-09-13T06:34:12.147" v="5" actId="2696"/>
        <pc:sldMkLst>
          <pc:docMk/>
          <pc:sldMk cId="319766939" sldId="269"/>
        </pc:sldMkLst>
      </pc:sldChg>
      <pc:sldChg chg="modSp add mod">
        <pc:chgData name="Dr.Arul Kumar Natarajan" userId="5fdb8ac9-b152-4e31-abb2-a684d8a1eff8" providerId="ADAL" clId="{DEA985D8-85A5-4C3B-B7FF-42240C519DE6}" dt="2020-09-13T06:39:02.569" v="33" actId="14100"/>
        <pc:sldMkLst>
          <pc:docMk/>
          <pc:sldMk cId="3181582" sldId="270"/>
        </pc:sldMkLst>
        <pc:picChg chg="mod">
          <ac:chgData name="Dr.Arul Kumar Natarajan" userId="5fdb8ac9-b152-4e31-abb2-a684d8a1eff8" providerId="ADAL" clId="{DEA985D8-85A5-4C3B-B7FF-42240C519DE6}" dt="2020-09-13T06:39:02.569" v="33" actId="14100"/>
          <ac:picMkLst>
            <pc:docMk/>
            <pc:sldMk cId="3181582" sldId="270"/>
            <ac:picMk id="18435" creationId="{00000000-0000-0000-0000-000000000000}"/>
          </ac:picMkLst>
        </pc:picChg>
      </pc:sldChg>
      <pc:sldChg chg="del">
        <pc:chgData name="Dr.Arul Kumar Natarajan" userId="5fdb8ac9-b152-4e31-abb2-a684d8a1eff8" providerId="ADAL" clId="{DEA985D8-85A5-4C3B-B7FF-42240C519DE6}" dt="2020-09-13T06:34:12.147" v="5" actId="2696"/>
        <pc:sldMkLst>
          <pc:docMk/>
          <pc:sldMk cId="841427649" sldId="270"/>
        </pc:sldMkLst>
      </pc:sldChg>
      <pc:sldChg chg="del">
        <pc:chgData name="Dr.Arul Kumar Natarajan" userId="5fdb8ac9-b152-4e31-abb2-a684d8a1eff8" providerId="ADAL" clId="{DEA985D8-85A5-4C3B-B7FF-42240C519DE6}" dt="2020-09-13T06:34:12.147" v="5" actId="2696"/>
        <pc:sldMkLst>
          <pc:docMk/>
          <pc:sldMk cId="560557402" sldId="271"/>
        </pc:sldMkLst>
      </pc:sldChg>
      <pc:sldChg chg="add">
        <pc:chgData name="Dr.Arul Kumar Natarajan" userId="5fdb8ac9-b152-4e31-abb2-a684d8a1eff8" providerId="ADAL" clId="{DEA985D8-85A5-4C3B-B7FF-42240C519DE6}" dt="2020-09-13T06:36:15.213" v="9"/>
        <pc:sldMkLst>
          <pc:docMk/>
          <pc:sldMk cId="2223656986" sldId="271"/>
        </pc:sldMkLst>
      </pc:sldChg>
      <pc:sldChg chg="del">
        <pc:chgData name="Dr.Arul Kumar Natarajan" userId="5fdb8ac9-b152-4e31-abb2-a684d8a1eff8" providerId="ADAL" clId="{DEA985D8-85A5-4C3B-B7FF-42240C519DE6}" dt="2020-09-13T06:34:12.147" v="5" actId="2696"/>
        <pc:sldMkLst>
          <pc:docMk/>
          <pc:sldMk cId="575509077" sldId="272"/>
        </pc:sldMkLst>
      </pc:sldChg>
      <pc:sldChg chg="modSp add">
        <pc:chgData name="Dr.Arul Kumar Natarajan" userId="5fdb8ac9-b152-4e31-abb2-a684d8a1eff8" providerId="ADAL" clId="{DEA985D8-85A5-4C3B-B7FF-42240C519DE6}" dt="2020-09-13T06:44:20.392" v="62" actId="1076"/>
        <pc:sldMkLst>
          <pc:docMk/>
          <pc:sldMk cId="2156093154" sldId="272"/>
        </pc:sldMkLst>
        <pc:picChg chg="mod">
          <ac:chgData name="Dr.Arul Kumar Natarajan" userId="5fdb8ac9-b152-4e31-abb2-a684d8a1eff8" providerId="ADAL" clId="{DEA985D8-85A5-4C3B-B7FF-42240C519DE6}" dt="2020-09-13T06:44:20.392" v="62" actId="1076"/>
          <ac:picMkLst>
            <pc:docMk/>
            <pc:sldMk cId="2156093154" sldId="272"/>
            <ac:picMk id="20484" creationId="{00000000-0000-0000-0000-000000000000}"/>
          </ac:picMkLst>
        </pc:picChg>
      </pc:sldChg>
      <pc:sldChg chg="del">
        <pc:chgData name="Dr.Arul Kumar Natarajan" userId="5fdb8ac9-b152-4e31-abb2-a684d8a1eff8" providerId="ADAL" clId="{DEA985D8-85A5-4C3B-B7FF-42240C519DE6}" dt="2020-09-13T06:34:12.147" v="5" actId="2696"/>
        <pc:sldMkLst>
          <pc:docMk/>
          <pc:sldMk cId="714454115" sldId="273"/>
        </pc:sldMkLst>
      </pc:sldChg>
      <pc:sldChg chg="del">
        <pc:chgData name="Dr.Arul Kumar Natarajan" userId="5fdb8ac9-b152-4e31-abb2-a684d8a1eff8" providerId="ADAL" clId="{DEA985D8-85A5-4C3B-B7FF-42240C519DE6}" dt="2020-09-13T06:34:12.147" v="5" actId="2696"/>
        <pc:sldMkLst>
          <pc:docMk/>
          <pc:sldMk cId="2272043405" sldId="274"/>
        </pc:sldMkLst>
      </pc:sldChg>
      <pc:sldChg chg="modSp add mod">
        <pc:chgData name="Dr.Arul Kumar Natarajan" userId="5fdb8ac9-b152-4e31-abb2-a684d8a1eff8" providerId="ADAL" clId="{DEA985D8-85A5-4C3B-B7FF-42240C519DE6}" dt="2020-09-13T06:40:05.968" v="38" actId="1076"/>
        <pc:sldMkLst>
          <pc:docMk/>
          <pc:sldMk cId="4258526765" sldId="274"/>
        </pc:sldMkLst>
        <pc:spChg chg="mod">
          <ac:chgData name="Dr.Arul Kumar Natarajan" userId="5fdb8ac9-b152-4e31-abb2-a684d8a1eff8" providerId="ADAL" clId="{DEA985D8-85A5-4C3B-B7FF-42240C519DE6}" dt="2020-09-13T06:40:05.968" v="38" actId="1076"/>
          <ac:spMkLst>
            <pc:docMk/>
            <pc:sldMk cId="4258526765" sldId="274"/>
            <ac:spMk id="2" creationId="{00000000-0000-0000-0000-000000000000}"/>
          </ac:spMkLst>
        </pc:spChg>
      </pc:sldChg>
      <pc:sldChg chg="add">
        <pc:chgData name="Dr.Arul Kumar Natarajan" userId="5fdb8ac9-b152-4e31-abb2-a684d8a1eff8" providerId="ADAL" clId="{DEA985D8-85A5-4C3B-B7FF-42240C519DE6}" dt="2020-09-13T06:36:15.213" v="9"/>
        <pc:sldMkLst>
          <pc:docMk/>
          <pc:sldMk cId="311494371" sldId="275"/>
        </pc:sldMkLst>
      </pc:sldChg>
      <pc:sldChg chg="del">
        <pc:chgData name="Dr.Arul Kumar Natarajan" userId="5fdb8ac9-b152-4e31-abb2-a684d8a1eff8" providerId="ADAL" clId="{DEA985D8-85A5-4C3B-B7FF-42240C519DE6}" dt="2020-09-13T06:34:12.147" v="5" actId="2696"/>
        <pc:sldMkLst>
          <pc:docMk/>
          <pc:sldMk cId="2611667092" sldId="275"/>
        </pc:sldMkLst>
      </pc:sldChg>
      <pc:sldChg chg="del">
        <pc:chgData name="Dr.Arul Kumar Natarajan" userId="5fdb8ac9-b152-4e31-abb2-a684d8a1eff8" providerId="ADAL" clId="{DEA985D8-85A5-4C3B-B7FF-42240C519DE6}" dt="2020-09-13T06:34:12.147" v="5" actId="2696"/>
        <pc:sldMkLst>
          <pc:docMk/>
          <pc:sldMk cId="530737869" sldId="276"/>
        </pc:sldMkLst>
      </pc:sldChg>
      <pc:sldChg chg="modSp add mod">
        <pc:chgData name="Dr.Arul Kumar Natarajan" userId="5fdb8ac9-b152-4e31-abb2-a684d8a1eff8" providerId="ADAL" clId="{DEA985D8-85A5-4C3B-B7FF-42240C519DE6}" dt="2020-09-13T06:50:19.045" v="123" actId="27636"/>
        <pc:sldMkLst>
          <pc:docMk/>
          <pc:sldMk cId="3111709136" sldId="276"/>
        </pc:sldMkLst>
        <pc:spChg chg="mod">
          <ac:chgData name="Dr.Arul Kumar Natarajan" userId="5fdb8ac9-b152-4e31-abb2-a684d8a1eff8" providerId="ADAL" clId="{DEA985D8-85A5-4C3B-B7FF-42240C519DE6}" dt="2020-09-13T06:40:40.671" v="43" actId="1076"/>
          <ac:spMkLst>
            <pc:docMk/>
            <pc:sldMk cId="3111709136" sldId="276"/>
            <ac:spMk id="2" creationId="{00000000-0000-0000-0000-000000000000}"/>
          </ac:spMkLst>
        </pc:spChg>
        <pc:spChg chg="mod">
          <ac:chgData name="Dr.Arul Kumar Natarajan" userId="5fdb8ac9-b152-4e31-abb2-a684d8a1eff8" providerId="ADAL" clId="{DEA985D8-85A5-4C3B-B7FF-42240C519DE6}" dt="2020-09-13T06:50:19.045" v="123" actId="27636"/>
          <ac:spMkLst>
            <pc:docMk/>
            <pc:sldMk cId="3111709136" sldId="276"/>
            <ac:spMk id="5" creationId="{00000000-0000-0000-0000-000000000000}"/>
          </ac:spMkLst>
        </pc:spChg>
      </pc:sldChg>
      <pc:sldChg chg="modSp add mod">
        <pc:chgData name="Dr.Arul Kumar Natarajan" userId="5fdb8ac9-b152-4e31-abb2-a684d8a1eff8" providerId="ADAL" clId="{DEA985D8-85A5-4C3B-B7FF-42240C519DE6}" dt="2020-09-13T06:40:14.476" v="40" actId="1076"/>
        <pc:sldMkLst>
          <pc:docMk/>
          <pc:sldMk cId="240560871" sldId="277"/>
        </pc:sldMkLst>
        <pc:graphicFrameChg chg="mod modGraphic">
          <ac:chgData name="Dr.Arul Kumar Natarajan" userId="5fdb8ac9-b152-4e31-abb2-a684d8a1eff8" providerId="ADAL" clId="{DEA985D8-85A5-4C3B-B7FF-42240C519DE6}" dt="2020-09-13T06:40:14.476" v="40" actId="1076"/>
          <ac:graphicFrameMkLst>
            <pc:docMk/>
            <pc:sldMk cId="240560871" sldId="277"/>
            <ac:graphicFrameMk id="5" creationId="{00000000-0000-0000-0000-000000000000}"/>
          </ac:graphicFrameMkLst>
        </pc:graphicFrameChg>
      </pc:sldChg>
      <pc:sldChg chg="del">
        <pc:chgData name="Dr.Arul Kumar Natarajan" userId="5fdb8ac9-b152-4e31-abb2-a684d8a1eff8" providerId="ADAL" clId="{DEA985D8-85A5-4C3B-B7FF-42240C519DE6}" dt="2020-09-13T06:34:12.147" v="5" actId="2696"/>
        <pc:sldMkLst>
          <pc:docMk/>
          <pc:sldMk cId="432542616" sldId="277"/>
        </pc:sldMkLst>
      </pc:sldChg>
      <pc:sldChg chg="add">
        <pc:chgData name="Dr.Arul Kumar Natarajan" userId="5fdb8ac9-b152-4e31-abb2-a684d8a1eff8" providerId="ADAL" clId="{DEA985D8-85A5-4C3B-B7FF-42240C519DE6}" dt="2020-09-13T06:36:15.213" v="9"/>
        <pc:sldMkLst>
          <pc:docMk/>
          <pc:sldMk cId="1177475479" sldId="278"/>
        </pc:sldMkLst>
      </pc:sldChg>
      <pc:sldChg chg="del">
        <pc:chgData name="Dr.Arul Kumar Natarajan" userId="5fdb8ac9-b152-4e31-abb2-a684d8a1eff8" providerId="ADAL" clId="{DEA985D8-85A5-4C3B-B7FF-42240C519DE6}" dt="2020-09-13T06:34:12.147" v="5" actId="2696"/>
        <pc:sldMkLst>
          <pc:docMk/>
          <pc:sldMk cId="2373080633" sldId="278"/>
        </pc:sldMkLst>
      </pc:sldChg>
      <pc:sldChg chg="del">
        <pc:chgData name="Dr.Arul Kumar Natarajan" userId="5fdb8ac9-b152-4e31-abb2-a684d8a1eff8" providerId="ADAL" clId="{DEA985D8-85A5-4C3B-B7FF-42240C519DE6}" dt="2020-09-13T06:34:12.147" v="5" actId="2696"/>
        <pc:sldMkLst>
          <pc:docMk/>
          <pc:sldMk cId="1041875139" sldId="279"/>
        </pc:sldMkLst>
      </pc:sldChg>
      <pc:sldChg chg="del">
        <pc:chgData name="Dr.Arul Kumar Natarajan" userId="5fdb8ac9-b152-4e31-abb2-a684d8a1eff8" providerId="ADAL" clId="{DEA985D8-85A5-4C3B-B7FF-42240C519DE6}" dt="2020-09-13T06:34:12.147" v="5" actId="2696"/>
        <pc:sldMkLst>
          <pc:docMk/>
          <pc:sldMk cId="881696480" sldId="280"/>
        </pc:sldMkLst>
      </pc:sldChg>
      <pc:sldChg chg="add">
        <pc:chgData name="Dr.Arul Kumar Natarajan" userId="5fdb8ac9-b152-4e31-abb2-a684d8a1eff8" providerId="ADAL" clId="{DEA985D8-85A5-4C3B-B7FF-42240C519DE6}" dt="2020-09-13T06:36:15.213" v="9"/>
        <pc:sldMkLst>
          <pc:docMk/>
          <pc:sldMk cId="1253516107" sldId="280"/>
        </pc:sldMkLst>
      </pc:sldChg>
      <pc:sldChg chg="del">
        <pc:chgData name="Dr.Arul Kumar Natarajan" userId="5fdb8ac9-b152-4e31-abb2-a684d8a1eff8" providerId="ADAL" clId="{DEA985D8-85A5-4C3B-B7FF-42240C519DE6}" dt="2020-09-13T06:34:12.147" v="5" actId="2696"/>
        <pc:sldMkLst>
          <pc:docMk/>
          <pc:sldMk cId="1442588270" sldId="281"/>
        </pc:sldMkLst>
      </pc:sldChg>
      <pc:sldChg chg="add">
        <pc:chgData name="Dr.Arul Kumar Natarajan" userId="5fdb8ac9-b152-4e31-abb2-a684d8a1eff8" providerId="ADAL" clId="{DEA985D8-85A5-4C3B-B7FF-42240C519DE6}" dt="2020-09-13T06:36:15.213" v="9"/>
        <pc:sldMkLst>
          <pc:docMk/>
          <pc:sldMk cId="2027302910" sldId="282"/>
        </pc:sldMkLst>
      </pc:sldChg>
      <pc:sldChg chg="del">
        <pc:chgData name="Dr.Arul Kumar Natarajan" userId="5fdb8ac9-b152-4e31-abb2-a684d8a1eff8" providerId="ADAL" clId="{DEA985D8-85A5-4C3B-B7FF-42240C519DE6}" dt="2020-09-13T06:34:12.147" v="5" actId="2696"/>
        <pc:sldMkLst>
          <pc:docMk/>
          <pc:sldMk cId="3176798288" sldId="282"/>
        </pc:sldMkLst>
      </pc:sldChg>
      <pc:sldChg chg="del">
        <pc:chgData name="Dr.Arul Kumar Natarajan" userId="5fdb8ac9-b152-4e31-abb2-a684d8a1eff8" providerId="ADAL" clId="{DEA985D8-85A5-4C3B-B7FF-42240C519DE6}" dt="2020-09-13T06:34:12.147" v="5" actId="2696"/>
        <pc:sldMkLst>
          <pc:docMk/>
          <pc:sldMk cId="3161567044" sldId="284"/>
        </pc:sldMkLst>
      </pc:sldChg>
      <pc:sldChg chg="del">
        <pc:chgData name="Dr.Arul Kumar Natarajan" userId="5fdb8ac9-b152-4e31-abb2-a684d8a1eff8" providerId="ADAL" clId="{DEA985D8-85A5-4C3B-B7FF-42240C519DE6}" dt="2020-09-13T06:34:12.147" v="5" actId="2696"/>
        <pc:sldMkLst>
          <pc:docMk/>
          <pc:sldMk cId="2272879046" sldId="285"/>
        </pc:sldMkLst>
      </pc:sldChg>
      <pc:sldChg chg="del">
        <pc:chgData name="Dr.Arul Kumar Natarajan" userId="5fdb8ac9-b152-4e31-abb2-a684d8a1eff8" providerId="ADAL" clId="{DEA985D8-85A5-4C3B-B7FF-42240C519DE6}" dt="2020-09-13T06:34:12.147" v="5" actId="2696"/>
        <pc:sldMkLst>
          <pc:docMk/>
          <pc:sldMk cId="2720072839" sldId="286"/>
        </pc:sldMkLst>
      </pc:sldChg>
      <pc:sldChg chg="del">
        <pc:chgData name="Dr.Arul Kumar Natarajan" userId="5fdb8ac9-b152-4e31-abb2-a684d8a1eff8" providerId="ADAL" clId="{DEA985D8-85A5-4C3B-B7FF-42240C519DE6}" dt="2020-09-13T06:34:12.147" v="5" actId="2696"/>
        <pc:sldMkLst>
          <pc:docMk/>
          <pc:sldMk cId="1343306112" sldId="287"/>
        </pc:sldMkLst>
      </pc:sldChg>
      <pc:sldChg chg="add">
        <pc:chgData name="Dr.Arul Kumar Natarajan" userId="5fdb8ac9-b152-4e31-abb2-a684d8a1eff8" providerId="ADAL" clId="{DEA985D8-85A5-4C3B-B7FF-42240C519DE6}" dt="2020-09-13T06:36:15.213" v="9"/>
        <pc:sldMkLst>
          <pc:docMk/>
          <pc:sldMk cId="1865575134" sldId="288"/>
        </pc:sldMkLst>
      </pc:sldChg>
      <pc:sldChg chg="add">
        <pc:chgData name="Dr.Arul Kumar Natarajan" userId="5fdb8ac9-b152-4e31-abb2-a684d8a1eff8" providerId="ADAL" clId="{DEA985D8-85A5-4C3B-B7FF-42240C519DE6}" dt="2020-09-13T06:36:15.213" v="9"/>
        <pc:sldMkLst>
          <pc:docMk/>
          <pc:sldMk cId="1807694116" sldId="289"/>
        </pc:sldMkLst>
      </pc:sldChg>
      <pc:sldChg chg="del">
        <pc:chgData name="Dr.Arul Kumar Natarajan" userId="5fdb8ac9-b152-4e31-abb2-a684d8a1eff8" providerId="ADAL" clId="{DEA985D8-85A5-4C3B-B7FF-42240C519DE6}" dt="2020-09-13T06:34:12.147" v="5" actId="2696"/>
        <pc:sldMkLst>
          <pc:docMk/>
          <pc:sldMk cId="3239321355" sldId="289"/>
        </pc:sldMkLst>
      </pc:sldChg>
      <pc:sldChg chg="add">
        <pc:chgData name="Dr.Arul Kumar Natarajan" userId="5fdb8ac9-b152-4e31-abb2-a684d8a1eff8" providerId="ADAL" clId="{DEA985D8-85A5-4C3B-B7FF-42240C519DE6}" dt="2020-09-13T06:36:15.213" v="9"/>
        <pc:sldMkLst>
          <pc:docMk/>
          <pc:sldMk cId="3305911728" sldId="291"/>
        </pc:sldMkLst>
      </pc:sldChg>
      <pc:sldChg chg="del">
        <pc:chgData name="Dr.Arul Kumar Natarajan" userId="5fdb8ac9-b152-4e31-abb2-a684d8a1eff8" providerId="ADAL" clId="{DEA985D8-85A5-4C3B-B7FF-42240C519DE6}" dt="2020-09-13T06:34:12.147" v="5" actId="2696"/>
        <pc:sldMkLst>
          <pc:docMk/>
          <pc:sldMk cId="816277291" sldId="292"/>
        </pc:sldMkLst>
      </pc:sldChg>
      <pc:sldChg chg="add">
        <pc:chgData name="Dr.Arul Kumar Natarajan" userId="5fdb8ac9-b152-4e31-abb2-a684d8a1eff8" providerId="ADAL" clId="{DEA985D8-85A5-4C3B-B7FF-42240C519DE6}" dt="2020-09-13T06:36:15.213" v="9"/>
        <pc:sldMkLst>
          <pc:docMk/>
          <pc:sldMk cId="819103668" sldId="292"/>
        </pc:sldMkLst>
      </pc:sldChg>
      <pc:sldChg chg="del">
        <pc:chgData name="Dr.Arul Kumar Natarajan" userId="5fdb8ac9-b152-4e31-abb2-a684d8a1eff8" providerId="ADAL" clId="{DEA985D8-85A5-4C3B-B7FF-42240C519DE6}" dt="2020-09-13T06:34:12.147" v="5" actId="2696"/>
        <pc:sldMkLst>
          <pc:docMk/>
          <pc:sldMk cId="1497706145" sldId="293"/>
        </pc:sldMkLst>
      </pc:sldChg>
      <pc:sldChg chg="add">
        <pc:chgData name="Dr.Arul Kumar Natarajan" userId="5fdb8ac9-b152-4e31-abb2-a684d8a1eff8" providerId="ADAL" clId="{DEA985D8-85A5-4C3B-B7FF-42240C519DE6}" dt="2020-09-13T06:36:15.213" v="9"/>
        <pc:sldMkLst>
          <pc:docMk/>
          <pc:sldMk cId="2841185899" sldId="293"/>
        </pc:sldMkLst>
      </pc:sldChg>
      <pc:sldChg chg="del">
        <pc:chgData name="Dr.Arul Kumar Natarajan" userId="5fdb8ac9-b152-4e31-abb2-a684d8a1eff8" providerId="ADAL" clId="{DEA985D8-85A5-4C3B-B7FF-42240C519DE6}" dt="2020-09-13T06:34:12.147" v="5" actId="2696"/>
        <pc:sldMkLst>
          <pc:docMk/>
          <pc:sldMk cId="2492216248" sldId="294"/>
        </pc:sldMkLst>
      </pc:sldChg>
      <pc:sldChg chg="del">
        <pc:chgData name="Dr.Arul Kumar Natarajan" userId="5fdb8ac9-b152-4e31-abb2-a684d8a1eff8" providerId="ADAL" clId="{DEA985D8-85A5-4C3B-B7FF-42240C519DE6}" dt="2020-09-13T06:34:12.147" v="5" actId="2696"/>
        <pc:sldMkLst>
          <pc:docMk/>
          <pc:sldMk cId="739703687" sldId="295"/>
        </pc:sldMkLst>
      </pc:sldChg>
      <pc:sldChg chg="add">
        <pc:chgData name="Dr.Arul Kumar Natarajan" userId="5fdb8ac9-b152-4e31-abb2-a684d8a1eff8" providerId="ADAL" clId="{DEA985D8-85A5-4C3B-B7FF-42240C519DE6}" dt="2020-09-13T06:36:15.213" v="9"/>
        <pc:sldMkLst>
          <pc:docMk/>
          <pc:sldMk cId="2931463005" sldId="295"/>
        </pc:sldMkLst>
      </pc:sldChg>
      <pc:sldChg chg="del">
        <pc:chgData name="Dr.Arul Kumar Natarajan" userId="5fdb8ac9-b152-4e31-abb2-a684d8a1eff8" providerId="ADAL" clId="{DEA985D8-85A5-4C3B-B7FF-42240C519DE6}" dt="2020-09-13T06:34:12.147" v="5" actId="2696"/>
        <pc:sldMkLst>
          <pc:docMk/>
          <pc:sldMk cId="3016058482" sldId="296"/>
        </pc:sldMkLst>
      </pc:sldChg>
      <pc:sldChg chg="add">
        <pc:chgData name="Dr.Arul Kumar Natarajan" userId="5fdb8ac9-b152-4e31-abb2-a684d8a1eff8" providerId="ADAL" clId="{DEA985D8-85A5-4C3B-B7FF-42240C519DE6}" dt="2020-09-13T06:36:15.213" v="9"/>
        <pc:sldMkLst>
          <pc:docMk/>
          <pc:sldMk cId="3465784036" sldId="296"/>
        </pc:sldMkLst>
      </pc:sldChg>
      <pc:sldChg chg="del">
        <pc:chgData name="Dr.Arul Kumar Natarajan" userId="5fdb8ac9-b152-4e31-abb2-a684d8a1eff8" providerId="ADAL" clId="{DEA985D8-85A5-4C3B-B7FF-42240C519DE6}" dt="2020-09-13T06:34:12.147" v="5" actId="2696"/>
        <pc:sldMkLst>
          <pc:docMk/>
          <pc:sldMk cId="1064798205" sldId="297"/>
        </pc:sldMkLst>
      </pc:sldChg>
      <pc:sldChg chg="del">
        <pc:chgData name="Dr.Arul Kumar Natarajan" userId="5fdb8ac9-b152-4e31-abb2-a684d8a1eff8" providerId="ADAL" clId="{DEA985D8-85A5-4C3B-B7FF-42240C519DE6}" dt="2020-09-13T06:34:12.147" v="5" actId="2696"/>
        <pc:sldMkLst>
          <pc:docMk/>
          <pc:sldMk cId="2624891500" sldId="298"/>
        </pc:sldMkLst>
      </pc:sldChg>
      <pc:sldChg chg="modSp add mod">
        <pc:chgData name="Dr.Arul Kumar Natarajan" userId="5fdb8ac9-b152-4e31-abb2-a684d8a1eff8" providerId="ADAL" clId="{DEA985D8-85A5-4C3B-B7FF-42240C519DE6}" dt="2020-09-13T06:48:00.586" v="98" actId="14100"/>
        <pc:sldMkLst>
          <pc:docMk/>
          <pc:sldMk cId="2872441068" sldId="298"/>
        </pc:sldMkLst>
        <pc:graphicFrameChg chg="mod modGraphic">
          <ac:chgData name="Dr.Arul Kumar Natarajan" userId="5fdb8ac9-b152-4e31-abb2-a684d8a1eff8" providerId="ADAL" clId="{DEA985D8-85A5-4C3B-B7FF-42240C519DE6}" dt="2020-09-13T06:48:00.586" v="98" actId="14100"/>
          <ac:graphicFrameMkLst>
            <pc:docMk/>
            <pc:sldMk cId="2872441068" sldId="298"/>
            <ac:graphicFrameMk id="8" creationId="{00000000-0000-0000-0000-000000000000}"/>
          </ac:graphicFrameMkLst>
        </pc:graphicFrameChg>
      </pc:sldChg>
      <pc:sldChg chg="del">
        <pc:chgData name="Dr.Arul Kumar Natarajan" userId="5fdb8ac9-b152-4e31-abb2-a684d8a1eff8" providerId="ADAL" clId="{DEA985D8-85A5-4C3B-B7FF-42240C519DE6}" dt="2020-09-13T06:34:12.147" v="5" actId="2696"/>
        <pc:sldMkLst>
          <pc:docMk/>
          <pc:sldMk cId="1279704823" sldId="299"/>
        </pc:sldMkLst>
      </pc:sldChg>
      <pc:sldChg chg="add">
        <pc:chgData name="Dr.Arul Kumar Natarajan" userId="5fdb8ac9-b152-4e31-abb2-a684d8a1eff8" providerId="ADAL" clId="{DEA985D8-85A5-4C3B-B7FF-42240C519DE6}" dt="2020-09-13T06:36:15.213" v="9"/>
        <pc:sldMkLst>
          <pc:docMk/>
          <pc:sldMk cId="3970938610" sldId="299"/>
        </pc:sldMkLst>
      </pc:sldChg>
      <pc:sldChg chg="del">
        <pc:chgData name="Dr.Arul Kumar Natarajan" userId="5fdb8ac9-b152-4e31-abb2-a684d8a1eff8" providerId="ADAL" clId="{DEA985D8-85A5-4C3B-B7FF-42240C519DE6}" dt="2020-09-13T06:34:12.147" v="5" actId="2696"/>
        <pc:sldMkLst>
          <pc:docMk/>
          <pc:sldMk cId="445718730" sldId="300"/>
        </pc:sldMkLst>
      </pc:sldChg>
      <pc:sldChg chg="add">
        <pc:chgData name="Dr.Arul Kumar Natarajan" userId="5fdb8ac9-b152-4e31-abb2-a684d8a1eff8" providerId="ADAL" clId="{DEA985D8-85A5-4C3B-B7FF-42240C519DE6}" dt="2020-09-13T06:36:15.213" v="9"/>
        <pc:sldMkLst>
          <pc:docMk/>
          <pc:sldMk cId="2033754262" sldId="300"/>
        </pc:sldMkLst>
      </pc:sldChg>
      <pc:sldChg chg="add">
        <pc:chgData name="Dr.Arul Kumar Natarajan" userId="5fdb8ac9-b152-4e31-abb2-a684d8a1eff8" providerId="ADAL" clId="{DEA985D8-85A5-4C3B-B7FF-42240C519DE6}" dt="2020-09-13T06:36:15.213" v="9"/>
        <pc:sldMkLst>
          <pc:docMk/>
          <pc:sldMk cId="2752832119" sldId="301"/>
        </pc:sldMkLst>
      </pc:sldChg>
      <pc:sldChg chg="del">
        <pc:chgData name="Dr.Arul Kumar Natarajan" userId="5fdb8ac9-b152-4e31-abb2-a684d8a1eff8" providerId="ADAL" clId="{DEA985D8-85A5-4C3B-B7FF-42240C519DE6}" dt="2020-09-13T06:34:12.147" v="5" actId="2696"/>
        <pc:sldMkLst>
          <pc:docMk/>
          <pc:sldMk cId="2804666233" sldId="301"/>
        </pc:sldMkLst>
      </pc:sldChg>
      <pc:sldChg chg="modSp add mod">
        <pc:chgData name="Dr.Arul Kumar Natarajan" userId="5fdb8ac9-b152-4e31-abb2-a684d8a1eff8" providerId="ADAL" clId="{DEA985D8-85A5-4C3B-B7FF-42240C519DE6}" dt="2020-09-13T06:47:02.842" v="89" actId="1076"/>
        <pc:sldMkLst>
          <pc:docMk/>
          <pc:sldMk cId="1358941409" sldId="302"/>
        </pc:sldMkLst>
        <pc:spChg chg="mod">
          <ac:chgData name="Dr.Arul Kumar Natarajan" userId="5fdb8ac9-b152-4e31-abb2-a684d8a1eff8" providerId="ADAL" clId="{DEA985D8-85A5-4C3B-B7FF-42240C519DE6}" dt="2020-09-13T06:47:02.842" v="89" actId="1076"/>
          <ac:spMkLst>
            <pc:docMk/>
            <pc:sldMk cId="1358941409" sldId="302"/>
            <ac:spMk id="5" creationId="{00000000-0000-0000-0000-000000000000}"/>
          </ac:spMkLst>
        </pc:spChg>
      </pc:sldChg>
      <pc:sldChg chg="del">
        <pc:chgData name="Dr.Arul Kumar Natarajan" userId="5fdb8ac9-b152-4e31-abb2-a684d8a1eff8" providerId="ADAL" clId="{DEA985D8-85A5-4C3B-B7FF-42240C519DE6}" dt="2020-09-13T06:34:12.147" v="5" actId="2696"/>
        <pc:sldMkLst>
          <pc:docMk/>
          <pc:sldMk cId="3460960106" sldId="302"/>
        </pc:sldMkLst>
      </pc:sldChg>
      <pc:sldChg chg="del">
        <pc:chgData name="Dr.Arul Kumar Natarajan" userId="5fdb8ac9-b152-4e31-abb2-a684d8a1eff8" providerId="ADAL" clId="{DEA985D8-85A5-4C3B-B7FF-42240C519DE6}" dt="2020-09-13T06:34:12.147" v="5" actId="2696"/>
        <pc:sldMkLst>
          <pc:docMk/>
          <pc:sldMk cId="1650470538" sldId="303"/>
        </pc:sldMkLst>
      </pc:sldChg>
      <pc:sldChg chg="modSp add mod">
        <pc:chgData name="Dr.Arul Kumar Natarajan" userId="5fdb8ac9-b152-4e31-abb2-a684d8a1eff8" providerId="ADAL" clId="{DEA985D8-85A5-4C3B-B7FF-42240C519DE6}" dt="2020-09-13T06:47:07.162" v="90" actId="1076"/>
        <pc:sldMkLst>
          <pc:docMk/>
          <pc:sldMk cId="2588631131" sldId="303"/>
        </pc:sldMkLst>
        <pc:spChg chg="mod">
          <ac:chgData name="Dr.Arul Kumar Natarajan" userId="5fdb8ac9-b152-4e31-abb2-a684d8a1eff8" providerId="ADAL" clId="{DEA985D8-85A5-4C3B-B7FF-42240C519DE6}" dt="2020-09-13T06:47:07.162" v="90" actId="1076"/>
          <ac:spMkLst>
            <pc:docMk/>
            <pc:sldMk cId="2588631131" sldId="303"/>
            <ac:spMk id="3" creationId="{00000000-0000-0000-0000-000000000000}"/>
          </ac:spMkLst>
        </pc:spChg>
      </pc:sldChg>
      <pc:sldChg chg="del">
        <pc:chgData name="Dr.Arul Kumar Natarajan" userId="5fdb8ac9-b152-4e31-abb2-a684d8a1eff8" providerId="ADAL" clId="{DEA985D8-85A5-4C3B-B7FF-42240C519DE6}" dt="2020-09-13T06:34:12.147" v="5" actId="2696"/>
        <pc:sldMkLst>
          <pc:docMk/>
          <pc:sldMk cId="699030688" sldId="304"/>
        </pc:sldMkLst>
      </pc:sldChg>
      <pc:sldChg chg="modSp add mod">
        <pc:chgData name="Dr.Arul Kumar Natarajan" userId="5fdb8ac9-b152-4e31-abb2-a684d8a1eff8" providerId="ADAL" clId="{DEA985D8-85A5-4C3B-B7FF-42240C519DE6}" dt="2020-09-13T06:47:32.634" v="96" actId="1076"/>
        <pc:sldMkLst>
          <pc:docMk/>
          <pc:sldMk cId="2602861462" sldId="304"/>
        </pc:sldMkLst>
        <pc:spChg chg="mod">
          <ac:chgData name="Dr.Arul Kumar Natarajan" userId="5fdb8ac9-b152-4e31-abb2-a684d8a1eff8" providerId="ADAL" clId="{DEA985D8-85A5-4C3B-B7FF-42240C519DE6}" dt="2020-09-13T06:47:30.379" v="95" actId="1076"/>
          <ac:spMkLst>
            <pc:docMk/>
            <pc:sldMk cId="2602861462" sldId="304"/>
            <ac:spMk id="6" creationId="{00000000-0000-0000-0000-000000000000}"/>
          </ac:spMkLst>
        </pc:spChg>
        <pc:spChg chg="mod">
          <ac:chgData name="Dr.Arul Kumar Natarajan" userId="5fdb8ac9-b152-4e31-abb2-a684d8a1eff8" providerId="ADAL" clId="{DEA985D8-85A5-4C3B-B7FF-42240C519DE6}" dt="2020-09-13T06:47:15.891" v="92" actId="1076"/>
          <ac:spMkLst>
            <pc:docMk/>
            <pc:sldMk cId="2602861462" sldId="304"/>
            <ac:spMk id="7" creationId="{00000000-0000-0000-0000-000000000000}"/>
          </ac:spMkLst>
        </pc:spChg>
        <pc:picChg chg="mod">
          <ac:chgData name="Dr.Arul Kumar Natarajan" userId="5fdb8ac9-b152-4e31-abb2-a684d8a1eff8" providerId="ADAL" clId="{DEA985D8-85A5-4C3B-B7FF-42240C519DE6}" dt="2020-09-13T06:47:32.634" v="96" actId="1076"/>
          <ac:picMkLst>
            <pc:docMk/>
            <pc:sldMk cId="2602861462" sldId="304"/>
            <ac:picMk id="1026" creationId="{00000000-0000-0000-0000-000000000000}"/>
          </ac:picMkLst>
        </pc:picChg>
        <pc:picChg chg="mod">
          <ac:chgData name="Dr.Arul Kumar Natarajan" userId="5fdb8ac9-b152-4e31-abb2-a684d8a1eff8" providerId="ADAL" clId="{DEA985D8-85A5-4C3B-B7FF-42240C519DE6}" dt="2020-09-13T06:47:11.915" v="91" actId="14100"/>
          <ac:picMkLst>
            <pc:docMk/>
            <pc:sldMk cId="2602861462" sldId="304"/>
            <ac:picMk id="1027" creationId="{00000000-0000-0000-0000-000000000000}"/>
          </ac:picMkLst>
        </pc:picChg>
      </pc:sldChg>
      <pc:sldChg chg="add">
        <pc:chgData name="Dr.Arul Kumar Natarajan" userId="5fdb8ac9-b152-4e31-abb2-a684d8a1eff8" providerId="ADAL" clId="{DEA985D8-85A5-4C3B-B7FF-42240C519DE6}" dt="2020-09-13T06:36:15.213" v="9"/>
        <pc:sldMkLst>
          <pc:docMk/>
          <pc:sldMk cId="1557521360" sldId="305"/>
        </pc:sldMkLst>
      </pc:sldChg>
      <pc:sldChg chg="del">
        <pc:chgData name="Dr.Arul Kumar Natarajan" userId="5fdb8ac9-b152-4e31-abb2-a684d8a1eff8" providerId="ADAL" clId="{DEA985D8-85A5-4C3B-B7FF-42240C519DE6}" dt="2020-09-13T06:34:12.147" v="5" actId="2696"/>
        <pc:sldMkLst>
          <pc:docMk/>
          <pc:sldMk cId="3802940239" sldId="305"/>
        </pc:sldMkLst>
      </pc:sldChg>
      <pc:sldChg chg="del">
        <pc:chgData name="Dr.Arul Kumar Natarajan" userId="5fdb8ac9-b152-4e31-abb2-a684d8a1eff8" providerId="ADAL" clId="{DEA985D8-85A5-4C3B-B7FF-42240C519DE6}" dt="2020-09-13T06:34:12.147" v="5" actId="2696"/>
        <pc:sldMkLst>
          <pc:docMk/>
          <pc:sldMk cId="2379540635" sldId="306"/>
        </pc:sldMkLst>
      </pc:sldChg>
      <pc:sldChg chg="add">
        <pc:chgData name="Dr.Arul Kumar Natarajan" userId="5fdb8ac9-b152-4e31-abb2-a684d8a1eff8" providerId="ADAL" clId="{DEA985D8-85A5-4C3B-B7FF-42240C519DE6}" dt="2020-09-13T06:36:15.213" v="9"/>
        <pc:sldMkLst>
          <pc:docMk/>
          <pc:sldMk cId="3352739228" sldId="306"/>
        </pc:sldMkLst>
      </pc:sldChg>
      <pc:sldChg chg="modSp add mod">
        <pc:chgData name="Dr.Arul Kumar Natarajan" userId="5fdb8ac9-b152-4e31-abb2-a684d8a1eff8" providerId="ADAL" clId="{DEA985D8-85A5-4C3B-B7FF-42240C519DE6}" dt="2020-09-13T06:47:39.905" v="97" actId="1076"/>
        <pc:sldMkLst>
          <pc:docMk/>
          <pc:sldMk cId="3176887713" sldId="307"/>
        </pc:sldMkLst>
        <pc:spChg chg="mod">
          <ac:chgData name="Dr.Arul Kumar Natarajan" userId="5fdb8ac9-b152-4e31-abb2-a684d8a1eff8" providerId="ADAL" clId="{DEA985D8-85A5-4C3B-B7FF-42240C519DE6}" dt="2020-09-13T06:47:39.905" v="97" actId="1076"/>
          <ac:spMkLst>
            <pc:docMk/>
            <pc:sldMk cId="3176887713" sldId="307"/>
            <ac:spMk id="2" creationId="{00000000-0000-0000-0000-000000000000}"/>
          </ac:spMkLst>
        </pc:spChg>
      </pc:sldChg>
      <pc:sldChg chg="del">
        <pc:chgData name="Dr.Arul Kumar Natarajan" userId="5fdb8ac9-b152-4e31-abb2-a684d8a1eff8" providerId="ADAL" clId="{DEA985D8-85A5-4C3B-B7FF-42240C519DE6}" dt="2020-09-13T06:34:12.147" v="5" actId="2696"/>
        <pc:sldMkLst>
          <pc:docMk/>
          <pc:sldMk cId="3676745346" sldId="307"/>
        </pc:sldMkLst>
      </pc:sldChg>
      <pc:sldChg chg="del">
        <pc:chgData name="Dr.Arul Kumar Natarajan" userId="5fdb8ac9-b152-4e31-abb2-a684d8a1eff8" providerId="ADAL" clId="{DEA985D8-85A5-4C3B-B7FF-42240C519DE6}" dt="2020-09-13T06:34:12.147" v="5" actId="2696"/>
        <pc:sldMkLst>
          <pc:docMk/>
          <pc:sldMk cId="3610529165" sldId="308"/>
        </pc:sldMkLst>
      </pc:sldChg>
      <pc:sldChg chg="modSp add mod">
        <pc:chgData name="Dr.Arul Kumar Natarajan" userId="5fdb8ac9-b152-4e31-abb2-a684d8a1eff8" providerId="ADAL" clId="{DEA985D8-85A5-4C3B-B7FF-42240C519DE6}" dt="2020-09-13T06:46:38.251" v="88" actId="14100"/>
        <pc:sldMkLst>
          <pc:docMk/>
          <pc:sldMk cId="4076782637" sldId="308"/>
        </pc:sldMkLst>
        <pc:picChg chg="mod">
          <ac:chgData name="Dr.Arul Kumar Natarajan" userId="5fdb8ac9-b152-4e31-abb2-a684d8a1eff8" providerId="ADAL" clId="{DEA985D8-85A5-4C3B-B7FF-42240C519DE6}" dt="2020-09-13T06:46:38.251" v="88" actId="14100"/>
          <ac:picMkLst>
            <pc:docMk/>
            <pc:sldMk cId="4076782637" sldId="308"/>
            <ac:picMk id="101378" creationId="{00000000-0000-0000-0000-000000000000}"/>
          </ac:picMkLst>
        </pc:picChg>
      </pc:sldChg>
      <pc:sldChg chg="del">
        <pc:chgData name="Dr.Arul Kumar Natarajan" userId="5fdb8ac9-b152-4e31-abb2-a684d8a1eff8" providerId="ADAL" clId="{DEA985D8-85A5-4C3B-B7FF-42240C519DE6}" dt="2020-09-13T06:34:12.147" v="5" actId="2696"/>
        <pc:sldMkLst>
          <pc:docMk/>
          <pc:sldMk cId="1626192927" sldId="309"/>
        </pc:sldMkLst>
      </pc:sldChg>
      <pc:sldChg chg="add">
        <pc:chgData name="Dr.Arul Kumar Natarajan" userId="5fdb8ac9-b152-4e31-abb2-a684d8a1eff8" providerId="ADAL" clId="{DEA985D8-85A5-4C3B-B7FF-42240C519DE6}" dt="2020-09-13T06:36:15.213" v="9"/>
        <pc:sldMkLst>
          <pc:docMk/>
          <pc:sldMk cId="2276833367" sldId="309"/>
        </pc:sldMkLst>
      </pc:sldChg>
      <pc:sldChg chg="del">
        <pc:chgData name="Dr.Arul Kumar Natarajan" userId="5fdb8ac9-b152-4e31-abb2-a684d8a1eff8" providerId="ADAL" clId="{DEA985D8-85A5-4C3B-B7FF-42240C519DE6}" dt="2020-09-13T06:34:12.147" v="5" actId="2696"/>
        <pc:sldMkLst>
          <pc:docMk/>
          <pc:sldMk cId="531392005" sldId="310"/>
        </pc:sldMkLst>
      </pc:sldChg>
      <pc:sldChg chg="add">
        <pc:chgData name="Dr.Arul Kumar Natarajan" userId="5fdb8ac9-b152-4e31-abb2-a684d8a1eff8" providerId="ADAL" clId="{DEA985D8-85A5-4C3B-B7FF-42240C519DE6}" dt="2020-09-13T06:36:15.213" v="9"/>
        <pc:sldMkLst>
          <pc:docMk/>
          <pc:sldMk cId="2604605809" sldId="310"/>
        </pc:sldMkLst>
      </pc:sldChg>
      <pc:sldChg chg="add">
        <pc:chgData name="Dr.Arul Kumar Natarajan" userId="5fdb8ac9-b152-4e31-abb2-a684d8a1eff8" providerId="ADAL" clId="{DEA985D8-85A5-4C3B-B7FF-42240C519DE6}" dt="2020-09-13T06:36:15.213" v="9"/>
        <pc:sldMkLst>
          <pc:docMk/>
          <pc:sldMk cId="2006041638" sldId="311"/>
        </pc:sldMkLst>
      </pc:sldChg>
      <pc:sldChg chg="del">
        <pc:chgData name="Dr.Arul Kumar Natarajan" userId="5fdb8ac9-b152-4e31-abb2-a684d8a1eff8" providerId="ADAL" clId="{DEA985D8-85A5-4C3B-B7FF-42240C519DE6}" dt="2020-09-13T06:34:12.147" v="5" actId="2696"/>
        <pc:sldMkLst>
          <pc:docMk/>
          <pc:sldMk cId="3801011982" sldId="311"/>
        </pc:sldMkLst>
      </pc:sldChg>
      <pc:sldChg chg="del">
        <pc:chgData name="Dr.Arul Kumar Natarajan" userId="5fdb8ac9-b152-4e31-abb2-a684d8a1eff8" providerId="ADAL" clId="{DEA985D8-85A5-4C3B-B7FF-42240C519DE6}" dt="2020-09-13T06:34:12.147" v="5" actId="2696"/>
        <pc:sldMkLst>
          <pc:docMk/>
          <pc:sldMk cId="582458537" sldId="312"/>
        </pc:sldMkLst>
      </pc:sldChg>
      <pc:sldChg chg="addSp modSp add mod">
        <pc:chgData name="Dr.Arul Kumar Natarajan" userId="5fdb8ac9-b152-4e31-abb2-a684d8a1eff8" providerId="ADAL" clId="{DEA985D8-85A5-4C3B-B7FF-42240C519DE6}" dt="2020-09-13T06:37:54.827" v="30" actId="123"/>
        <pc:sldMkLst>
          <pc:docMk/>
          <pc:sldMk cId="1876515957" sldId="312"/>
        </pc:sldMkLst>
        <pc:spChg chg="mod">
          <ac:chgData name="Dr.Arul Kumar Natarajan" userId="5fdb8ac9-b152-4e31-abb2-a684d8a1eff8" providerId="ADAL" clId="{DEA985D8-85A5-4C3B-B7FF-42240C519DE6}" dt="2020-09-13T06:37:54.827" v="30" actId="123"/>
          <ac:spMkLst>
            <pc:docMk/>
            <pc:sldMk cId="1876515957" sldId="312"/>
            <ac:spMk id="3" creationId="{00000000-0000-0000-0000-000000000000}"/>
          </ac:spMkLst>
        </pc:spChg>
        <pc:spChg chg="add mod">
          <ac:chgData name="Dr.Arul Kumar Natarajan" userId="5fdb8ac9-b152-4e31-abb2-a684d8a1eff8" providerId="ADAL" clId="{DEA985D8-85A5-4C3B-B7FF-42240C519DE6}" dt="2020-09-13T06:37:44.310" v="29" actId="255"/>
          <ac:spMkLst>
            <pc:docMk/>
            <pc:sldMk cId="1876515957" sldId="312"/>
            <ac:spMk id="5" creationId="{F2EC5BA8-0AE3-4947-9C7A-45B0DF12CF2E}"/>
          </ac:spMkLst>
        </pc:spChg>
      </pc:sldChg>
      <pc:sldChg chg="modSp add mod">
        <pc:chgData name="Dr.Arul Kumar Natarajan" userId="5fdb8ac9-b152-4e31-abb2-a684d8a1eff8" providerId="ADAL" clId="{DEA985D8-85A5-4C3B-B7FF-42240C519DE6}" dt="2020-09-13T06:36:15.390" v="10" actId="27636"/>
        <pc:sldMkLst>
          <pc:docMk/>
          <pc:sldMk cId="25945014" sldId="313"/>
        </pc:sldMkLst>
        <pc:spChg chg="mod">
          <ac:chgData name="Dr.Arul Kumar Natarajan" userId="5fdb8ac9-b152-4e31-abb2-a684d8a1eff8" providerId="ADAL" clId="{DEA985D8-85A5-4C3B-B7FF-42240C519DE6}" dt="2020-09-13T06:36:15.390" v="10" actId="27636"/>
          <ac:spMkLst>
            <pc:docMk/>
            <pc:sldMk cId="25945014" sldId="313"/>
            <ac:spMk id="3" creationId="{00000000-0000-0000-0000-000000000000}"/>
          </ac:spMkLst>
        </pc:spChg>
      </pc:sldChg>
      <pc:sldChg chg="del">
        <pc:chgData name="Dr.Arul Kumar Natarajan" userId="5fdb8ac9-b152-4e31-abb2-a684d8a1eff8" providerId="ADAL" clId="{DEA985D8-85A5-4C3B-B7FF-42240C519DE6}" dt="2020-09-13T06:34:12.147" v="5" actId="2696"/>
        <pc:sldMkLst>
          <pc:docMk/>
          <pc:sldMk cId="368963322" sldId="313"/>
        </pc:sldMkLst>
      </pc:sldChg>
      <pc:sldChg chg="add">
        <pc:chgData name="Dr.Arul Kumar Natarajan" userId="5fdb8ac9-b152-4e31-abb2-a684d8a1eff8" providerId="ADAL" clId="{DEA985D8-85A5-4C3B-B7FF-42240C519DE6}" dt="2020-09-13T06:36:15.213" v="9"/>
        <pc:sldMkLst>
          <pc:docMk/>
          <pc:sldMk cId="152632355" sldId="314"/>
        </pc:sldMkLst>
      </pc:sldChg>
      <pc:sldChg chg="del">
        <pc:chgData name="Dr.Arul Kumar Natarajan" userId="5fdb8ac9-b152-4e31-abb2-a684d8a1eff8" providerId="ADAL" clId="{DEA985D8-85A5-4C3B-B7FF-42240C519DE6}" dt="2020-09-13T06:34:12.147" v="5" actId="2696"/>
        <pc:sldMkLst>
          <pc:docMk/>
          <pc:sldMk cId="615012340" sldId="314"/>
        </pc:sldMkLst>
      </pc:sldChg>
      <pc:sldChg chg="modSp new mod">
        <pc:chgData name="Dr.Arul Kumar Natarajan" userId="5fdb8ac9-b152-4e31-abb2-a684d8a1eff8" providerId="ADAL" clId="{DEA985D8-85A5-4C3B-B7FF-42240C519DE6}" dt="2020-09-13T06:42:59.827" v="51" actId="20577"/>
        <pc:sldMkLst>
          <pc:docMk/>
          <pc:sldMk cId="3497045280" sldId="316"/>
        </pc:sldMkLst>
        <pc:spChg chg="mod">
          <ac:chgData name="Dr.Arul Kumar Natarajan" userId="5fdb8ac9-b152-4e31-abb2-a684d8a1eff8" providerId="ADAL" clId="{DEA985D8-85A5-4C3B-B7FF-42240C519DE6}" dt="2020-09-13T06:42:59.827" v="51" actId="20577"/>
          <ac:spMkLst>
            <pc:docMk/>
            <pc:sldMk cId="3497045280" sldId="316"/>
            <ac:spMk id="2" creationId="{C4D758C7-2489-422E-B9AA-050846B1BE19}"/>
          </ac:spMkLst>
        </pc:spChg>
        <pc:spChg chg="mod">
          <ac:chgData name="Dr.Arul Kumar Natarajan" userId="5fdb8ac9-b152-4e31-abb2-a684d8a1eff8" providerId="ADAL" clId="{DEA985D8-85A5-4C3B-B7FF-42240C519DE6}" dt="2020-09-13T06:36:57.134" v="22" actId="20577"/>
          <ac:spMkLst>
            <pc:docMk/>
            <pc:sldMk cId="3497045280" sldId="316"/>
            <ac:spMk id="3" creationId="{CB969DD0-10D2-4F68-9C60-CAB2DC338644}"/>
          </ac:spMkLst>
        </pc:spChg>
      </pc:sldChg>
      <pc:sldChg chg="new add del">
        <pc:chgData name="Dr.Arul Kumar Natarajan" userId="5fdb8ac9-b152-4e31-abb2-a684d8a1eff8" providerId="ADAL" clId="{DEA985D8-85A5-4C3B-B7FF-42240C519DE6}" dt="2020-09-13T06:37:09.032" v="25" actId="47"/>
        <pc:sldMkLst>
          <pc:docMk/>
          <pc:sldMk cId="694672675" sldId="317"/>
        </pc:sldMkLst>
      </pc:sldChg>
      <pc:sldChg chg="modSp add mod">
        <pc:chgData name="Dr.Arul Kumar Natarajan" userId="5fdb8ac9-b152-4e31-abb2-a684d8a1eff8" providerId="ADAL" clId="{DEA985D8-85A5-4C3B-B7FF-42240C519DE6}" dt="2020-09-13T06:38:48.217" v="32" actId="1076"/>
        <pc:sldMkLst>
          <pc:docMk/>
          <pc:sldMk cId="3267721944" sldId="318"/>
        </pc:sldMkLst>
        <pc:spChg chg="mod">
          <ac:chgData name="Dr.Arul Kumar Natarajan" userId="5fdb8ac9-b152-4e31-abb2-a684d8a1eff8" providerId="ADAL" clId="{DEA985D8-85A5-4C3B-B7FF-42240C519DE6}" dt="2020-09-13T06:38:48.217" v="32" actId="1076"/>
          <ac:spMkLst>
            <pc:docMk/>
            <pc:sldMk cId="3267721944" sldId="318"/>
            <ac:spMk id="2" creationId="{00000000-0000-0000-0000-000000000000}"/>
          </ac:spMkLst>
        </pc:spChg>
      </pc:sldChg>
      <pc:sldChg chg="add">
        <pc:chgData name="Dr.Arul Kumar Natarajan" userId="5fdb8ac9-b152-4e31-abb2-a684d8a1eff8" providerId="ADAL" clId="{DEA985D8-85A5-4C3B-B7FF-42240C519DE6}" dt="2020-09-13T06:36:15.213" v="9"/>
        <pc:sldMkLst>
          <pc:docMk/>
          <pc:sldMk cId="3993550874" sldId="319"/>
        </pc:sldMkLst>
      </pc:sldChg>
      <pc:sldChg chg="addSp modSp add mod">
        <pc:chgData name="Dr.Arul Kumar Natarajan" userId="5fdb8ac9-b152-4e31-abb2-a684d8a1eff8" providerId="ADAL" clId="{DEA985D8-85A5-4C3B-B7FF-42240C519DE6}" dt="2020-09-13T06:44:00.870" v="60" actId="14100"/>
        <pc:sldMkLst>
          <pc:docMk/>
          <pc:sldMk cId="352062395" sldId="320"/>
        </pc:sldMkLst>
        <pc:spChg chg="mod">
          <ac:chgData name="Dr.Arul Kumar Natarajan" userId="5fdb8ac9-b152-4e31-abb2-a684d8a1eff8" providerId="ADAL" clId="{DEA985D8-85A5-4C3B-B7FF-42240C519DE6}" dt="2020-09-13T06:43:20.437" v="54" actId="1076"/>
          <ac:spMkLst>
            <pc:docMk/>
            <pc:sldMk cId="352062395" sldId="320"/>
            <ac:spMk id="2" creationId="{00000000-0000-0000-0000-000000000000}"/>
          </ac:spMkLst>
        </pc:spChg>
        <pc:spChg chg="mod">
          <ac:chgData name="Dr.Arul Kumar Natarajan" userId="5fdb8ac9-b152-4e31-abb2-a684d8a1eff8" providerId="ADAL" clId="{DEA985D8-85A5-4C3B-B7FF-42240C519DE6}" dt="2020-09-13T06:36:15.412" v="11" actId="27636"/>
          <ac:spMkLst>
            <pc:docMk/>
            <pc:sldMk cId="352062395" sldId="320"/>
            <ac:spMk id="3" creationId="{00000000-0000-0000-0000-000000000000}"/>
          </ac:spMkLst>
        </pc:spChg>
        <pc:spChg chg="add mod">
          <ac:chgData name="Dr.Arul Kumar Natarajan" userId="5fdb8ac9-b152-4e31-abb2-a684d8a1eff8" providerId="ADAL" clId="{DEA985D8-85A5-4C3B-B7FF-42240C519DE6}" dt="2020-09-13T06:44:00.870" v="60" actId="14100"/>
          <ac:spMkLst>
            <pc:docMk/>
            <pc:sldMk cId="352062395" sldId="320"/>
            <ac:spMk id="6" creationId="{8DD109E2-7C4D-4110-BAC5-6EA753C841D3}"/>
          </ac:spMkLst>
        </pc:spChg>
      </pc:sldChg>
      <pc:sldChg chg="modSp add mod">
        <pc:chgData name="Dr.Arul Kumar Natarajan" userId="5fdb8ac9-b152-4e31-abb2-a684d8a1eff8" providerId="ADAL" clId="{DEA985D8-85A5-4C3B-B7FF-42240C519DE6}" dt="2020-09-13T06:39:08.441" v="35" actId="14100"/>
        <pc:sldMkLst>
          <pc:docMk/>
          <pc:sldMk cId="18851389" sldId="321"/>
        </pc:sldMkLst>
        <pc:picChg chg="mod">
          <ac:chgData name="Dr.Arul Kumar Natarajan" userId="5fdb8ac9-b152-4e31-abb2-a684d8a1eff8" providerId="ADAL" clId="{DEA985D8-85A5-4C3B-B7FF-42240C519DE6}" dt="2020-09-13T06:39:08.441" v="35" actId="14100"/>
          <ac:picMkLst>
            <pc:docMk/>
            <pc:sldMk cId="18851389" sldId="321"/>
            <ac:picMk id="9" creationId="{00000000-0000-0000-0000-000000000000}"/>
          </ac:picMkLst>
        </pc:picChg>
      </pc:sldChg>
      <pc:sldChg chg="add">
        <pc:chgData name="Dr.Arul Kumar Natarajan" userId="5fdb8ac9-b152-4e31-abb2-a684d8a1eff8" providerId="ADAL" clId="{DEA985D8-85A5-4C3B-B7FF-42240C519DE6}" dt="2020-09-13T06:36:15.213" v="9"/>
        <pc:sldMkLst>
          <pc:docMk/>
          <pc:sldMk cId="4046197131" sldId="322"/>
        </pc:sldMkLst>
      </pc:sldChg>
      <pc:sldChg chg="add">
        <pc:chgData name="Dr.Arul Kumar Natarajan" userId="5fdb8ac9-b152-4e31-abb2-a684d8a1eff8" providerId="ADAL" clId="{DEA985D8-85A5-4C3B-B7FF-42240C519DE6}" dt="2020-09-13T06:36:15.213" v="9"/>
        <pc:sldMkLst>
          <pc:docMk/>
          <pc:sldMk cId="1658456484" sldId="323"/>
        </pc:sldMkLst>
      </pc:sldChg>
      <pc:sldChg chg="modSp add mod">
        <pc:chgData name="Dr.Arul Kumar Natarajan" userId="5fdb8ac9-b152-4e31-abb2-a684d8a1eff8" providerId="ADAL" clId="{DEA985D8-85A5-4C3B-B7FF-42240C519DE6}" dt="2020-09-13T06:44:39.348" v="66" actId="1076"/>
        <pc:sldMkLst>
          <pc:docMk/>
          <pc:sldMk cId="2074997655" sldId="324"/>
        </pc:sldMkLst>
        <pc:spChg chg="mod">
          <ac:chgData name="Dr.Arul Kumar Natarajan" userId="5fdb8ac9-b152-4e31-abb2-a684d8a1eff8" providerId="ADAL" clId="{DEA985D8-85A5-4C3B-B7FF-42240C519DE6}" dt="2020-09-13T06:44:30.269" v="64" actId="1076"/>
          <ac:spMkLst>
            <pc:docMk/>
            <pc:sldMk cId="2074997655" sldId="324"/>
            <ac:spMk id="2" creationId="{00000000-0000-0000-0000-000000000000}"/>
          </ac:spMkLst>
        </pc:spChg>
        <pc:spChg chg="mod">
          <ac:chgData name="Dr.Arul Kumar Natarajan" userId="5fdb8ac9-b152-4e31-abb2-a684d8a1eff8" providerId="ADAL" clId="{DEA985D8-85A5-4C3B-B7FF-42240C519DE6}" dt="2020-09-13T06:44:39.348" v="66" actId="1076"/>
          <ac:spMkLst>
            <pc:docMk/>
            <pc:sldMk cId="2074997655" sldId="324"/>
            <ac:spMk id="3" creationId="{00000000-0000-0000-0000-000000000000}"/>
          </ac:spMkLst>
        </pc:spChg>
      </pc:sldChg>
      <pc:sldChg chg="modSp add mod">
        <pc:chgData name="Dr.Arul Kumar Natarajan" userId="5fdb8ac9-b152-4e31-abb2-a684d8a1eff8" providerId="ADAL" clId="{DEA985D8-85A5-4C3B-B7FF-42240C519DE6}" dt="2020-09-13T06:44:15.837" v="61" actId="1076"/>
        <pc:sldMkLst>
          <pc:docMk/>
          <pc:sldMk cId="2180784184" sldId="325"/>
        </pc:sldMkLst>
        <pc:spChg chg="mod">
          <ac:chgData name="Dr.Arul Kumar Natarajan" userId="5fdb8ac9-b152-4e31-abb2-a684d8a1eff8" providerId="ADAL" clId="{DEA985D8-85A5-4C3B-B7FF-42240C519DE6}" dt="2020-09-13T06:44:15.837" v="61" actId="1076"/>
          <ac:spMkLst>
            <pc:docMk/>
            <pc:sldMk cId="2180784184" sldId="325"/>
            <ac:spMk id="2" creationId="{00000000-0000-0000-0000-000000000000}"/>
          </ac:spMkLst>
        </pc:spChg>
      </pc:sldChg>
      <pc:sldChg chg="add">
        <pc:chgData name="Dr.Arul Kumar Natarajan" userId="5fdb8ac9-b152-4e31-abb2-a684d8a1eff8" providerId="ADAL" clId="{DEA985D8-85A5-4C3B-B7FF-42240C519DE6}" dt="2020-09-13T06:36:15.213" v="9"/>
        <pc:sldMkLst>
          <pc:docMk/>
          <pc:sldMk cId="1115615181" sldId="326"/>
        </pc:sldMkLst>
      </pc:sldChg>
      <pc:sldChg chg="add">
        <pc:chgData name="Dr.Arul Kumar Natarajan" userId="5fdb8ac9-b152-4e31-abb2-a684d8a1eff8" providerId="ADAL" clId="{DEA985D8-85A5-4C3B-B7FF-42240C519DE6}" dt="2020-09-13T06:36:15.213" v="9"/>
        <pc:sldMkLst>
          <pc:docMk/>
          <pc:sldMk cId="2487816537" sldId="327"/>
        </pc:sldMkLst>
      </pc:sldChg>
      <pc:sldChg chg="add">
        <pc:chgData name="Dr.Arul Kumar Natarajan" userId="5fdb8ac9-b152-4e31-abb2-a684d8a1eff8" providerId="ADAL" clId="{DEA985D8-85A5-4C3B-B7FF-42240C519DE6}" dt="2020-09-13T06:36:15.213" v="9"/>
        <pc:sldMkLst>
          <pc:docMk/>
          <pc:sldMk cId="1846017020" sldId="328"/>
        </pc:sldMkLst>
      </pc:sldChg>
      <pc:sldChg chg="add">
        <pc:chgData name="Dr.Arul Kumar Natarajan" userId="5fdb8ac9-b152-4e31-abb2-a684d8a1eff8" providerId="ADAL" clId="{DEA985D8-85A5-4C3B-B7FF-42240C519DE6}" dt="2020-09-13T06:36:15.213" v="9"/>
        <pc:sldMkLst>
          <pc:docMk/>
          <pc:sldMk cId="2949830666" sldId="329"/>
        </pc:sldMkLst>
      </pc:sldChg>
      <pc:sldChg chg="addSp modSp add mod">
        <pc:chgData name="Dr.Arul Kumar Natarajan" userId="5fdb8ac9-b152-4e31-abb2-a684d8a1eff8" providerId="ADAL" clId="{DEA985D8-85A5-4C3B-B7FF-42240C519DE6}" dt="2020-09-13T06:45:13.233" v="73" actId="20577"/>
        <pc:sldMkLst>
          <pc:docMk/>
          <pc:sldMk cId="1758103801" sldId="330"/>
        </pc:sldMkLst>
        <pc:spChg chg="mod">
          <ac:chgData name="Dr.Arul Kumar Natarajan" userId="5fdb8ac9-b152-4e31-abb2-a684d8a1eff8" providerId="ADAL" clId="{DEA985D8-85A5-4C3B-B7FF-42240C519DE6}" dt="2020-09-13T06:45:06.747" v="71" actId="1076"/>
          <ac:spMkLst>
            <pc:docMk/>
            <pc:sldMk cId="1758103801" sldId="330"/>
            <ac:spMk id="2" creationId="{00000000-0000-0000-0000-000000000000}"/>
          </ac:spMkLst>
        </pc:spChg>
        <pc:spChg chg="mod">
          <ac:chgData name="Dr.Arul Kumar Natarajan" userId="5fdb8ac9-b152-4e31-abb2-a684d8a1eff8" providerId="ADAL" clId="{DEA985D8-85A5-4C3B-B7FF-42240C519DE6}" dt="2020-09-13T06:44:59.372" v="69" actId="1076"/>
          <ac:spMkLst>
            <pc:docMk/>
            <pc:sldMk cId="1758103801" sldId="330"/>
            <ac:spMk id="3" creationId="{00000000-0000-0000-0000-000000000000}"/>
          </ac:spMkLst>
        </pc:spChg>
        <pc:spChg chg="mod">
          <ac:chgData name="Dr.Arul Kumar Natarajan" userId="5fdb8ac9-b152-4e31-abb2-a684d8a1eff8" providerId="ADAL" clId="{DEA985D8-85A5-4C3B-B7FF-42240C519DE6}" dt="2020-09-13T06:45:03.044" v="70" actId="1076"/>
          <ac:spMkLst>
            <pc:docMk/>
            <pc:sldMk cId="1758103801" sldId="330"/>
            <ac:spMk id="5" creationId="{00000000-0000-0000-0000-000000000000}"/>
          </ac:spMkLst>
        </pc:spChg>
        <pc:spChg chg="add mod">
          <ac:chgData name="Dr.Arul Kumar Natarajan" userId="5fdb8ac9-b152-4e31-abb2-a684d8a1eff8" providerId="ADAL" clId="{DEA985D8-85A5-4C3B-B7FF-42240C519DE6}" dt="2020-09-13T06:45:13.233" v="73" actId="20577"/>
          <ac:spMkLst>
            <pc:docMk/>
            <pc:sldMk cId="1758103801" sldId="330"/>
            <ac:spMk id="8" creationId="{55E87948-ECD8-43FF-9B66-385D641078E2}"/>
          </ac:spMkLst>
        </pc:spChg>
      </pc:sldChg>
      <pc:sldChg chg="modSp add mod">
        <pc:chgData name="Dr.Arul Kumar Natarajan" userId="5fdb8ac9-b152-4e31-abb2-a684d8a1eff8" providerId="ADAL" clId="{DEA985D8-85A5-4C3B-B7FF-42240C519DE6}" dt="2020-09-13T06:45:39.907" v="76" actId="14100"/>
        <pc:sldMkLst>
          <pc:docMk/>
          <pc:sldMk cId="2835092020" sldId="331"/>
        </pc:sldMkLst>
        <pc:picChg chg="mod">
          <ac:chgData name="Dr.Arul Kumar Natarajan" userId="5fdb8ac9-b152-4e31-abb2-a684d8a1eff8" providerId="ADAL" clId="{DEA985D8-85A5-4C3B-B7FF-42240C519DE6}" dt="2020-09-13T06:45:39.907" v="76" actId="14100"/>
          <ac:picMkLst>
            <pc:docMk/>
            <pc:sldMk cId="2835092020" sldId="331"/>
            <ac:picMk id="7" creationId="{00000000-0000-0000-0000-000000000000}"/>
          </ac:picMkLst>
        </pc:picChg>
      </pc:sldChg>
      <pc:sldChg chg="modSp add mod">
        <pc:chgData name="Dr.Arul Kumar Natarajan" userId="5fdb8ac9-b152-4e31-abb2-a684d8a1eff8" providerId="ADAL" clId="{DEA985D8-85A5-4C3B-B7FF-42240C519DE6}" dt="2020-09-13T06:45:32.972" v="75" actId="14100"/>
        <pc:sldMkLst>
          <pc:docMk/>
          <pc:sldMk cId="4050411950" sldId="332"/>
        </pc:sldMkLst>
        <pc:picChg chg="mod">
          <ac:chgData name="Dr.Arul Kumar Natarajan" userId="5fdb8ac9-b152-4e31-abb2-a684d8a1eff8" providerId="ADAL" clId="{DEA985D8-85A5-4C3B-B7FF-42240C519DE6}" dt="2020-09-13T06:45:32.972" v="75" actId="14100"/>
          <ac:picMkLst>
            <pc:docMk/>
            <pc:sldMk cId="4050411950" sldId="332"/>
            <ac:picMk id="3" creationId="{512E80D9-6969-49D7-90D6-2E4E88DE60BC}"/>
          </ac:picMkLst>
        </pc:picChg>
        <pc:picChg chg="mod">
          <ac:chgData name="Dr.Arul Kumar Natarajan" userId="5fdb8ac9-b152-4e31-abb2-a684d8a1eff8" providerId="ADAL" clId="{DEA985D8-85A5-4C3B-B7FF-42240C519DE6}" dt="2020-09-13T06:45:29.428" v="74" actId="14100"/>
          <ac:picMkLst>
            <pc:docMk/>
            <pc:sldMk cId="4050411950" sldId="332"/>
            <ac:picMk id="10" creationId="{86A806D7-10B5-47AA-80E2-38A7A4A13FEB}"/>
          </ac:picMkLst>
        </pc:picChg>
      </pc:sldChg>
      <pc:sldChg chg="add">
        <pc:chgData name="Dr.Arul Kumar Natarajan" userId="5fdb8ac9-b152-4e31-abb2-a684d8a1eff8" providerId="ADAL" clId="{DEA985D8-85A5-4C3B-B7FF-42240C519DE6}" dt="2020-09-13T06:36:15.213" v="9"/>
        <pc:sldMkLst>
          <pc:docMk/>
          <pc:sldMk cId="270610786" sldId="333"/>
        </pc:sldMkLst>
      </pc:sldChg>
      <pc:sldChg chg="add">
        <pc:chgData name="Dr.Arul Kumar Natarajan" userId="5fdb8ac9-b152-4e31-abb2-a684d8a1eff8" providerId="ADAL" clId="{DEA985D8-85A5-4C3B-B7FF-42240C519DE6}" dt="2020-09-13T06:36:15.213" v="9"/>
        <pc:sldMkLst>
          <pc:docMk/>
          <pc:sldMk cId="3210291930" sldId="334"/>
        </pc:sldMkLst>
      </pc:sldChg>
      <pc:sldChg chg="modSp add mod">
        <pc:chgData name="Dr.Arul Kumar Natarajan" userId="5fdb8ac9-b152-4e31-abb2-a684d8a1eff8" providerId="ADAL" clId="{DEA985D8-85A5-4C3B-B7FF-42240C519DE6}" dt="2020-09-13T06:42:30.942" v="48" actId="14100"/>
        <pc:sldMkLst>
          <pc:docMk/>
          <pc:sldMk cId="3095320015" sldId="335"/>
        </pc:sldMkLst>
        <pc:picChg chg="mod">
          <ac:chgData name="Dr.Arul Kumar Natarajan" userId="5fdb8ac9-b152-4e31-abb2-a684d8a1eff8" providerId="ADAL" clId="{DEA985D8-85A5-4C3B-B7FF-42240C519DE6}" dt="2020-09-13T06:42:30.942" v="48" actId="14100"/>
          <ac:picMkLst>
            <pc:docMk/>
            <pc:sldMk cId="3095320015" sldId="335"/>
            <ac:picMk id="5" creationId="{00000000-0000-0000-0000-000000000000}"/>
          </ac:picMkLst>
        </pc:picChg>
      </pc:sldChg>
      <pc:sldChg chg="modSp add mod">
        <pc:chgData name="Dr.Arul Kumar Natarajan" userId="5fdb8ac9-b152-4e31-abb2-a684d8a1eff8" providerId="ADAL" clId="{DEA985D8-85A5-4C3B-B7FF-42240C519DE6}" dt="2020-09-13T06:45:53.627" v="80" actId="1076"/>
        <pc:sldMkLst>
          <pc:docMk/>
          <pc:sldMk cId="1101284852" sldId="336"/>
        </pc:sldMkLst>
        <pc:picChg chg="mod">
          <ac:chgData name="Dr.Arul Kumar Natarajan" userId="5fdb8ac9-b152-4e31-abb2-a684d8a1eff8" providerId="ADAL" clId="{DEA985D8-85A5-4C3B-B7FF-42240C519DE6}" dt="2020-09-13T06:45:53.627" v="80" actId="1076"/>
          <ac:picMkLst>
            <pc:docMk/>
            <pc:sldMk cId="1101284852" sldId="336"/>
            <ac:picMk id="6" creationId="{FC377D50-6730-4536-8613-7759D01CB6E5}"/>
          </ac:picMkLst>
        </pc:picChg>
        <pc:picChg chg="mod">
          <ac:chgData name="Dr.Arul Kumar Natarajan" userId="5fdb8ac9-b152-4e31-abb2-a684d8a1eff8" providerId="ADAL" clId="{DEA985D8-85A5-4C3B-B7FF-42240C519DE6}" dt="2020-09-13T06:45:51.323" v="79" actId="1076"/>
          <ac:picMkLst>
            <pc:docMk/>
            <pc:sldMk cId="1101284852" sldId="336"/>
            <ac:picMk id="10" creationId="{5D3C0F18-ADAD-41D1-81E3-CF45D9AA6F58}"/>
          </ac:picMkLst>
        </pc:picChg>
      </pc:sldChg>
      <pc:sldChg chg="addSp modSp add mod">
        <pc:chgData name="Dr.Arul Kumar Natarajan" userId="5fdb8ac9-b152-4e31-abb2-a684d8a1eff8" providerId="ADAL" clId="{DEA985D8-85A5-4C3B-B7FF-42240C519DE6}" dt="2020-09-13T06:46:23.771" v="87" actId="1076"/>
        <pc:sldMkLst>
          <pc:docMk/>
          <pc:sldMk cId="3852978374" sldId="337"/>
        </pc:sldMkLst>
        <pc:spChg chg="mod">
          <ac:chgData name="Dr.Arul Kumar Natarajan" userId="5fdb8ac9-b152-4e31-abb2-a684d8a1eff8" providerId="ADAL" clId="{DEA985D8-85A5-4C3B-B7FF-42240C519DE6}" dt="2020-09-13T06:46:15.114" v="84" actId="27636"/>
          <ac:spMkLst>
            <pc:docMk/>
            <pc:sldMk cId="3852978374" sldId="337"/>
            <ac:spMk id="2" creationId="{00000000-0000-0000-0000-000000000000}"/>
          </ac:spMkLst>
        </pc:spChg>
        <pc:spChg chg="mod">
          <ac:chgData name="Dr.Arul Kumar Natarajan" userId="5fdb8ac9-b152-4e31-abb2-a684d8a1eff8" providerId="ADAL" clId="{DEA985D8-85A5-4C3B-B7FF-42240C519DE6}" dt="2020-09-13T06:46:09.883" v="82" actId="14100"/>
          <ac:spMkLst>
            <pc:docMk/>
            <pc:sldMk cId="3852978374" sldId="337"/>
            <ac:spMk id="3" creationId="{00000000-0000-0000-0000-000000000000}"/>
          </ac:spMkLst>
        </pc:spChg>
        <pc:spChg chg="add mod">
          <ac:chgData name="Dr.Arul Kumar Natarajan" userId="5fdb8ac9-b152-4e31-abb2-a684d8a1eff8" providerId="ADAL" clId="{DEA985D8-85A5-4C3B-B7FF-42240C519DE6}" dt="2020-09-13T06:46:23.771" v="87" actId="1076"/>
          <ac:spMkLst>
            <pc:docMk/>
            <pc:sldMk cId="3852978374" sldId="337"/>
            <ac:spMk id="6" creationId="{F42F3CAF-1ADA-41D3-8E59-C9D72FC1D12D}"/>
          </ac:spMkLst>
        </pc:spChg>
      </pc:sldChg>
      <pc:sldChg chg="modSp add mod">
        <pc:chgData name="Dr.Arul Kumar Natarajan" userId="5fdb8ac9-b152-4e31-abb2-a684d8a1eff8" providerId="ADAL" clId="{DEA985D8-85A5-4C3B-B7FF-42240C519DE6}" dt="2020-09-13T06:36:15.453" v="13" actId="27636"/>
        <pc:sldMkLst>
          <pc:docMk/>
          <pc:sldMk cId="2045394931" sldId="338"/>
        </pc:sldMkLst>
        <pc:spChg chg="mod">
          <ac:chgData name="Dr.Arul Kumar Natarajan" userId="5fdb8ac9-b152-4e31-abb2-a684d8a1eff8" providerId="ADAL" clId="{DEA985D8-85A5-4C3B-B7FF-42240C519DE6}" dt="2020-09-13T06:36:15.453" v="13" actId="27636"/>
          <ac:spMkLst>
            <pc:docMk/>
            <pc:sldMk cId="2045394931" sldId="338"/>
            <ac:spMk id="3" creationId="{00000000-0000-0000-0000-000000000000}"/>
          </ac:spMkLst>
        </pc:spChg>
      </pc:sldChg>
      <pc:sldChg chg="modSp add mod">
        <pc:chgData name="Dr.Arul Kumar Natarajan" userId="5fdb8ac9-b152-4e31-abb2-a684d8a1eff8" providerId="ADAL" clId="{DEA985D8-85A5-4C3B-B7FF-42240C519DE6}" dt="2020-09-13T06:49:23.032" v="116" actId="1076"/>
        <pc:sldMkLst>
          <pc:docMk/>
          <pc:sldMk cId="2339108102" sldId="339"/>
        </pc:sldMkLst>
        <pc:spChg chg="mod">
          <ac:chgData name="Dr.Arul Kumar Natarajan" userId="5fdb8ac9-b152-4e31-abb2-a684d8a1eff8" providerId="ADAL" clId="{DEA985D8-85A5-4C3B-B7FF-42240C519DE6}" dt="2020-09-13T06:49:23.032" v="116" actId="1076"/>
          <ac:spMkLst>
            <pc:docMk/>
            <pc:sldMk cId="2339108102" sldId="339"/>
            <ac:spMk id="27653" creationId="{00000000-0000-0000-0000-000000000000}"/>
          </ac:spMkLst>
        </pc:spChg>
      </pc:sldChg>
      <pc:sldChg chg="modSp add mod">
        <pc:chgData name="Dr.Arul Kumar Natarajan" userId="5fdb8ac9-b152-4e31-abb2-a684d8a1eff8" providerId="ADAL" clId="{DEA985D8-85A5-4C3B-B7FF-42240C519DE6}" dt="2020-09-13T06:40:46.399" v="44" actId="1076"/>
        <pc:sldMkLst>
          <pc:docMk/>
          <pc:sldMk cId="4170452085" sldId="340"/>
        </pc:sldMkLst>
        <pc:picChg chg="mod">
          <ac:chgData name="Dr.Arul Kumar Natarajan" userId="5fdb8ac9-b152-4e31-abb2-a684d8a1eff8" providerId="ADAL" clId="{DEA985D8-85A5-4C3B-B7FF-42240C519DE6}" dt="2020-09-13T06:40:46.399" v="44" actId="1076"/>
          <ac:picMkLst>
            <pc:docMk/>
            <pc:sldMk cId="4170452085" sldId="340"/>
            <ac:picMk id="9" creationId="{00000000-0000-0000-0000-000000000000}"/>
          </ac:picMkLst>
        </pc:picChg>
      </pc:sldChg>
      <pc:sldChg chg="add">
        <pc:chgData name="Dr.Arul Kumar Natarajan" userId="5fdb8ac9-b152-4e31-abb2-a684d8a1eff8" providerId="ADAL" clId="{DEA985D8-85A5-4C3B-B7FF-42240C519DE6}" dt="2020-09-13T06:36:15.213" v="9"/>
        <pc:sldMkLst>
          <pc:docMk/>
          <pc:sldMk cId="2752760407" sldId="341"/>
        </pc:sldMkLst>
      </pc:sldChg>
    </pc:docChg>
  </pc:docChgLst>
</pc:chgInfo>
</file>

<file path=ppt/ink/ink1.xml><?xml version="1.0" encoding="utf-8"?>
<inkml:ink xmlns:inkml="http://www.w3.org/2003/InkML">
  <inkml:definitions>
    <inkml:context xml:id="ctx0">
      <inkml:inkSource xml:id="inkSrc0">
        <inkml:traceFormat>
          <inkml:channel name="X" type="integer" max="1600" units="cm"/>
          <inkml:channel name="Y" type="integer" max="900" units="cm"/>
          <inkml:channel name="T" type="integer" max="2.14748E9" units="dev"/>
        </inkml:traceFormat>
        <inkml:channelProperties>
          <inkml:channelProperty channel="X" name="resolution" value="37.82506" units="1/cm"/>
          <inkml:channelProperty channel="Y" name="resolution" value="37.81512" units="1/cm"/>
          <inkml:channelProperty channel="T" name="resolution" value="1" units="1/dev"/>
        </inkml:channelProperties>
      </inkml:inkSource>
      <inkml:timestamp xml:id="ts0" timeString="2020-02-12T07:12:31.35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7810 12446 0,'21'-21'360,"1"21"-345,-1 0 1,21 0-1,-21 0-15,43 0 16,20 0-16,-20 0 0,42 0 16,42 0-1,-42 0 1,0 0 0,-64 0-1,0 0 1,-21 0 31,1 0-16,-1 0-15,0 0-1,0 0 16,0 0-15,0 0 0,43 0-1,42 0 1,21 0 0,-64 0-1,1 0 1,-1 0-1,-20 0 1,-1 0 0,0 0-16,64 21 15,-85-21 1,43 21-16,-1-21 16,22 21 15,-22 1-16,-20-22 1,41 0 0,-62 21-1,41-21 1,1 0 0,-22 0-1,-21 21 1,21-21-1,-20 0 1,20 0 0,-21 0-1,43 0 1,-1 0 0,-21 0 15,22 0-16,-22 0 1,64 0 0,-21 0-1,-22 0 1,-42 0-16,85 0 16,-42 0-16,20 0 15,65 0 1,-1 0-1,-64 0 1,-20 0 0,-22 0-1,-21 0 1,1 0 0,-1 0 15,0 0-16,0 0-15,0 0 16,0 0 0,1 0-1,20 0 1,0 0 0,1 0-1,20 0 1,1 0-1,20 0 1,1 0 0,-22 0-1,22 0 1,-21 0 0,-43 0-16,21 0 15,-21 0-15,0 0 31,22 0-15,-22 0 0,0 0-1,0 0 1,22 0 0,-1 0-1,0 0 1,22 0-1,-22 0 1,-21 0 0,22 0-16,-22 0 15,0 0 48,0 0-48,0 0-15,0 0 16,1 0 0,-1 0-1,0 0 1,0 0 0,0 0-1,43 0 1,-43 0-1,0 0 1,0 0 0,0 0-1,1 0 1,-1 0 0,21 0 15,-21 0-16,0 0 95,1 0-32,-1 0-47,0 0-15,0 21-1</inkml:trace>
</inkml:ink>
</file>

<file path=ppt/ink/ink2.xml><?xml version="1.0" encoding="utf-8"?>
<inkml:ink xmlns:inkml="http://www.w3.org/2003/InkML">
  <inkml:definitions>
    <inkml:context xml:id="ctx0">
      <inkml:inkSource xml:id="inkSrc0">
        <inkml:traceFormat>
          <inkml:channel name="X" type="integer" max="1600" units="cm"/>
          <inkml:channel name="Y" type="integer" max="900" units="cm"/>
          <inkml:channel name="T" type="integer" max="2.14748E9" units="dev"/>
        </inkml:traceFormat>
        <inkml:channelProperties>
          <inkml:channelProperty channel="X" name="resolution" value="37.82506" units="1/cm"/>
          <inkml:channelProperty channel="Y" name="resolution" value="37.81512" units="1/cm"/>
          <inkml:channelProperty channel="T" name="resolution" value="1" units="1/dev"/>
        </inkml:channelProperties>
      </inkml:inkSource>
      <inkml:timestamp xml:id="ts0" timeString="2020-02-12T07:12:36.64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7747 14499 0,'0'-21'266,"42"21"-235,-21 0-15,22 0 0,-22 0-1,21 0 1,127 21-1,-105-21 1,-1 0 0,22 0-16,0 0 0,-22 0 15,22 0 1,-22 0 0,-41 0-1,-1 0 1,0 0-1,42 0 1,1 0 0,21 0-1,-43 0 1,-21 0 0,21 0 15,-20 0-16,41 21 1,64-21 15,0 0-15,0 0 0,-42 0-1,-43 0 1,-21 0-1,0 0 17,22 0-17,-1 0 1,0 0-16,43 0 16,-21 0-1,-43 0 1,0 0 109,0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599EA3-EC97-4D4D-804A-FDD7FD5F02D7}" type="datetimeFigureOut">
              <a:rPr lang="en-US" smtClean="0"/>
              <a:t>10/6/2024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BCF899-ADE6-46F3-A949-31A85D6F7E26}" type="slidenum">
              <a:rPr lang="en-US" smtClean="0"/>
              <a:t>‹#›</a:t>
            </a:fld>
            <a:endParaRPr lang="en-US"/>
          </a:p>
        </p:txBody>
      </p:sp>
    </p:spTree>
    <p:extLst>
      <p:ext uri="{BB962C8B-B14F-4D97-AF65-F5344CB8AC3E}">
        <p14:creationId xmlns:p14="http://schemas.microsoft.com/office/powerpoint/2010/main" val="39126995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8155F9F-07E0-4048-99CA-84826359EA94}" type="datetimeFigureOut">
              <a:rPr lang="en-US" smtClean="0"/>
              <a:t>10/6/2024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9F43A6-2734-4B3D-BC6C-ABC32CCEAC5B}" type="slidenum">
              <a:rPr lang="en-US" smtClean="0"/>
              <a:t>‹#›</a:t>
            </a:fld>
            <a:endParaRPr lang="en-US"/>
          </a:p>
        </p:txBody>
      </p:sp>
    </p:spTree>
    <p:extLst>
      <p:ext uri="{BB962C8B-B14F-4D97-AF65-F5344CB8AC3E}">
        <p14:creationId xmlns:p14="http://schemas.microsoft.com/office/powerpoint/2010/main" val="129276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8155F9F-07E0-4048-99CA-84826359EA94}" type="datetimeFigureOut">
              <a:rPr lang="en-US" smtClean="0"/>
              <a:t>10/6/2024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9F43A6-2734-4B3D-BC6C-ABC32CCEAC5B}" type="slidenum">
              <a:rPr lang="en-US" smtClean="0"/>
              <a:t>‹#›</a:t>
            </a:fld>
            <a:endParaRPr lang="en-US"/>
          </a:p>
        </p:txBody>
      </p:sp>
    </p:spTree>
    <p:extLst>
      <p:ext uri="{BB962C8B-B14F-4D97-AF65-F5344CB8AC3E}">
        <p14:creationId xmlns:p14="http://schemas.microsoft.com/office/powerpoint/2010/main" val="416101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8155F9F-07E0-4048-99CA-84826359EA94}" type="datetimeFigureOut">
              <a:rPr lang="en-US" smtClean="0"/>
              <a:t>10/6/2024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9F43A6-2734-4B3D-BC6C-ABC32CCEAC5B}" type="slidenum">
              <a:rPr lang="en-US" smtClean="0"/>
              <a:t>‹#›</a:t>
            </a:fld>
            <a:endParaRPr lang="en-US"/>
          </a:p>
        </p:txBody>
      </p:sp>
    </p:spTree>
    <p:extLst>
      <p:ext uri="{BB962C8B-B14F-4D97-AF65-F5344CB8AC3E}">
        <p14:creationId xmlns:p14="http://schemas.microsoft.com/office/powerpoint/2010/main" val="36929811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8155F9F-07E0-4048-99CA-84826359EA94}" type="datetimeFigureOut">
              <a:rPr lang="en-US" smtClean="0"/>
              <a:t>10/6/2024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9F43A6-2734-4B3D-BC6C-ABC32CCEAC5B}"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618686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8155F9F-07E0-4048-99CA-84826359EA94}" type="datetimeFigureOut">
              <a:rPr lang="en-US" smtClean="0"/>
              <a:t>10/6/2024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9F43A6-2734-4B3D-BC6C-ABC32CCEAC5B}" type="slidenum">
              <a:rPr lang="en-US" smtClean="0"/>
              <a:t>‹#›</a:t>
            </a:fld>
            <a:endParaRPr lang="en-US"/>
          </a:p>
        </p:txBody>
      </p:sp>
    </p:spTree>
    <p:extLst>
      <p:ext uri="{BB962C8B-B14F-4D97-AF65-F5344CB8AC3E}">
        <p14:creationId xmlns:p14="http://schemas.microsoft.com/office/powerpoint/2010/main" val="37683311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38155F9F-07E0-4048-99CA-84826359EA94}" type="datetimeFigureOut">
              <a:rPr lang="en-US" smtClean="0"/>
              <a:t>10/6/2024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9F43A6-2734-4B3D-BC6C-ABC32CCEAC5B}" type="slidenum">
              <a:rPr lang="en-US" smtClean="0"/>
              <a:t>‹#›</a:t>
            </a:fld>
            <a:endParaRPr lang="en-US"/>
          </a:p>
        </p:txBody>
      </p:sp>
    </p:spTree>
    <p:extLst>
      <p:ext uri="{BB962C8B-B14F-4D97-AF65-F5344CB8AC3E}">
        <p14:creationId xmlns:p14="http://schemas.microsoft.com/office/powerpoint/2010/main" val="19784284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38155F9F-07E0-4048-99CA-84826359EA94}" type="datetimeFigureOut">
              <a:rPr lang="en-US" smtClean="0"/>
              <a:t>10/6/2024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9F43A6-2734-4B3D-BC6C-ABC32CCEAC5B}" type="slidenum">
              <a:rPr lang="en-US" smtClean="0"/>
              <a:t>‹#›</a:t>
            </a:fld>
            <a:endParaRPr lang="en-US"/>
          </a:p>
        </p:txBody>
      </p:sp>
    </p:spTree>
    <p:extLst>
      <p:ext uri="{BB962C8B-B14F-4D97-AF65-F5344CB8AC3E}">
        <p14:creationId xmlns:p14="http://schemas.microsoft.com/office/powerpoint/2010/main" val="42552068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8155F9F-07E0-4048-99CA-84826359EA94}" type="datetimeFigureOut">
              <a:rPr lang="en-US" smtClean="0"/>
              <a:t>10/6/2024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9F43A6-2734-4B3D-BC6C-ABC32CCEAC5B}" type="slidenum">
              <a:rPr lang="en-US" smtClean="0"/>
              <a:t>‹#›</a:t>
            </a:fld>
            <a:endParaRPr lang="en-US"/>
          </a:p>
        </p:txBody>
      </p:sp>
    </p:spTree>
    <p:extLst>
      <p:ext uri="{BB962C8B-B14F-4D97-AF65-F5344CB8AC3E}">
        <p14:creationId xmlns:p14="http://schemas.microsoft.com/office/powerpoint/2010/main" val="9303530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8155F9F-07E0-4048-99CA-84826359EA94}" type="datetimeFigureOut">
              <a:rPr lang="en-US" smtClean="0"/>
              <a:t>10/6/2024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9F43A6-2734-4B3D-BC6C-ABC32CCEAC5B}" type="slidenum">
              <a:rPr lang="en-US" smtClean="0"/>
              <a:t>‹#›</a:t>
            </a:fld>
            <a:endParaRPr lang="en-US"/>
          </a:p>
        </p:txBody>
      </p:sp>
    </p:spTree>
    <p:extLst>
      <p:ext uri="{BB962C8B-B14F-4D97-AF65-F5344CB8AC3E}">
        <p14:creationId xmlns:p14="http://schemas.microsoft.com/office/powerpoint/2010/main" val="3227128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8155F9F-07E0-4048-99CA-84826359EA94}" type="datetimeFigureOut">
              <a:rPr lang="en-US" smtClean="0"/>
              <a:t>10/6/2024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9F43A6-2734-4B3D-BC6C-ABC32CCEAC5B}" type="slidenum">
              <a:rPr lang="en-US" smtClean="0"/>
              <a:t>‹#›</a:t>
            </a:fld>
            <a:endParaRPr lang="en-US"/>
          </a:p>
        </p:txBody>
      </p:sp>
    </p:spTree>
    <p:extLst>
      <p:ext uri="{BB962C8B-B14F-4D97-AF65-F5344CB8AC3E}">
        <p14:creationId xmlns:p14="http://schemas.microsoft.com/office/powerpoint/2010/main" val="1152478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8155F9F-07E0-4048-99CA-84826359EA94}" type="datetimeFigureOut">
              <a:rPr lang="en-US" smtClean="0"/>
              <a:t>10/6/2024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9F43A6-2734-4B3D-BC6C-ABC32CCEAC5B}" type="slidenum">
              <a:rPr lang="en-US" smtClean="0"/>
              <a:t>‹#›</a:t>
            </a:fld>
            <a:endParaRPr lang="en-US"/>
          </a:p>
        </p:txBody>
      </p:sp>
    </p:spTree>
    <p:extLst>
      <p:ext uri="{BB962C8B-B14F-4D97-AF65-F5344CB8AC3E}">
        <p14:creationId xmlns:p14="http://schemas.microsoft.com/office/powerpoint/2010/main" val="1314471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8155F9F-07E0-4048-99CA-84826359EA94}" type="datetimeFigureOut">
              <a:rPr lang="en-US" smtClean="0"/>
              <a:t>10/6/2024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9F43A6-2734-4B3D-BC6C-ABC32CCEAC5B}" type="slidenum">
              <a:rPr lang="en-US" smtClean="0"/>
              <a:t>‹#›</a:t>
            </a:fld>
            <a:endParaRPr lang="en-US"/>
          </a:p>
        </p:txBody>
      </p:sp>
    </p:spTree>
    <p:extLst>
      <p:ext uri="{BB962C8B-B14F-4D97-AF65-F5344CB8AC3E}">
        <p14:creationId xmlns:p14="http://schemas.microsoft.com/office/powerpoint/2010/main" val="4050612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8155F9F-07E0-4048-99CA-84826359EA94}" type="datetimeFigureOut">
              <a:rPr lang="en-US" smtClean="0"/>
              <a:t>10/6/2024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9F43A6-2734-4B3D-BC6C-ABC32CCEAC5B}" type="slidenum">
              <a:rPr lang="en-US" smtClean="0"/>
              <a:t>‹#›</a:t>
            </a:fld>
            <a:endParaRPr lang="en-US"/>
          </a:p>
        </p:txBody>
      </p:sp>
    </p:spTree>
    <p:extLst>
      <p:ext uri="{BB962C8B-B14F-4D97-AF65-F5344CB8AC3E}">
        <p14:creationId xmlns:p14="http://schemas.microsoft.com/office/powerpoint/2010/main" val="577957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8155F9F-07E0-4048-99CA-84826359EA94}" type="datetimeFigureOut">
              <a:rPr lang="en-US" smtClean="0"/>
              <a:t>10/6/2024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9F43A6-2734-4B3D-BC6C-ABC32CCEAC5B}" type="slidenum">
              <a:rPr lang="en-US" smtClean="0"/>
              <a:t>‹#›</a:t>
            </a:fld>
            <a:endParaRPr lang="en-US"/>
          </a:p>
        </p:txBody>
      </p:sp>
    </p:spTree>
    <p:extLst>
      <p:ext uri="{BB962C8B-B14F-4D97-AF65-F5344CB8AC3E}">
        <p14:creationId xmlns:p14="http://schemas.microsoft.com/office/powerpoint/2010/main" val="3529749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38155F9F-07E0-4048-99CA-84826359EA94}" type="datetimeFigureOut">
              <a:rPr lang="en-US" smtClean="0"/>
              <a:t>10/6/2024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9F43A6-2734-4B3D-BC6C-ABC32CCEAC5B}" type="slidenum">
              <a:rPr lang="en-US" smtClean="0"/>
              <a:t>‹#›</a:t>
            </a:fld>
            <a:endParaRPr lang="en-US"/>
          </a:p>
        </p:txBody>
      </p:sp>
    </p:spTree>
    <p:extLst>
      <p:ext uri="{BB962C8B-B14F-4D97-AF65-F5344CB8AC3E}">
        <p14:creationId xmlns:p14="http://schemas.microsoft.com/office/powerpoint/2010/main" val="2825912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8155F9F-07E0-4048-99CA-84826359EA94}" type="datetimeFigureOut">
              <a:rPr lang="en-US" smtClean="0"/>
              <a:t>10/6/2024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9F43A6-2734-4B3D-BC6C-ABC32CCEAC5B}" type="slidenum">
              <a:rPr lang="en-US" smtClean="0"/>
              <a:t>‹#›</a:t>
            </a:fld>
            <a:endParaRPr lang="en-US"/>
          </a:p>
        </p:txBody>
      </p:sp>
    </p:spTree>
    <p:extLst>
      <p:ext uri="{BB962C8B-B14F-4D97-AF65-F5344CB8AC3E}">
        <p14:creationId xmlns:p14="http://schemas.microsoft.com/office/powerpoint/2010/main" val="2540095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8155F9F-07E0-4048-99CA-84826359EA94}" type="datetimeFigureOut">
              <a:rPr lang="en-US" smtClean="0"/>
              <a:t>10/6/2024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9F43A6-2734-4B3D-BC6C-ABC32CCEAC5B}" type="slidenum">
              <a:rPr lang="en-US" smtClean="0"/>
              <a:t>‹#›</a:t>
            </a:fld>
            <a:endParaRPr lang="en-US"/>
          </a:p>
        </p:txBody>
      </p:sp>
    </p:spTree>
    <p:extLst>
      <p:ext uri="{BB962C8B-B14F-4D97-AF65-F5344CB8AC3E}">
        <p14:creationId xmlns:p14="http://schemas.microsoft.com/office/powerpoint/2010/main" val="1521529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38155F9F-07E0-4048-99CA-84826359EA94}" type="datetimeFigureOut">
              <a:rPr lang="en-US" smtClean="0"/>
              <a:t>10/6/2024</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D19F43A6-2734-4B3D-BC6C-ABC32CCEAC5B}" type="slidenum">
              <a:rPr lang="en-US" smtClean="0"/>
              <a:t>‹#›</a:t>
            </a:fld>
            <a:endParaRPr lang="en-US"/>
          </a:p>
        </p:txBody>
      </p:sp>
    </p:spTree>
    <p:extLst>
      <p:ext uri="{BB962C8B-B14F-4D97-AF65-F5344CB8AC3E}">
        <p14:creationId xmlns:p14="http://schemas.microsoft.com/office/powerpoint/2010/main" val="370630805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tmp"/><Relationship Id="rId2" Type="http://schemas.openxmlformats.org/officeDocument/2006/relationships/image" Target="../media/image26.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1.png"/><Relationship Id="rId3" Type="http://schemas.openxmlformats.org/officeDocument/2006/relationships/image" Target="../media/image29.png"/><Relationship Id="rId7" Type="http://schemas.openxmlformats.org/officeDocument/2006/relationships/image" Target="../media/image34.png"/><Relationship Id="rId12" Type="http://schemas.openxmlformats.org/officeDocument/2006/relationships/image" Target="../media/image40.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9.png"/><Relationship Id="rId5" Type="http://schemas.openxmlformats.org/officeDocument/2006/relationships/image" Target="../media/image31.png"/><Relationship Id="rId10" Type="http://schemas.openxmlformats.org/officeDocument/2006/relationships/image" Target="../media/image37.png"/><Relationship Id="rId4" Type="http://schemas.openxmlformats.org/officeDocument/2006/relationships/image" Target="../media/image30.png"/><Relationship Id="rId9" Type="http://schemas.openxmlformats.org/officeDocument/2006/relationships/image" Target="../media/image36.png"/></Relationships>
</file>

<file path=ppt/slides/_rels/slide2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5" Type="http://schemas.openxmlformats.org/officeDocument/2006/relationships/image" Target="../media/image47.tmp"/><Relationship Id="rId4" Type="http://schemas.openxmlformats.org/officeDocument/2006/relationships/image" Target="../media/image46.tmp"/></Relationships>
</file>

<file path=ppt/slides/_rels/slide32.xml.rels><?xml version="1.0" encoding="UTF-8" standalone="yes"?>
<Relationships xmlns="http://schemas.openxmlformats.org/package/2006/relationships"><Relationship Id="rId3" Type="http://schemas.openxmlformats.org/officeDocument/2006/relationships/image" Target="../media/image49.tmp"/><Relationship Id="rId2" Type="http://schemas.openxmlformats.org/officeDocument/2006/relationships/image" Target="../media/image48.tmp"/><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0.tmp"/><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2.tmp"/><Relationship Id="rId7" Type="http://schemas.openxmlformats.org/officeDocument/2006/relationships/image" Target="../media/image78.emf"/><Relationship Id="rId2" Type="http://schemas.openxmlformats.org/officeDocument/2006/relationships/image" Target="../media/image51.tmp"/><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77.emf"/><Relationship Id="rId4" Type="http://schemas.openxmlformats.org/officeDocument/2006/relationships/customXml" Target="../ink/ink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3.tmp"/><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cupola.gettysburg.edu/cgi/viewcontent.cgi?article=1000&amp;context=oe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462C0-0590-4BAB-8B8F-3BB8C67C1C78}"/>
              </a:ext>
            </a:extLst>
          </p:cNvPr>
          <p:cNvSpPr>
            <a:spLocks noGrp="1"/>
          </p:cNvSpPr>
          <p:nvPr>
            <p:ph type="title"/>
          </p:nvPr>
        </p:nvSpPr>
        <p:spPr/>
        <p:txBody>
          <a:bodyPr/>
          <a:lstStyle/>
          <a:p>
            <a:r>
              <a:rPr lang="en-US" dirty="0"/>
              <a:t>Acknowledgement</a:t>
            </a:r>
          </a:p>
        </p:txBody>
      </p:sp>
      <p:sp>
        <p:nvSpPr>
          <p:cNvPr id="3" name="Content Placeholder 2">
            <a:extLst>
              <a:ext uri="{FF2B5EF4-FFF2-40B4-BE49-F238E27FC236}">
                <a16:creationId xmlns:a16="http://schemas.microsoft.com/office/drawing/2014/main" id="{3F3F8377-4D98-40B5-9EF5-3F7582A7DC08}"/>
              </a:ext>
            </a:extLst>
          </p:cNvPr>
          <p:cNvSpPr>
            <a:spLocks noGrp="1"/>
          </p:cNvSpPr>
          <p:nvPr>
            <p:ph sz="quarter" idx="13"/>
          </p:nvPr>
        </p:nvSpPr>
        <p:spPr>
          <a:xfrm>
            <a:off x="913774" y="2367092"/>
            <a:ext cx="10363826" cy="3197685"/>
          </a:xfrm>
        </p:spPr>
        <p:txBody>
          <a:bodyPr>
            <a:normAutofit fontScale="92500" lnSpcReduction="10000"/>
          </a:bodyPr>
          <a:lstStyle/>
          <a:p>
            <a:pPr marL="0" indent="0" algn="just">
              <a:buNone/>
            </a:pPr>
            <a:r>
              <a:rPr lang="en-US" sz="2400" b="0" i="0" u="none" strike="noStrike" baseline="0" dirty="0">
                <a:solidFill>
                  <a:srgbClr val="000000"/>
                </a:solidFill>
                <a:latin typeface="Times New Roman" panose="02020603050405020304" pitchFamily="18" charset="0"/>
              </a:rPr>
              <a:t>This </a:t>
            </a:r>
            <a:r>
              <a:rPr lang="en-US" sz="2400" b="0" i="0" u="none" strike="noStrike" baseline="0" dirty="0" smtClean="0">
                <a:solidFill>
                  <a:srgbClr val="000000"/>
                </a:solidFill>
                <a:latin typeface="Times New Roman" panose="02020603050405020304" pitchFamily="18" charset="0"/>
              </a:rPr>
              <a:t>material </a:t>
            </a:r>
            <a:r>
              <a:rPr lang="en-US" sz="2400" b="0" i="0" u="none" strike="noStrike" baseline="0" dirty="0">
                <a:solidFill>
                  <a:srgbClr val="000000"/>
                </a:solidFill>
                <a:latin typeface="Times New Roman" panose="02020603050405020304" pitchFamily="18" charset="0"/>
              </a:rPr>
              <a:t>of Logic Design is a derivative copy of </a:t>
            </a:r>
            <a:r>
              <a:rPr lang="en-US" sz="2400" b="0" i="0" u="none" strike="noStrike" baseline="0" dirty="0" err="1">
                <a:solidFill>
                  <a:srgbClr val="000000"/>
                </a:solidFill>
                <a:latin typeface="Times New Roman" panose="02020603050405020304" pitchFamily="18" charset="0"/>
              </a:rPr>
              <a:t>Kann</a:t>
            </a:r>
            <a:r>
              <a:rPr lang="en-US" sz="2400" b="0" i="0" u="none" strike="noStrike" baseline="0" dirty="0">
                <a:solidFill>
                  <a:srgbClr val="000000"/>
                </a:solidFill>
                <a:latin typeface="Times New Roman" panose="02020603050405020304" pitchFamily="18" charset="0"/>
              </a:rPr>
              <a:t>, Charles W., "Digital Circuit Projects: An Overview of Digital Circuits Through Implementing Integrated Circuits - Second Edition". Gettysburg College Open Educational Resources. licensed under Creative Commons Attribution License 4.0 license, Introduction to Digital Logic with Laboratory Exercises by James Feher under Creative Commons Attribution License 3.0 license and Digital Logic Design by A.F Kana. 	</a:t>
            </a:r>
          </a:p>
          <a:p>
            <a:endParaRPr lang="en-US" dirty="0"/>
          </a:p>
        </p:txBody>
      </p:sp>
    </p:spTree>
    <p:extLst>
      <p:ext uri="{BB962C8B-B14F-4D97-AF65-F5344CB8AC3E}">
        <p14:creationId xmlns:p14="http://schemas.microsoft.com/office/powerpoint/2010/main" val="2259073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905000" y="838200"/>
            <a:ext cx="8229600" cy="4876800"/>
          </a:xfrm>
        </p:spPr>
        <p:txBody>
          <a:bodyPr>
            <a:normAutofit/>
          </a:bodyPr>
          <a:lstStyle/>
          <a:p>
            <a:r>
              <a:rPr lang="en-US" sz="2000" dirty="0"/>
              <a:t> A NOR gate is equivalent to an inverted-input AND </a:t>
            </a:r>
            <a:r>
              <a:rPr lang="en-US" sz="2000" dirty="0" smtClean="0"/>
              <a:t>gate </a:t>
            </a:r>
            <a:endParaRPr lang="en-US" sz="2000" dirty="0"/>
          </a:p>
          <a:p>
            <a:endParaRPr lang="en-US" sz="2000"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1371600"/>
            <a:ext cx="5836596" cy="1371600"/>
          </a:xfrm>
          <a:prstGeom prst="rect">
            <a:avLst/>
          </a:prstGeom>
        </p:spPr>
      </p:pic>
      <p:sp>
        <p:nvSpPr>
          <p:cNvPr id="6" name="Rectangle 5"/>
          <p:cNvSpPr/>
          <p:nvPr/>
        </p:nvSpPr>
        <p:spPr>
          <a:xfrm>
            <a:off x="2159620" y="3201512"/>
            <a:ext cx="7060580" cy="368755"/>
          </a:xfrm>
          <a:prstGeom prst="rect">
            <a:avLst/>
          </a:prstGeom>
        </p:spPr>
        <p:txBody>
          <a:bodyPr wrap="square">
            <a:spAutoFit/>
          </a:bodyPr>
          <a:lstStyle/>
          <a:p>
            <a:pPr marR="946785" algn="just">
              <a:lnSpc>
                <a:spcPct val="107000"/>
              </a:lnSpc>
              <a:spcBef>
                <a:spcPts val="500"/>
              </a:spcBef>
            </a:pPr>
            <a:r>
              <a:rPr lang="en-US" dirty="0">
                <a:latin typeface="Times New Roman" panose="02020603050405020304" pitchFamily="18" charset="0"/>
                <a:ea typeface="Times New Roman" panose="02020603050405020304" pitchFamily="18" charset="0"/>
              </a:rPr>
              <a:t> An OR gate is equivalent to an inverted-input NAND gate. </a:t>
            </a:r>
          </a:p>
        </p:txBody>
      </p:sp>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9620" y="4048518"/>
            <a:ext cx="5688980" cy="1361682"/>
          </a:xfrm>
          <a:prstGeom prst="rect">
            <a:avLst/>
          </a:prstGeom>
        </p:spPr>
      </p:pic>
    </p:spTree>
    <p:extLst>
      <p:ext uri="{BB962C8B-B14F-4D97-AF65-F5344CB8AC3E}">
        <p14:creationId xmlns:p14="http://schemas.microsoft.com/office/powerpoint/2010/main" val="404619713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981200" y="914400"/>
            <a:ext cx="8229600" cy="4876800"/>
          </a:xfrm>
        </p:spPr>
        <p:txBody>
          <a:bodyPr>
            <a:normAutofit/>
          </a:bodyPr>
          <a:lstStyle/>
          <a:p>
            <a:r>
              <a:rPr lang="en-US" sz="2000" dirty="0"/>
              <a:t>Two NOT gates in series are same as a buffer because they cancel each other as A’’ = A. </a:t>
            </a:r>
          </a:p>
          <a:p>
            <a:endParaRPr lang="en-US" sz="2000" dirty="0"/>
          </a:p>
          <a:p>
            <a:endParaRPr lang="en-US" sz="2000"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3085" y="2133599"/>
            <a:ext cx="6639003" cy="1393371"/>
          </a:xfrm>
          <a:prstGeom prst="rect">
            <a:avLst/>
          </a:prstGeom>
        </p:spPr>
      </p:pic>
    </p:spTree>
    <p:extLst>
      <p:ext uri="{BB962C8B-B14F-4D97-AF65-F5344CB8AC3E}">
        <p14:creationId xmlns:p14="http://schemas.microsoft.com/office/powerpoint/2010/main" val="165845648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420106"/>
            <a:ext cx="9601196" cy="1303867"/>
          </a:xfrm>
        </p:spPr>
        <p:txBody>
          <a:bodyPr>
            <a:normAutofit/>
          </a:bodyPr>
          <a:lstStyle/>
          <a:p>
            <a:r>
              <a:rPr lang="en-US" b="1" dirty="0"/>
              <a:t>The exclusive-or-gate (XOR)</a:t>
            </a:r>
            <a:br>
              <a:rPr lang="en-US" b="1" dirty="0"/>
            </a:b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a:xfrm>
                <a:off x="1981199" y="1092200"/>
                <a:ext cx="8229600" cy="4876800"/>
              </a:xfrm>
            </p:spPr>
            <p:txBody>
              <a:bodyPr>
                <a:normAutofit/>
              </a:bodyPr>
              <a:lstStyle/>
              <a:p>
                <a:r>
                  <a:rPr lang="en-US" sz="1800" dirty="0"/>
                  <a:t>The exclusive-or-gate is similar to an or-gate. It can have an arbitrary number of inputs, and its output value is 1 if and only if exactly one input is 1 (and thus the others 0). Otherwise, the output is 0. The operator for XOR is ‘ </a:t>
                </a:r>
                <a14:m>
                  <m:oMath xmlns:m="http://schemas.openxmlformats.org/officeDocument/2006/math">
                    <m:r>
                      <a:rPr lang="en-US" sz="1800">
                        <a:latin typeface="Cambria Math" panose="02040503050406030204" pitchFamily="18" charset="0"/>
                      </a:rPr>
                      <m:t>⊕</m:t>
                    </m:r>
                  </m:oMath>
                </a14:m>
                <a:r>
                  <a:rPr lang="en-US" sz="1800" dirty="0"/>
                  <a:t>’</a:t>
                </a:r>
              </a:p>
              <a:p>
                <a:r>
                  <a:rPr lang="en-US" sz="1800" dirty="0"/>
                  <a:t>The logic symbol, Boolean expression and truth table of a two input X</a:t>
                </a:r>
                <a:r>
                  <a:rPr lang="en-US" sz="1800" i="1" dirty="0"/>
                  <a:t>OR </a:t>
                </a:r>
                <a:r>
                  <a:rPr lang="en-US" sz="1800" dirty="0"/>
                  <a:t>gate will look like </a:t>
                </a:r>
                <a:r>
                  <a:rPr lang="en-US" sz="1800" dirty="0" smtClean="0"/>
                  <a:t>this:</a:t>
                </a:r>
                <a:endParaRPr lang="en-US" sz="1800" dirty="0"/>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xfrm>
                <a:off x="1981199" y="1092200"/>
                <a:ext cx="8229600" cy="4876800"/>
              </a:xfrm>
              <a:blipFill>
                <a:blip r:embed="rId2"/>
                <a:stretch>
                  <a:fillRect l="-444" r="-74"/>
                </a:stretch>
              </a:blipFill>
            </p:spPr>
            <p:txBody>
              <a:bodyPr/>
              <a:lstStyle/>
              <a:p>
                <a:r>
                  <a:rPr lang="en-US">
                    <a:noFill/>
                  </a:rPr>
                  <a:t> </a:t>
                </a:r>
              </a:p>
            </p:txBody>
          </p:sp>
        </mc:Fallback>
      </mc:AlternateContent>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7301" y="3426175"/>
            <a:ext cx="5924007" cy="2608675"/>
          </a:xfrm>
          <a:prstGeom prst="rect">
            <a:avLst/>
          </a:prstGeom>
        </p:spPr>
      </p:pic>
    </p:spTree>
    <p:extLst>
      <p:ext uri="{BB962C8B-B14F-4D97-AF65-F5344CB8AC3E}">
        <p14:creationId xmlns:p14="http://schemas.microsoft.com/office/powerpoint/2010/main" val="207499765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731838"/>
            <a:ext cx="7772400" cy="329184"/>
          </a:xfrm>
        </p:spPr>
        <p:txBody>
          <a:bodyPr rtlCol="0">
            <a:normAutofit fontScale="90000"/>
          </a:bodyPr>
          <a:lstStyle/>
          <a:p>
            <a:pPr>
              <a:defRPr/>
            </a:pPr>
            <a:r>
              <a:rPr lang="en-US" b="1" dirty="0"/>
              <a:t>Exclusive OR Gate (X-OR Gate)</a:t>
            </a:r>
            <a:endParaRPr lang="en-US" dirty="0"/>
          </a:p>
        </p:txBody>
      </p:sp>
      <p:pic>
        <p:nvPicPr>
          <p:cNvPr id="20483" name="Content Placeholder 3"/>
          <p:cNvPicPr>
            <a:picLocks noGrp="1"/>
          </p:cNvPicPr>
          <p:nvPr>
            <p:ph sz="quarter" idx="13"/>
          </p:nvPr>
        </p:nvPicPr>
        <p:blipFill>
          <a:blip r:embed="rId2">
            <a:extLst>
              <a:ext uri="{28A0092B-C50C-407E-A947-70E740481C1C}">
                <a14:useLocalDpi xmlns:a14="http://schemas.microsoft.com/office/drawing/2010/main" val="0"/>
              </a:ext>
            </a:extLst>
          </a:blip>
          <a:srcRect/>
          <a:stretch>
            <a:fillRect/>
          </a:stretch>
        </p:blipFill>
        <p:spPr>
          <a:xfrm>
            <a:off x="2057401" y="1295400"/>
            <a:ext cx="6219825" cy="2514600"/>
          </a:xfrm>
        </p:spPr>
      </p:pic>
      <p:pic>
        <p:nvPicPr>
          <p:cNvPr id="20484"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t="11025" b="16216"/>
          <a:stretch/>
        </p:blipFill>
        <p:spPr bwMode="auto">
          <a:xfrm>
            <a:off x="2057401" y="3857145"/>
            <a:ext cx="6248399" cy="2021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5" name="TextBox 5"/>
          <p:cNvSpPr txBox="1">
            <a:spLocks noChangeArrowheads="1"/>
          </p:cNvSpPr>
          <p:nvPr/>
        </p:nvSpPr>
        <p:spPr bwMode="auto">
          <a:xfrm>
            <a:off x="8305800" y="1905001"/>
            <a:ext cx="17526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entury Gothic" pitchFamily="34" charset="0"/>
                <a:cs typeface="Arial" charset="0"/>
              </a:defRPr>
            </a:lvl1pPr>
            <a:lvl2pPr marL="742950" indent="-285750" eaLnBrk="0" hangingPunct="0">
              <a:defRPr>
                <a:solidFill>
                  <a:schemeClr val="tx1"/>
                </a:solidFill>
                <a:latin typeface="Century Gothic" pitchFamily="34" charset="0"/>
                <a:cs typeface="Arial" charset="0"/>
              </a:defRPr>
            </a:lvl2pPr>
            <a:lvl3pPr marL="1143000" indent="-228600" eaLnBrk="0" hangingPunct="0">
              <a:defRPr>
                <a:solidFill>
                  <a:schemeClr val="tx1"/>
                </a:solidFill>
                <a:latin typeface="Century Gothic" pitchFamily="34" charset="0"/>
                <a:cs typeface="Arial" charset="0"/>
              </a:defRPr>
            </a:lvl3pPr>
            <a:lvl4pPr marL="1600200" indent="-228600" eaLnBrk="0" hangingPunct="0">
              <a:defRPr>
                <a:solidFill>
                  <a:schemeClr val="tx1"/>
                </a:solidFill>
                <a:latin typeface="Century Gothic" pitchFamily="34" charset="0"/>
                <a:cs typeface="Arial" charset="0"/>
              </a:defRPr>
            </a:lvl4pPr>
            <a:lvl5pPr marL="2057400" indent="-228600" eaLnBrk="0" hangingPunct="0">
              <a:defRPr>
                <a:solidFill>
                  <a:schemeClr val="tx1"/>
                </a:solidFill>
                <a:latin typeface="Century Gothic" pitchFamily="34" charset="0"/>
                <a:cs typeface="Arial" charset="0"/>
              </a:defRPr>
            </a:lvl5pPr>
            <a:lvl6pPr marL="2514600" indent="-228600" eaLnBrk="0" fontAlgn="base" hangingPunct="0">
              <a:spcBef>
                <a:spcPct val="0"/>
              </a:spcBef>
              <a:spcAft>
                <a:spcPct val="0"/>
              </a:spcAft>
              <a:defRPr>
                <a:solidFill>
                  <a:schemeClr val="tx1"/>
                </a:solidFill>
                <a:latin typeface="Century Gothic" pitchFamily="34" charset="0"/>
                <a:cs typeface="Arial" charset="0"/>
              </a:defRPr>
            </a:lvl6pPr>
            <a:lvl7pPr marL="2971800" indent="-228600" eaLnBrk="0" fontAlgn="base" hangingPunct="0">
              <a:spcBef>
                <a:spcPct val="0"/>
              </a:spcBef>
              <a:spcAft>
                <a:spcPct val="0"/>
              </a:spcAft>
              <a:defRPr>
                <a:solidFill>
                  <a:schemeClr val="tx1"/>
                </a:solidFill>
                <a:latin typeface="Century Gothic" pitchFamily="34" charset="0"/>
                <a:cs typeface="Arial" charset="0"/>
              </a:defRPr>
            </a:lvl7pPr>
            <a:lvl8pPr marL="3429000" indent="-228600" eaLnBrk="0" fontAlgn="base" hangingPunct="0">
              <a:spcBef>
                <a:spcPct val="0"/>
              </a:spcBef>
              <a:spcAft>
                <a:spcPct val="0"/>
              </a:spcAft>
              <a:defRPr>
                <a:solidFill>
                  <a:schemeClr val="tx1"/>
                </a:solidFill>
                <a:latin typeface="Century Gothic" pitchFamily="34" charset="0"/>
                <a:cs typeface="Arial" charset="0"/>
              </a:defRPr>
            </a:lvl8pPr>
            <a:lvl9pPr marL="3886200" indent="-228600" eaLnBrk="0" fontAlgn="base" hangingPunct="0">
              <a:spcBef>
                <a:spcPct val="0"/>
              </a:spcBef>
              <a:spcAft>
                <a:spcPct val="0"/>
              </a:spcAft>
              <a:defRPr>
                <a:solidFill>
                  <a:schemeClr val="tx1"/>
                </a:solidFill>
                <a:latin typeface="Century Gothic" pitchFamily="34" charset="0"/>
                <a:cs typeface="Arial" charset="0"/>
              </a:defRPr>
            </a:lvl9pPr>
          </a:lstStyle>
          <a:p>
            <a:pPr eaLnBrk="1" hangingPunct="1"/>
            <a:r>
              <a:rPr lang="en-US" sz="2000" b="1" dirty="0">
                <a:solidFill>
                  <a:srgbClr val="000000"/>
                </a:solidFill>
              </a:rPr>
              <a:t>Y=A     B </a:t>
            </a:r>
          </a:p>
          <a:p>
            <a:pPr eaLnBrk="1" hangingPunct="1"/>
            <a:r>
              <a:rPr lang="en-US" sz="2000" b="1" dirty="0">
                <a:solidFill>
                  <a:srgbClr val="000000"/>
                </a:solidFill>
              </a:rPr>
              <a:t>Y=A’.B + A.B’</a:t>
            </a:r>
          </a:p>
        </p:txBody>
      </p:sp>
      <p:pic>
        <p:nvPicPr>
          <p:cNvPr id="20486" name="Picture 6" descr="http://www.asic-world.com/images/digital/symbol_xor.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15400" y="1981200"/>
            <a:ext cx="228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5609315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1420" y="590199"/>
            <a:ext cx="9601196" cy="1303867"/>
          </a:xfrm>
        </p:spPr>
        <p:txBody>
          <a:bodyPr>
            <a:normAutofit/>
          </a:bodyPr>
          <a:lstStyle/>
          <a:p>
            <a:r>
              <a:rPr lang="en-US" b="1" dirty="0"/>
              <a:t>The exclusive-Nor-gate(XNOR)	</a:t>
            </a:r>
            <a:br>
              <a:rPr lang="en-US" b="1" dirty="0"/>
            </a:br>
            <a:endParaRPr lang="en-US" dirty="0"/>
          </a:p>
        </p:txBody>
      </p:sp>
      <p:sp>
        <p:nvSpPr>
          <p:cNvPr id="3" name="Content Placeholder 2"/>
          <p:cNvSpPr>
            <a:spLocks noGrp="1"/>
          </p:cNvSpPr>
          <p:nvPr>
            <p:ph sz="quarter" idx="13"/>
          </p:nvPr>
        </p:nvSpPr>
        <p:spPr>
          <a:xfrm>
            <a:off x="1981200" y="1219200"/>
            <a:ext cx="8229600" cy="4876800"/>
          </a:xfrm>
        </p:spPr>
        <p:txBody>
          <a:bodyPr>
            <a:normAutofit/>
          </a:bodyPr>
          <a:lstStyle/>
          <a:p>
            <a:r>
              <a:rPr lang="en-US" sz="2000" dirty="0"/>
              <a:t>The </a:t>
            </a:r>
            <a:r>
              <a:rPr lang="en-US" sz="2000" i="1" dirty="0"/>
              <a:t>exclusive-Nor</a:t>
            </a:r>
            <a:r>
              <a:rPr lang="en-US" sz="2000" dirty="0"/>
              <a:t>-gate is similar to an </a:t>
            </a:r>
            <a:r>
              <a:rPr lang="en-US" sz="2000" i="1" dirty="0"/>
              <a:t>XOR</a:t>
            </a:r>
            <a:r>
              <a:rPr lang="en-US" sz="2000" dirty="0"/>
              <a:t>-gate, but its output value is 1 if and only if the two </a:t>
            </a:r>
            <a:r>
              <a:rPr lang="en-US" sz="2000" i="1" dirty="0"/>
              <a:t>input are of the same values </a:t>
            </a:r>
            <a:r>
              <a:rPr lang="en-US" sz="2000" dirty="0"/>
              <a:t>(1 and 1 or 0 and 0). Otherwise, the output is 0.</a:t>
            </a:r>
          </a:p>
          <a:p>
            <a:r>
              <a:rPr lang="en-US" sz="2000" dirty="0"/>
              <a:t>The logic symbol, Boolean expression and truth table of a two input X-N</a:t>
            </a:r>
            <a:r>
              <a:rPr lang="en-US" sz="2000" i="1" dirty="0"/>
              <a:t>OR </a:t>
            </a:r>
            <a:r>
              <a:rPr lang="en-US" sz="2000" dirty="0"/>
              <a:t>gate will look like this:</a:t>
            </a:r>
          </a:p>
          <a:p>
            <a:endParaRPr lang="en-US" sz="2000" dirty="0"/>
          </a:p>
        </p:txBody>
      </p:sp>
      <p:pic>
        <p:nvPicPr>
          <p:cNvPr id="5" name="image9.png"/>
          <p:cNvPicPr/>
          <p:nvPr/>
        </p:nvPicPr>
        <p:blipFill>
          <a:blip r:embed="rId2" cstate="print"/>
          <a:stretch>
            <a:fillRect/>
          </a:stretch>
        </p:blipFill>
        <p:spPr>
          <a:xfrm>
            <a:off x="2743200" y="3338513"/>
            <a:ext cx="1600200" cy="638175"/>
          </a:xfrm>
          <a:prstGeom prst="rect">
            <a:avLst/>
          </a:prstGeom>
        </p:spPr>
      </p:pic>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ext uri="{D42A27DB-BD31-4B8C-83A1-F6EECF244321}">
                    <p14:modId xmlns:p14="http://schemas.microsoft.com/office/powerpoint/2010/main" val="1568738145"/>
                  </p:ext>
                </p:extLst>
              </p:nvPr>
            </p:nvGraphicFramePr>
            <p:xfrm>
              <a:off x="4923180" y="3338513"/>
              <a:ext cx="4114800" cy="2145602"/>
            </p:xfrm>
            <a:graphic>
              <a:graphicData uri="http://schemas.openxmlformats.org/drawingml/2006/table">
                <a:tbl>
                  <a:tblPr firstRow="1" firstCol="1" bandRow="1">
                    <a:tableStyleId>{5C22544A-7EE6-4342-B048-85BDC9FD1C3A}</a:tableStyleId>
                  </a:tblPr>
                  <a:tblGrid>
                    <a:gridCol w="1142301">
                      <a:extLst>
                        <a:ext uri="{9D8B030D-6E8A-4147-A177-3AD203B41FA5}">
                          <a16:colId xmlns:a16="http://schemas.microsoft.com/office/drawing/2014/main" val="3628532766"/>
                        </a:ext>
                      </a:extLst>
                    </a:gridCol>
                    <a:gridCol w="1188440">
                      <a:extLst>
                        <a:ext uri="{9D8B030D-6E8A-4147-A177-3AD203B41FA5}">
                          <a16:colId xmlns:a16="http://schemas.microsoft.com/office/drawing/2014/main" val="2700672800"/>
                        </a:ext>
                      </a:extLst>
                    </a:gridCol>
                    <a:gridCol w="1784059">
                      <a:extLst>
                        <a:ext uri="{9D8B030D-6E8A-4147-A177-3AD203B41FA5}">
                          <a16:colId xmlns:a16="http://schemas.microsoft.com/office/drawing/2014/main" val="1362100803"/>
                        </a:ext>
                      </a:extLst>
                    </a:gridCol>
                  </a:tblGrid>
                  <a:tr h="405196">
                    <a:tc>
                      <a:txBody>
                        <a:bodyPr/>
                        <a:lstStyle/>
                        <a:p>
                          <a:pPr marL="0" marR="0" algn="just"/>
                          <a:r>
                            <a:rPr lang="en-US" sz="2800" dirty="0">
                              <a:effectLst/>
                            </a:rPr>
                            <a:t>    x  </a:t>
                          </a:r>
                          <a:endParaRPr lang="en-US" sz="2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r>
                            <a:rPr lang="en-US" sz="2800" dirty="0">
                              <a:effectLst/>
                            </a:rPr>
                            <a:t> y</a:t>
                          </a:r>
                          <a:endParaRPr lang="en-US" sz="2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just"/>
                          <a:r>
                            <a:rPr lang="en-US" sz="2800">
                              <a:effectLst/>
                            </a:rPr>
                            <a:t>z = </a:t>
                          </a:r>
                          <a14:m>
                            <m:oMath xmlns:m="http://schemas.openxmlformats.org/officeDocument/2006/math">
                              <m:acc>
                                <m:accPr>
                                  <m:chr m:val="̅"/>
                                  <m:ctrlPr>
                                    <a:rPr lang="en-US" sz="2800" i="1">
                                      <a:effectLst/>
                                      <a:latin typeface="Cambria Math" panose="02040503050406030204" pitchFamily="18" charset="0"/>
                                    </a:rPr>
                                  </m:ctrlPr>
                                </m:accPr>
                                <m:e>
                                  <m:r>
                                    <m:rPr>
                                      <m:sty m:val="p"/>
                                    </m:rPr>
                                    <a:rPr lang="en-US" sz="2800">
                                      <a:effectLst/>
                                      <a:latin typeface="Cambria Math" panose="02040503050406030204" pitchFamily="18" charset="0"/>
                                    </a:rPr>
                                    <m:t>x</m:t>
                                  </m:r>
                                  <m:r>
                                    <a:rPr lang="en-US" sz="2800">
                                      <a:effectLst/>
                                      <a:latin typeface="Cambria Math" panose="02040503050406030204" pitchFamily="18" charset="0"/>
                                    </a:rPr>
                                    <m:t>⊕</m:t>
                                  </m:r>
                                  <m:r>
                                    <m:rPr>
                                      <m:sty m:val="p"/>
                                    </m:rPr>
                                    <a:rPr lang="en-US" sz="2800">
                                      <a:effectLst/>
                                      <a:latin typeface="Cambria Math" panose="02040503050406030204" pitchFamily="18" charset="0"/>
                                    </a:rPr>
                                    <m:t>y</m:t>
                                  </m:r>
                                </m:e>
                              </m:acc>
                            </m:oMath>
                          </a14:m>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215276909"/>
                      </a:ext>
                    </a:extLst>
                  </a:tr>
                  <a:tr h="394001">
                    <a:tc>
                      <a:txBody>
                        <a:bodyPr/>
                        <a:lstStyle/>
                        <a:p>
                          <a:pPr marL="0" marR="0" algn="ctr"/>
                          <a:r>
                            <a:rPr lang="en-US" sz="2800">
                              <a:effectLst/>
                            </a:rPr>
                            <a:t>0</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r>
                            <a:rPr lang="en-US" sz="2800" dirty="0">
                              <a:effectLst/>
                            </a:rPr>
                            <a:t>0</a:t>
                          </a:r>
                          <a:endParaRPr lang="en-US" sz="2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r>
                            <a:rPr lang="en-US" sz="2800">
                              <a:effectLst/>
                            </a:rPr>
                            <a:t>1</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689165224"/>
                      </a:ext>
                    </a:extLst>
                  </a:tr>
                  <a:tr h="394001">
                    <a:tc>
                      <a:txBody>
                        <a:bodyPr/>
                        <a:lstStyle/>
                        <a:p>
                          <a:pPr marL="0" marR="0" algn="ctr"/>
                          <a:r>
                            <a:rPr lang="en-US" sz="2800">
                              <a:effectLst/>
                            </a:rPr>
                            <a:t>0</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r>
                            <a:rPr lang="en-US" sz="2800">
                              <a:effectLst/>
                            </a:rPr>
                            <a:t>1</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r>
                            <a:rPr lang="en-US" sz="2800">
                              <a:effectLst/>
                            </a:rPr>
                            <a:t>0</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111644906"/>
                      </a:ext>
                    </a:extLst>
                  </a:tr>
                  <a:tr h="394001">
                    <a:tc>
                      <a:txBody>
                        <a:bodyPr/>
                        <a:lstStyle/>
                        <a:p>
                          <a:pPr marL="0" marR="0" algn="ctr"/>
                          <a:r>
                            <a:rPr lang="en-US" sz="2800">
                              <a:effectLst/>
                            </a:rPr>
                            <a:t>1</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r>
                            <a:rPr lang="en-US" sz="2800">
                              <a:effectLst/>
                            </a:rPr>
                            <a:t>0</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r>
                            <a:rPr lang="en-US" sz="2800">
                              <a:effectLst/>
                            </a:rPr>
                            <a:t>0</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882508087"/>
                      </a:ext>
                    </a:extLst>
                  </a:tr>
                  <a:tr h="394001">
                    <a:tc>
                      <a:txBody>
                        <a:bodyPr/>
                        <a:lstStyle/>
                        <a:p>
                          <a:pPr marL="0" marR="0" algn="ctr"/>
                          <a:r>
                            <a:rPr lang="en-US" sz="2800">
                              <a:effectLst/>
                            </a:rPr>
                            <a:t>1</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r>
                            <a:rPr lang="en-US" sz="2800">
                              <a:effectLst/>
                            </a:rPr>
                            <a:t>1</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r>
                            <a:rPr lang="en-US" sz="2800" dirty="0">
                              <a:effectLst/>
                            </a:rPr>
                            <a:t>1</a:t>
                          </a:r>
                          <a:endParaRPr lang="en-US" sz="2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273789034"/>
                      </a:ext>
                    </a:extLst>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1568738145"/>
                  </p:ext>
                </p:extLst>
              </p:nvPr>
            </p:nvGraphicFramePr>
            <p:xfrm>
              <a:off x="4923180" y="3338513"/>
              <a:ext cx="4114800" cy="2145602"/>
            </p:xfrm>
            <a:graphic>
              <a:graphicData uri="http://schemas.openxmlformats.org/drawingml/2006/table">
                <a:tbl>
                  <a:tblPr firstRow="1" firstCol="1" bandRow="1">
                    <a:tableStyleId>{5C22544A-7EE6-4342-B048-85BDC9FD1C3A}</a:tableStyleId>
                  </a:tblPr>
                  <a:tblGrid>
                    <a:gridCol w="1142301">
                      <a:extLst>
                        <a:ext uri="{9D8B030D-6E8A-4147-A177-3AD203B41FA5}">
                          <a16:colId xmlns:a16="http://schemas.microsoft.com/office/drawing/2014/main" val="3628532766"/>
                        </a:ext>
                      </a:extLst>
                    </a:gridCol>
                    <a:gridCol w="1188440">
                      <a:extLst>
                        <a:ext uri="{9D8B030D-6E8A-4147-A177-3AD203B41FA5}">
                          <a16:colId xmlns:a16="http://schemas.microsoft.com/office/drawing/2014/main" val="2700672800"/>
                        </a:ext>
                      </a:extLst>
                    </a:gridCol>
                    <a:gridCol w="1784059">
                      <a:extLst>
                        <a:ext uri="{9D8B030D-6E8A-4147-A177-3AD203B41FA5}">
                          <a16:colId xmlns:a16="http://schemas.microsoft.com/office/drawing/2014/main" val="1362100803"/>
                        </a:ext>
                      </a:extLst>
                    </a:gridCol>
                  </a:tblGrid>
                  <a:tr h="438722">
                    <a:tc>
                      <a:txBody>
                        <a:bodyPr/>
                        <a:lstStyle/>
                        <a:p>
                          <a:pPr marL="0" marR="0" algn="just"/>
                          <a:r>
                            <a:rPr lang="en-US" sz="2800" dirty="0">
                              <a:effectLst/>
                            </a:rPr>
                            <a:t>    x  </a:t>
                          </a:r>
                          <a:endParaRPr lang="en-US" sz="2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r>
                            <a:rPr lang="en-US" sz="2800" dirty="0">
                              <a:effectLst/>
                            </a:rPr>
                            <a:t> y</a:t>
                          </a:r>
                          <a:endParaRPr lang="en-US" sz="2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endParaRPr lang="en-US"/>
                        </a:p>
                      </a:txBody>
                      <a:tcPr marL="68580" marR="68580" marT="0" marB="0">
                        <a:blipFill>
                          <a:blip r:embed="rId3"/>
                          <a:stretch>
                            <a:fillRect l="-131058" t="-23611" r="-1365" b="-438889"/>
                          </a:stretch>
                        </a:blipFill>
                      </a:tcPr>
                    </a:tc>
                    <a:extLst>
                      <a:ext uri="{0D108BD9-81ED-4DB2-BD59-A6C34878D82A}">
                        <a16:rowId xmlns:a16="http://schemas.microsoft.com/office/drawing/2014/main" val="1215276909"/>
                      </a:ext>
                    </a:extLst>
                  </a:tr>
                  <a:tr h="426720">
                    <a:tc>
                      <a:txBody>
                        <a:bodyPr/>
                        <a:lstStyle/>
                        <a:p>
                          <a:pPr marL="0" marR="0" algn="ctr"/>
                          <a:r>
                            <a:rPr lang="en-US" sz="2800">
                              <a:effectLst/>
                            </a:rPr>
                            <a:t>0</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r>
                            <a:rPr lang="en-US" sz="2800" dirty="0">
                              <a:effectLst/>
                            </a:rPr>
                            <a:t>0</a:t>
                          </a:r>
                          <a:endParaRPr lang="en-US" sz="2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r>
                            <a:rPr lang="en-US" sz="2800">
                              <a:effectLst/>
                            </a:rPr>
                            <a:t>1</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689165224"/>
                      </a:ext>
                    </a:extLst>
                  </a:tr>
                  <a:tr h="426720">
                    <a:tc>
                      <a:txBody>
                        <a:bodyPr/>
                        <a:lstStyle/>
                        <a:p>
                          <a:pPr marL="0" marR="0" algn="ctr"/>
                          <a:r>
                            <a:rPr lang="en-US" sz="2800">
                              <a:effectLst/>
                            </a:rPr>
                            <a:t>0</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r>
                            <a:rPr lang="en-US" sz="2800">
                              <a:effectLst/>
                            </a:rPr>
                            <a:t>1</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r>
                            <a:rPr lang="en-US" sz="2800">
                              <a:effectLst/>
                            </a:rPr>
                            <a:t>0</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111644906"/>
                      </a:ext>
                    </a:extLst>
                  </a:tr>
                  <a:tr h="426720">
                    <a:tc>
                      <a:txBody>
                        <a:bodyPr/>
                        <a:lstStyle/>
                        <a:p>
                          <a:pPr marL="0" marR="0" algn="ctr"/>
                          <a:r>
                            <a:rPr lang="en-US" sz="2800">
                              <a:effectLst/>
                            </a:rPr>
                            <a:t>1</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r>
                            <a:rPr lang="en-US" sz="2800">
                              <a:effectLst/>
                            </a:rPr>
                            <a:t>0</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r>
                            <a:rPr lang="en-US" sz="2800">
                              <a:effectLst/>
                            </a:rPr>
                            <a:t>0</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882508087"/>
                      </a:ext>
                    </a:extLst>
                  </a:tr>
                  <a:tr h="426720">
                    <a:tc>
                      <a:txBody>
                        <a:bodyPr/>
                        <a:lstStyle/>
                        <a:p>
                          <a:pPr marL="0" marR="0" algn="ctr"/>
                          <a:r>
                            <a:rPr lang="en-US" sz="2800">
                              <a:effectLst/>
                            </a:rPr>
                            <a:t>1</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r>
                            <a:rPr lang="en-US" sz="2800">
                              <a:effectLst/>
                            </a:rPr>
                            <a:t>1</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r>
                            <a:rPr lang="en-US" sz="2800" dirty="0">
                              <a:effectLst/>
                            </a:rPr>
                            <a:t>1</a:t>
                          </a:r>
                          <a:endParaRPr lang="en-US" sz="2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273789034"/>
                      </a:ext>
                    </a:extLst>
                  </a:tr>
                </a:tbl>
              </a:graphicData>
            </a:graphic>
          </p:graphicFrame>
        </mc:Fallback>
      </mc:AlternateContent>
      <p:pic>
        <p:nvPicPr>
          <p:cNvPr id="307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4367" y="3128863"/>
            <a:ext cx="45719" cy="4978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7" name="Rectangle 6"/>
              <p:cNvSpPr/>
              <p:nvPr/>
            </p:nvSpPr>
            <p:spPr>
              <a:xfrm>
                <a:off x="2362201" y="4426657"/>
                <a:ext cx="2362200" cy="931089"/>
              </a:xfrm>
              <a:prstGeom prst="rect">
                <a:avLst/>
              </a:prstGeom>
            </p:spPr>
            <p:txBody>
              <a:bodyPr wrap="square">
                <a:spAutoFit/>
              </a:bodyPr>
              <a:lstStyle/>
              <a:p>
                <a:pPr marL="180340" algn="just">
                  <a:tabLst>
                    <a:tab pos="3609975" algn="l"/>
                  </a:tabLst>
                </a:pPr>
                <a:r>
                  <a:rPr lang="en-US" b="1" dirty="0">
                    <a:latin typeface="Times New Roman" panose="02020603050405020304" pitchFamily="18" charset="0"/>
                    <a:ea typeface="Times New Roman" panose="02020603050405020304" pitchFamily="18" charset="0"/>
                  </a:rPr>
                  <a:t>Z=X’Y’+XY </a:t>
                </a:r>
              </a:p>
              <a:p>
                <a:pPr marL="180340" algn="just">
                  <a:tabLst>
                    <a:tab pos="3609975" algn="l"/>
                  </a:tabLst>
                </a:pPr>
                <a:r>
                  <a:rPr lang="en-US" b="1" dirty="0">
                    <a:latin typeface="Times New Roman" panose="02020603050405020304" pitchFamily="18" charset="0"/>
                    <a:ea typeface="Times New Roman" panose="02020603050405020304" pitchFamily="18" charset="0"/>
                  </a:rPr>
                  <a:t>or </a:t>
                </a:r>
              </a:p>
              <a:p>
                <a:pPr marL="180340" algn="just">
                  <a:tabLst>
                    <a:tab pos="3609975" algn="l"/>
                  </a:tabLst>
                </a:pPr>
                <a:r>
                  <a:rPr lang="en-US" b="1" dirty="0">
                    <a:latin typeface="Times New Roman" panose="02020603050405020304" pitchFamily="18" charset="0"/>
                    <a:ea typeface="Times New Roman" panose="02020603050405020304" pitchFamily="18" charset="0"/>
                  </a:rPr>
                  <a:t>Z= </a:t>
                </a:r>
                <a14:m>
                  <m:oMath xmlns:m="http://schemas.openxmlformats.org/officeDocument/2006/math">
                    <m:acc>
                      <m:accPr>
                        <m:chr m:val="̅"/>
                        <m:ctrlPr>
                          <a:rPr lang="en-US" b="1" i="1">
                            <a:latin typeface="Cambria Math" panose="02040503050406030204" pitchFamily="18" charset="0"/>
                            <a:ea typeface="Times New Roman" panose="02020603050405020304" pitchFamily="18" charset="0"/>
                          </a:rPr>
                        </m:ctrlPr>
                      </m:accPr>
                      <m:e>
                        <m:r>
                          <a:rPr lang="en-US" b="1">
                            <a:latin typeface="Cambria Math" panose="02040503050406030204" pitchFamily="18" charset="0"/>
                            <a:ea typeface="Times New Roman" panose="02020603050405020304" pitchFamily="18" charset="0"/>
                          </a:rPr>
                          <m:t>𝐗</m:t>
                        </m:r>
                        <m:r>
                          <a:rPr lang="en-US" b="1">
                            <a:latin typeface="Cambria Math" panose="02040503050406030204" pitchFamily="18" charset="0"/>
                            <a:ea typeface="Times New Roman" panose="02020603050405020304" pitchFamily="18" charset="0"/>
                          </a:rPr>
                          <m:t>⊕</m:t>
                        </m:r>
                        <m:r>
                          <a:rPr lang="en-US" b="1">
                            <a:latin typeface="Cambria Math" panose="02040503050406030204" pitchFamily="18" charset="0"/>
                            <a:ea typeface="Times New Roman" panose="02020603050405020304" pitchFamily="18" charset="0"/>
                          </a:rPr>
                          <m:t>𝐘</m:t>
                        </m:r>
                      </m:e>
                    </m:acc>
                  </m:oMath>
                </a14:m>
                <a:endParaRPr lang="en-US" b="1" dirty="0">
                  <a:latin typeface="Times New Roman" panose="02020603050405020304" pitchFamily="18" charset="0"/>
                  <a:ea typeface="Times New Roman" panose="02020603050405020304" pitchFamily="18" charset="0"/>
                </a:endParaRPr>
              </a:p>
            </p:txBody>
          </p:sp>
        </mc:Choice>
        <mc:Fallback xmlns="">
          <p:sp>
            <p:nvSpPr>
              <p:cNvPr id="7" name="Rectangle 6"/>
              <p:cNvSpPr>
                <a:spLocks noRot="1" noChangeAspect="1" noMove="1" noResize="1" noEditPoints="1" noAdjustHandles="1" noChangeArrowheads="1" noChangeShapeType="1" noTextEdit="1"/>
              </p:cNvSpPr>
              <p:nvPr/>
            </p:nvSpPr>
            <p:spPr>
              <a:xfrm>
                <a:off x="2362201" y="4426657"/>
                <a:ext cx="2362200" cy="931089"/>
              </a:xfrm>
              <a:prstGeom prst="rect">
                <a:avLst/>
              </a:prstGeom>
              <a:blipFill>
                <a:blip r:embed="rId5"/>
                <a:stretch>
                  <a:fillRect t="-3268" b="-9804"/>
                </a:stretch>
              </a:blipFill>
            </p:spPr>
            <p:txBody>
              <a:bodyPr/>
              <a:lstStyle/>
              <a:p>
                <a:r>
                  <a:rPr lang="en-US">
                    <a:noFill/>
                  </a:rPr>
                  <a:t> </a:t>
                </a:r>
              </a:p>
            </p:txBody>
          </p:sp>
        </mc:Fallback>
      </mc:AlternateContent>
    </p:spTree>
    <p:extLst>
      <p:ext uri="{BB962C8B-B14F-4D97-AF65-F5344CB8AC3E}">
        <p14:creationId xmlns:p14="http://schemas.microsoft.com/office/powerpoint/2010/main" val="218078418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998933"/>
            <a:ext cx="8229600" cy="990600"/>
          </a:xfrm>
        </p:spPr>
        <p:txBody>
          <a:bodyPr>
            <a:noAutofit/>
          </a:bodyPr>
          <a:lstStyle/>
          <a:p>
            <a:r>
              <a:rPr lang="en-US" sz="3200" b="1" dirty="0"/>
              <a:t>Combinational Logic Circuits examples</a:t>
            </a:r>
            <a:r>
              <a:rPr lang="en-US" sz="3200" dirty="0"/>
              <a:t/>
            </a:r>
            <a:br>
              <a:rPr lang="en-US" sz="3200" dirty="0"/>
            </a:br>
            <a:endParaRPr lang="en-US" sz="3200" dirty="0"/>
          </a:p>
        </p:txBody>
      </p:sp>
      <p:sp>
        <p:nvSpPr>
          <p:cNvPr id="3" name="Content Placeholder 2"/>
          <p:cNvSpPr>
            <a:spLocks noGrp="1"/>
          </p:cNvSpPr>
          <p:nvPr>
            <p:ph sz="quarter" idx="13"/>
          </p:nvPr>
        </p:nvSpPr>
        <p:spPr>
          <a:xfrm>
            <a:off x="1905000" y="1706879"/>
            <a:ext cx="8229600" cy="4706509"/>
          </a:xfrm>
        </p:spPr>
        <p:txBody>
          <a:bodyPr>
            <a:normAutofit/>
          </a:bodyPr>
          <a:lstStyle/>
          <a:p>
            <a:pPr algn="just"/>
            <a:r>
              <a:rPr lang="en-US" sz="1800" dirty="0"/>
              <a:t>An interesting relation between the truth table, Boolean expression and the logic diagram or circuit is that each one can be constructed from the </a:t>
            </a:r>
            <a:r>
              <a:rPr lang="en-US" sz="1800" dirty="0" smtClean="0"/>
              <a:t>other, i.e</a:t>
            </a:r>
            <a:r>
              <a:rPr lang="en-US" sz="1800" dirty="0"/>
              <a:t>. Given the Boolean </a:t>
            </a:r>
            <a:r>
              <a:rPr lang="en-US" sz="1800" dirty="0" smtClean="0"/>
              <a:t>expression, </a:t>
            </a:r>
            <a:r>
              <a:rPr lang="en-US" sz="1800" dirty="0"/>
              <a:t>we can draw the logic diagram and truth table and vice versa, as we will see through the examples.</a:t>
            </a:r>
          </a:p>
        </p:txBody>
      </p:sp>
      <p:sp>
        <p:nvSpPr>
          <p:cNvPr id="5" name="Rectangle 4"/>
          <p:cNvSpPr/>
          <p:nvPr/>
        </p:nvSpPr>
        <p:spPr>
          <a:xfrm>
            <a:off x="1905000" y="3497218"/>
            <a:ext cx="8077200" cy="954107"/>
          </a:xfrm>
          <a:prstGeom prst="rect">
            <a:avLst/>
          </a:prstGeom>
        </p:spPr>
        <p:txBody>
          <a:bodyPr wrap="square">
            <a:spAutoFit/>
          </a:bodyPr>
          <a:lstStyle/>
          <a:p>
            <a:pPr marL="180340" algn="just">
              <a:tabLst>
                <a:tab pos="3609975" algn="l"/>
              </a:tabLst>
            </a:pPr>
            <a:r>
              <a:rPr lang="en-US" sz="2000" dirty="0">
                <a:latin typeface="Times New Roman" panose="02020603050405020304" pitchFamily="18" charset="0"/>
                <a:ea typeface="Times New Roman" panose="02020603050405020304" pitchFamily="18" charset="0"/>
              </a:rPr>
              <a:t>Draw the logic circuit for the following given Boolean functions</a:t>
            </a:r>
            <a:endParaRPr lang="en-US" dirty="0">
              <a:latin typeface="Times New Roman" panose="02020603050405020304" pitchFamily="18" charset="0"/>
              <a:ea typeface="Times New Roman" panose="02020603050405020304" pitchFamily="18" charset="0"/>
            </a:endParaRPr>
          </a:p>
          <a:p>
            <a:pPr algn="just">
              <a:tabLst>
                <a:tab pos="3609975" algn="l"/>
              </a:tabLst>
            </a:pPr>
            <a:endParaRPr lang="en-US" dirty="0">
              <a:latin typeface="Times New Roman" panose="02020603050405020304" pitchFamily="18" charset="0"/>
              <a:ea typeface="Times New Roman" panose="02020603050405020304" pitchFamily="18" charset="0"/>
            </a:endParaRPr>
          </a:p>
          <a:p>
            <a:pPr lvl="3" algn="just">
              <a:tabLst>
                <a:tab pos="3609975" algn="l"/>
              </a:tabLst>
            </a:pPr>
            <a:r>
              <a:rPr lang="en-US" b="1" dirty="0" smtClean="0">
                <a:latin typeface="Times New Roman" panose="02020603050405020304" pitchFamily="18" charset="0"/>
                <a:ea typeface="Times New Roman" panose="02020603050405020304" pitchFamily="18" charset="0"/>
              </a:rPr>
              <a:t>F=A</a:t>
            </a:r>
            <a:r>
              <a:rPr lang="en-US" b="1" dirty="0">
                <a:latin typeface="Cambria Math" panose="02040503050406030204" pitchFamily="18" charset="0"/>
                <a:ea typeface="Times New Roman" panose="02020603050405020304" pitchFamily="18" charset="0"/>
              </a:rPr>
              <a:t>.</a:t>
            </a:r>
            <a:r>
              <a:rPr lang="en-US" b="1" dirty="0" smtClean="0">
                <a:latin typeface="Times New Roman" panose="02020603050405020304" pitchFamily="18" charset="0"/>
                <a:ea typeface="Times New Roman" panose="02020603050405020304" pitchFamily="18" charset="0"/>
              </a:rPr>
              <a:t>B+B.C</a:t>
            </a:r>
            <a:r>
              <a:rPr lang="en-US" b="1" dirty="0">
                <a:latin typeface="Times New Roman" panose="02020603050405020304" pitchFamily="18" charset="0"/>
                <a:ea typeface="Times New Roman" panose="02020603050405020304" pitchFamily="18" charset="0"/>
              </a:rPr>
              <a:t>  </a:t>
            </a:r>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2339" y="3974272"/>
            <a:ext cx="4507620" cy="1763852"/>
          </a:xfrm>
          <a:prstGeom prst="rect">
            <a:avLst/>
          </a:prstGeom>
        </p:spPr>
      </p:pic>
      <p:sp>
        <p:nvSpPr>
          <p:cNvPr id="8" name="TextBox 7">
            <a:extLst>
              <a:ext uri="{FF2B5EF4-FFF2-40B4-BE49-F238E27FC236}">
                <a16:creationId xmlns:a16="http://schemas.microsoft.com/office/drawing/2014/main" id="{55E87948-ECD8-43FF-9B66-385D641078E2}"/>
              </a:ext>
            </a:extLst>
          </p:cNvPr>
          <p:cNvSpPr txBox="1"/>
          <p:nvPr/>
        </p:nvSpPr>
        <p:spPr>
          <a:xfrm>
            <a:off x="4169465" y="510778"/>
            <a:ext cx="3700670" cy="646331"/>
          </a:xfrm>
          <a:prstGeom prst="rect">
            <a:avLst/>
          </a:prstGeom>
          <a:noFill/>
        </p:spPr>
        <p:txBody>
          <a:bodyPr wrap="square">
            <a:spAutoFit/>
          </a:bodyPr>
          <a:lstStyle/>
          <a:p>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Session </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No. </a:t>
            </a: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3</a:t>
            </a:r>
            <a:endParaRPr lang="en-US" sz="3600" dirty="0"/>
          </a:p>
        </p:txBody>
      </p:sp>
    </p:spTree>
    <p:extLst>
      <p:ext uri="{BB962C8B-B14F-4D97-AF65-F5344CB8AC3E}">
        <p14:creationId xmlns:p14="http://schemas.microsoft.com/office/powerpoint/2010/main" val="175810380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Screen Clipping"/>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971799" y="867808"/>
            <a:ext cx="6410739" cy="4833094"/>
          </a:xfrm>
        </p:spPr>
      </p:pic>
    </p:spTree>
    <p:extLst>
      <p:ext uri="{BB962C8B-B14F-4D97-AF65-F5344CB8AC3E}">
        <p14:creationId xmlns:p14="http://schemas.microsoft.com/office/powerpoint/2010/main" val="283509202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Write the Boolean functions for the given logic circuits.</a:t>
            </a:r>
            <a:br>
              <a:rPr lang="en-US" sz="2800" dirty="0"/>
            </a:br>
            <a:endParaRPr lang="en-US" sz="2800" dirty="0"/>
          </a:p>
        </p:txBody>
      </p:sp>
      <p:pic>
        <p:nvPicPr>
          <p:cNvPr id="3" name="Picture 2">
            <a:extLst>
              <a:ext uri="{FF2B5EF4-FFF2-40B4-BE49-F238E27FC236}">
                <a16:creationId xmlns:a16="http://schemas.microsoft.com/office/drawing/2014/main" id="{512E80D9-6969-49D7-90D6-2E4E88DE60BC}"/>
              </a:ext>
            </a:extLst>
          </p:cNvPr>
          <p:cNvPicPr>
            <a:picLocks noChangeAspect="1"/>
          </p:cNvPicPr>
          <p:nvPr/>
        </p:nvPicPr>
        <p:blipFill>
          <a:blip r:embed="rId2"/>
          <a:stretch>
            <a:fillRect/>
          </a:stretch>
        </p:blipFill>
        <p:spPr>
          <a:xfrm>
            <a:off x="2945674" y="3481845"/>
            <a:ext cx="5634866" cy="1939731"/>
          </a:xfrm>
          <a:prstGeom prst="rect">
            <a:avLst/>
          </a:prstGeom>
        </p:spPr>
      </p:pic>
      <p:pic>
        <p:nvPicPr>
          <p:cNvPr id="10" name="Picture 9">
            <a:extLst>
              <a:ext uri="{FF2B5EF4-FFF2-40B4-BE49-F238E27FC236}">
                <a16:creationId xmlns:a16="http://schemas.microsoft.com/office/drawing/2014/main" id="{86A806D7-10B5-47AA-80E2-38A7A4A13FEB}"/>
              </a:ext>
            </a:extLst>
          </p:cNvPr>
          <p:cNvPicPr>
            <a:picLocks noChangeAspect="1"/>
          </p:cNvPicPr>
          <p:nvPr/>
        </p:nvPicPr>
        <p:blipFill>
          <a:blip r:embed="rId3"/>
          <a:stretch>
            <a:fillRect/>
          </a:stretch>
        </p:blipFill>
        <p:spPr>
          <a:xfrm>
            <a:off x="2945674" y="1622437"/>
            <a:ext cx="3733800" cy="1523658"/>
          </a:xfrm>
          <a:prstGeom prst="rect">
            <a:avLst/>
          </a:prstGeom>
        </p:spPr>
      </p:pic>
    </p:spTree>
    <p:extLst>
      <p:ext uri="{BB962C8B-B14F-4D97-AF65-F5344CB8AC3E}">
        <p14:creationId xmlns:p14="http://schemas.microsoft.com/office/powerpoint/2010/main" val="405041195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Write the Boolean functions for the given logic circuits.</a:t>
            </a:r>
            <a:br>
              <a:rPr lang="en-US" sz="2800" dirty="0"/>
            </a:br>
            <a:endParaRPr lang="en-US" sz="2800" dirty="0"/>
          </a:p>
        </p:txBody>
      </p:sp>
      <p:pic>
        <p:nvPicPr>
          <p:cNvPr id="6" name="Picture 5" descr="A close up of a map&#10;&#10;Description automatically generated">
            <a:extLst>
              <a:ext uri="{FF2B5EF4-FFF2-40B4-BE49-F238E27FC236}">
                <a16:creationId xmlns:a16="http://schemas.microsoft.com/office/drawing/2014/main" id="{FC377D50-6730-4536-8613-7759D01CB6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9093" y="1711740"/>
            <a:ext cx="4016658" cy="1865243"/>
          </a:xfrm>
          <a:prstGeom prst="rect">
            <a:avLst/>
          </a:prstGeom>
        </p:spPr>
      </p:pic>
      <p:pic>
        <p:nvPicPr>
          <p:cNvPr id="10" name="Picture 9" descr="A close up of a map&#10;&#10;Description automatically generated">
            <a:extLst>
              <a:ext uri="{FF2B5EF4-FFF2-40B4-BE49-F238E27FC236}">
                <a16:creationId xmlns:a16="http://schemas.microsoft.com/office/drawing/2014/main" id="{5D3C0F18-ADAD-41D1-81E3-CF45D9AA6F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1601" y="3254765"/>
            <a:ext cx="4832259" cy="2392017"/>
          </a:xfrm>
          <a:prstGeom prst="rect">
            <a:avLst/>
          </a:prstGeom>
        </p:spPr>
      </p:pic>
    </p:spTree>
    <p:extLst>
      <p:ext uri="{BB962C8B-B14F-4D97-AF65-F5344CB8AC3E}">
        <p14:creationId xmlns:p14="http://schemas.microsoft.com/office/powerpoint/2010/main" val="110128485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3112" y="457200"/>
            <a:ext cx="7024688" cy="649288"/>
          </a:xfrm>
        </p:spPr>
        <p:txBody>
          <a:bodyPr rtlCol="0">
            <a:normAutofit/>
          </a:bodyPr>
          <a:lstStyle/>
          <a:p>
            <a:pPr>
              <a:defRPr/>
            </a:pPr>
            <a:r>
              <a:rPr lang="en-US" dirty="0"/>
              <a:t>Boolean algebra</a:t>
            </a:r>
          </a:p>
        </p:txBody>
      </p:sp>
      <p:sp>
        <p:nvSpPr>
          <p:cNvPr id="7171" name="Content Placeholder 2"/>
          <p:cNvSpPr>
            <a:spLocks noGrp="1"/>
          </p:cNvSpPr>
          <p:nvPr>
            <p:ph sz="quarter" idx="13"/>
          </p:nvPr>
        </p:nvSpPr>
        <p:spPr>
          <a:xfrm>
            <a:off x="1905000" y="1106488"/>
            <a:ext cx="8382000" cy="4876800"/>
          </a:xfrm>
        </p:spPr>
        <p:txBody>
          <a:bodyPr>
            <a:normAutofit/>
          </a:bodyPr>
          <a:lstStyle/>
          <a:p>
            <a:pPr marL="68263" indent="0" algn="just">
              <a:buNone/>
            </a:pPr>
            <a:r>
              <a:rPr lang="en-US" b="1" dirty="0"/>
              <a:t>Boolean algebra </a:t>
            </a:r>
            <a:r>
              <a:rPr lang="en-US" dirty="0"/>
              <a:t>is used to analyze and simplify the digital (logic) circuits. It uses only the binary numbers i.e. 0 and 1. It is also called as Binary Algebra or logical Algebra.</a:t>
            </a:r>
          </a:p>
          <a:p>
            <a:pPr algn="just"/>
            <a:r>
              <a:rPr lang="en-US" dirty="0"/>
              <a:t>One of the primary requirements when dealing with digital circuits is to find ways to make them as simple as possible. </a:t>
            </a:r>
          </a:p>
          <a:p>
            <a:pPr algn="just"/>
            <a:r>
              <a:rPr lang="en-US" dirty="0"/>
              <a:t>This constantly requires that complex logical expressions be reduced to simpler expressions that nevertheless produce the same results under all possible conditions. </a:t>
            </a:r>
          </a:p>
          <a:p>
            <a:pPr algn="just"/>
            <a:r>
              <a:rPr lang="en-US" dirty="0"/>
              <a:t>The simpler expression can then be implemented with a smaller, simpler circuit, which in turn saves the price of the unnecessary gates, reduces the number of gates needed, and reduces the power and the amount of space required by those gates.</a:t>
            </a:r>
          </a:p>
          <a:p>
            <a:pPr marL="68263" indent="0" algn="just">
              <a:buNone/>
            </a:pPr>
            <a:endParaRPr lang="en-US" dirty="0"/>
          </a:p>
          <a:p>
            <a:pPr marL="68263" indent="0" algn="just">
              <a:buNone/>
            </a:pPr>
            <a:endParaRPr lang="en-US" dirty="0"/>
          </a:p>
          <a:p>
            <a:pPr marL="68263" indent="0" algn="just">
              <a:buNone/>
            </a:pPr>
            <a:endParaRPr lang="en-US" dirty="0"/>
          </a:p>
        </p:txBody>
      </p:sp>
    </p:spTree>
    <p:extLst>
      <p:ext uri="{BB962C8B-B14F-4D97-AF65-F5344CB8AC3E}">
        <p14:creationId xmlns:p14="http://schemas.microsoft.com/office/powerpoint/2010/main" val="295110484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1338" y="518319"/>
            <a:ext cx="7024687" cy="1143000"/>
          </a:xfrm>
        </p:spPr>
        <p:txBody>
          <a:bodyPr rtlCol="0">
            <a:normAutofit/>
          </a:bodyPr>
          <a:lstStyle/>
          <a:p>
            <a:pPr>
              <a:defRPr/>
            </a:pPr>
            <a:r>
              <a:rPr lang="en-US" b="1" dirty="0"/>
              <a:t>OR Gate</a:t>
            </a:r>
            <a:r>
              <a:rPr lang="en-US" dirty="0"/>
              <a:t/>
            </a:r>
            <a:br>
              <a:rPr lang="en-US" dirty="0"/>
            </a:br>
            <a:endParaRPr lang="en-US" dirty="0"/>
          </a:p>
        </p:txBody>
      </p:sp>
      <p:sp>
        <p:nvSpPr>
          <p:cNvPr id="13315" name="Content Placeholder 2"/>
          <p:cNvSpPr>
            <a:spLocks noGrp="1"/>
          </p:cNvSpPr>
          <p:nvPr>
            <p:ph sz="quarter" idx="13"/>
          </p:nvPr>
        </p:nvSpPr>
        <p:spPr>
          <a:xfrm>
            <a:off x="1905929" y="1131423"/>
            <a:ext cx="8458200" cy="5059362"/>
          </a:xfrm>
        </p:spPr>
        <p:txBody>
          <a:bodyPr>
            <a:normAutofit/>
          </a:bodyPr>
          <a:lstStyle/>
          <a:p>
            <a:pPr eaLnBrk="1" hangingPunct="1"/>
            <a:r>
              <a:rPr lang="en-US" dirty="0"/>
              <a:t>The output </a:t>
            </a:r>
            <a:r>
              <a:rPr lang="en-US" i="1" dirty="0"/>
              <a:t>Y </a:t>
            </a:r>
            <a:r>
              <a:rPr lang="en-US" dirty="0"/>
              <a:t>of an OR gate is LOW when </a:t>
            </a:r>
            <a:r>
              <a:rPr lang="en-US" i="1" dirty="0"/>
              <a:t>all </a:t>
            </a:r>
            <a:r>
              <a:rPr lang="en-US" dirty="0"/>
              <a:t>inputs are LOW. </a:t>
            </a:r>
          </a:p>
          <a:p>
            <a:pPr eaLnBrk="1" hangingPunct="1"/>
            <a:r>
              <a:rPr lang="en-US" dirty="0"/>
              <a:t>The output </a:t>
            </a:r>
            <a:r>
              <a:rPr lang="en-US" i="1" dirty="0"/>
              <a:t>Y </a:t>
            </a:r>
            <a:r>
              <a:rPr lang="en-US" dirty="0"/>
              <a:t>of an OR gate is HIGH if any or all the inputs are HIGH</a:t>
            </a:r>
          </a:p>
          <a:p>
            <a:r>
              <a:rPr lang="en-US" dirty="0"/>
              <a:t>The logic symbol, Boolean expression and truth table of a two input </a:t>
            </a:r>
            <a:r>
              <a:rPr lang="en-US" i="1" dirty="0"/>
              <a:t>OR </a:t>
            </a:r>
            <a:r>
              <a:rPr lang="en-US" dirty="0"/>
              <a:t>gate will look like this:</a:t>
            </a:r>
          </a:p>
          <a:p>
            <a:pPr eaLnBrk="1" hangingPunct="1"/>
            <a:endParaRPr lang="en-US" dirty="0"/>
          </a:p>
        </p:txBody>
      </p:sp>
      <p:pic>
        <p:nvPicPr>
          <p:cNvPr id="1331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6486" y="3172097"/>
            <a:ext cx="21336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4140" y="3598127"/>
            <a:ext cx="3923719"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3455493" y="5768280"/>
            <a:ext cx="1116972" cy="369332"/>
          </a:xfrm>
          <a:prstGeom prst="rect">
            <a:avLst/>
          </a:prstGeom>
        </p:spPr>
        <p:txBody>
          <a:bodyPr wrap="none">
            <a:spAutoFit/>
          </a:bodyPr>
          <a:lstStyle/>
          <a:p>
            <a:pPr marL="180340" algn="just"/>
            <a:r>
              <a:rPr lang="en-US" b="1" dirty="0">
                <a:latin typeface="Times New Roman" panose="02020603050405020304" pitchFamily="18" charset="0"/>
                <a:ea typeface="Times New Roman" panose="02020603050405020304" pitchFamily="18" charset="0"/>
              </a:rPr>
              <a:t>Y=A+B</a:t>
            </a:r>
            <a:endParaRPr lang="en-US"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99355087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905000" y="1820090"/>
            <a:ext cx="8229600" cy="3894909"/>
          </a:xfrm>
        </p:spPr>
        <p:txBody>
          <a:bodyPr/>
          <a:lstStyle/>
          <a:p>
            <a:pPr marL="0" indent="0" algn="just">
              <a:buNone/>
            </a:pPr>
            <a:r>
              <a:rPr lang="en-US" dirty="0"/>
              <a:t>One tool to reduce logical expressions is the mathematics of logical expressions, introduced by George Boole in 1854 and known today as Boolean Algebra. </a:t>
            </a:r>
          </a:p>
          <a:p>
            <a:pPr marL="0" indent="0" algn="just">
              <a:buNone/>
            </a:pPr>
            <a:r>
              <a:rPr lang="en-US" dirty="0"/>
              <a:t>The rules of Boolean Algebra are simple and straight-forward, and can be applied to any logical expression. </a:t>
            </a:r>
          </a:p>
          <a:p>
            <a:pPr marL="0" indent="0" algn="just">
              <a:buNone/>
            </a:pPr>
            <a:r>
              <a:rPr lang="en-US" dirty="0"/>
              <a:t>The resulting reduced expression can then be readily tested with a Truth Table, to verify that the reduction was valid.</a:t>
            </a:r>
          </a:p>
          <a:p>
            <a:pPr marL="0" indent="0" algn="just">
              <a:buNone/>
            </a:pPr>
            <a:r>
              <a:rPr lang="en-US" dirty="0"/>
              <a:t>Boolean algebra is an algebraic structure defined on a set of elements B, together with two binary operators (+, . )</a:t>
            </a:r>
          </a:p>
          <a:p>
            <a:pPr marL="68263" indent="0" algn="just">
              <a:buNone/>
            </a:pPr>
            <a:endParaRPr lang="en-US" dirty="0"/>
          </a:p>
          <a:p>
            <a:pPr algn="just"/>
            <a:endParaRPr lang="en-US" dirty="0"/>
          </a:p>
        </p:txBody>
      </p:sp>
      <p:sp>
        <p:nvSpPr>
          <p:cNvPr id="5" name="Title 1"/>
          <p:cNvSpPr>
            <a:spLocks noGrp="1"/>
          </p:cNvSpPr>
          <p:nvPr>
            <p:ph type="title"/>
          </p:nvPr>
        </p:nvSpPr>
        <p:spPr>
          <a:xfrm>
            <a:off x="2130198" y="962297"/>
            <a:ext cx="7024688" cy="649288"/>
          </a:xfrm>
        </p:spPr>
        <p:txBody>
          <a:bodyPr rtlCol="0">
            <a:normAutofit/>
          </a:bodyPr>
          <a:lstStyle/>
          <a:p>
            <a:pPr>
              <a:defRPr/>
            </a:pPr>
            <a:r>
              <a:rPr lang="en-US" dirty="0"/>
              <a:t>Boolean algebra</a:t>
            </a:r>
          </a:p>
        </p:txBody>
      </p:sp>
    </p:spTree>
    <p:extLst>
      <p:ext uri="{BB962C8B-B14F-4D97-AF65-F5344CB8AC3E}">
        <p14:creationId xmlns:p14="http://schemas.microsoft.com/office/powerpoint/2010/main" val="184601702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7458" y="984079"/>
            <a:ext cx="4953000" cy="381000"/>
          </a:xfrm>
        </p:spPr>
        <p:txBody>
          <a:bodyPr rtlCol="0">
            <a:noAutofit/>
          </a:bodyPr>
          <a:lstStyle/>
          <a:p>
            <a:pPr lvl="1" algn="ctr">
              <a:defRPr/>
            </a:pPr>
            <a:r>
              <a:rPr lang="en-US" sz="2400" b="1" dirty="0"/>
              <a:t>BOOLEAN ALGEBRA</a:t>
            </a:r>
            <a:endParaRPr lang="en-US" sz="1200" dirty="0"/>
          </a:p>
        </p:txBody>
      </p:sp>
      <p:graphicFrame>
        <p:nvGraphicFramePr>
          <p:cNvPr id="4" name="Content Placeholder 3"/>
          <p:cNvGraphicFramePr>
            <a:graphicFrameLocks noGrp="1"/>
          </p:cNvGraphicFramePr>
          <p:nvPr>
            <p:ph sz="quarter" idx="13"/>
          </p:nvPr>
        </p:nvGraphicFramePr>
        <p:xfrm>
          <a:off x="5334000" y="854870"/>
          <a:ext cx="4953000" cy="550069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3429000">
                  <a:extLst>
                    <a:ext uri="{9D8B030D-6E8A-4147-A177-3AD203B41FA5}">
                      <a16:colId xmlns:a16="http://schemas.microsoft.com/office/drawing/2014/main" val="20001"/>
                    </a:ext>
                  </a:extLst>
                </a:gridCol>
              </a:tblGrid>
              <a:tr h="423130">
                <a:tc>
                  <a:txBody>
                    <a:bodyPr/>
                    <a:lstStyle/>
                    <a:p>
                      <a:pPr marL="0" marR="0" algn="ctr">
                        <a:spcBef>
                          <a:spcPts val="0"/>
                        </a:spcBef>
                        <a:spcAft>
                          <a:spcPts val="0"/>
                        </a:spcAft>
                      </a:pPr>
                      <a:r>
                        <a:rPr lang="en-US" sz="1800" b="1" dirty="0">
                          <a:latin typeface="Times New Roman"/>
                          <a:ea typeface="Times New Roman"/>
                        </a:rPr>
                        <a:t>Rule Number</a:t>
                      </a:r>
                    </a:p>
                  </a:txBody>
                  <a:tcPr marL="66675" marR="66675" marT="66675" marB="66675"/>
                </a:tc>
                <a:tc>
                  <a:txBody>
                    <a:bodyPr/>
                    <a:lstStyle/>
                    <a:p>
                      <a:pPr marL="0" marR="0" algn="ctr">
                        <a:spcBef>
                          <a:spcPts val="0"/>
                        </a:spcBef>
                        <a:spcAft>
                          <a:spcPts val="0"/>
                        </a:spcAft>
                      </a:pPr>
                      <a:r>
                        <a:rPr lang="en-US" sz="1800" b="1" dirty="0">
                          <a:latin typeface="Times New Roman"/>
                          <a:ea typeface="Times New Roman"/>
                        </a:rPr>
                        <a:t>Boolean Theorems  </a:t>
                      </a:r>
                    </a:p>
                  </a:txBody>
                  <a:tcPr marL="66675" marR="66675" marT="66675" marB="66675"/>
                </a:tc>
                <a:extLst>
                  <a:ext uri="{0D108BD9-81ED-4DB2-BD59-A6C34878D82A}">
                    <a16:rowId xmlns:a16="http://schemas.microsoft.com/office/drawing/2014/main" val="10000"/>
                  </a:ext>
                </a:extLst>
              </a:tr>
              <a:tr h="423130">
                <a:tc>
                  <a:txBody>
                    <a:bodyPr/>
                    <a:lstStyle/>
                    <a:p>
                      <a:pPr marL="0" marR="0" algn="ctr">
                        <a:spcBef>
                          <a:spcPts val="0"/>
                        </a:spcBef>
                        <a:spcAft>
                          <a:spcPts val="0"/>
                        </a:spcAft>
                      </a:pPr>
                      <a:r>
                        <a:rPr lang="en-US" sz="1800" b="1" dirty="0">
                          <a:latin typeface="Times New Roman"/>
                          <a:ea typeface="Times New Roman"/>
                        </a:rPr>
                        <a:t>1</a:t>
                      </a:r>
                    </a:p>
                  </a:txBody>
                  <a:tcPr marL="66675" marR="66675" marT="66675" marB="66675"/>
                </a:tc>
                <a:tc>
                  <a:txBody>
                    <a:bodyPr/>
                    <a:lstStyle/>
                    <a:p>
                      <a:pPr algn="ctr"/>
                      <a:endParaRPr lang="en-US" sz="1800" b="1" dirty="0"/>
                    </a:p>
                  </a:txBody>
                  <a:tcPr/>
                </a:tc>
                <a:extLst>
                  <a:ext uri="{0D108BD9-81ED-4DB2-BD59-A6C34878D82A}">
                    <a16:rowId xmlns:a16="http://schemas.microsoft.com/office/drawing/2014/main" val="10001"/>
                  </a:ext>
                </a:extLst>
              </a:tr>
              <a:tr h="423130">
                <a:tc>
                  <a:txBody>
                    <a:bodyPr/>
                    <a:lstStyle/>
                    <a:p>
                      <a:pPr marL="0" marR="0" algn="ctr">
                        <a:spcBef>
                          <a:spcPts val="0"/>
                        </a:spcBef>
                        <a:spcAft>
                          <a:spcPts val="0"/>
                        </a:spcAft>
                      </a:pPr>
                      <a:r>
                        <a:rPr lang="en-US" sz="1800" b="1" dirty="0">
                          <a:latin typeface="Times New Roman"/>
                          <a:ea typeface="Times New Roman"/>
                        </a:rPr>
                        <a:t>2</a:t>
                      </a:r>
                    </a:p>
                  </a:txBody>
                  <a:tcPr marL="66675" marR="66675" marT="66675" marB="66675"/>
                </a:tc>
                <a:tc>
                  <a:txBody>
                    <a:bodyPr/>
                    <a:lstStyle/>
                    <a:p>
                      <a:pPr algn="ctr"/>
                      <a:endParaRPr lang="en-US" sz="1800" b="1" dirty="0"/>
                    </a:p>
                  </a:txBody>
                  <a:tcPr/>
                </a:tc>
                <a:extLst>
                  <a:ext uri="{0D108BD9-81ED-4DB2-BD59-A6C34878D82A}">
                    <a16:rowId xmlns:a16="http://schemas.microsoft.com/office/drawing/2014/main" val="10002"/>
                  </a:ext>
                </a:extLst>
              </a:tr>
              <a:tr h="423130">
                <a:tc>
                  <a:txBody>
                    <a:bodyPr/>
                    <a:lstStyle/>
                    <a:p>
                      <a:pPr marL="0" marR="0" algn="ctr">
                        <a:spcBef>
                          <a:spcPts val="0"/>
                        </a:spcBef>
                        <a:spcAft>
                          <a:spcPts val="0"/>
                        </a:spcAft>
                      </a:pPr>
                      <a:r>
                        <a:rPr lang="en-US" sz="1800" b="1" dirty="0">
                          <a:latin typeface="Times New Roman"/>
                          <a:ea typeface="Times New Roman"/>
                        </a:rPr>
                        <a:t>3</a:t>
                      </a:r>
                    </a:p>
                  </a:txBody>
                  <a:tcPr marL="66675" marR="66675" marT="66675" marB="66675"/>
                </a:tc>
                <a:tc>
                  <a:txBody>
                    <a:bodyPr/>
                    <a:lstStyle/>
                    <a:p>
                      <a:pPr algn="ctr"/>
                      <a:endParaRPr lang="en-US" sz="1800" b="1" dirty="0"/>
                    </a:p>
                  </a:txBody>
                  <a:tcPr/>
                </a:tc>
                <a:extLst>
                  <a:ext uri="{0D108BD9-81ED-4DB2-BD59-A6C34878D82A}">
                    <a16:rowId xmlns:a16="http://schemas.microsoft.com/office/drawing/2014/main" val="10003"/>
                  </a:ext>
                </a:extLst>
              </a:tr>
              <a:tr h="423130">
                <a:tc>
                  <a:txBody>
                    <a:bodyPr/>
                    <a:lstStyle/>
                    <a:p>
                      <a:pPr marL="0" marR="0" algn="ctr">
                        <a:spcBef>
                          <a:spcPts val="0"/>
                        </a:spcBef>
                        <a:spcAft>
                          <a:spcPts val="0"/>
                        </a:spcAft>
                      </a:pPr>
                      <a:r>
                        <a:rPr lang="en-US" sz="1800" b="1" dirty="0">
                          <a:latin typeface="Times New Roman"/>
                          <a:ea typeface="Times New Roman"/>
                        </a:rPr>
                        <a:t>4</a:t>
                      </a:r>
                    </a:p>
                  </a:txBody>
                  <a:tcPr marL="66675" marR="66675" marT="66675" marB="66675"/>
                </a:tc>
                <a:tc>
                  <a:txBody>
                    <a:bodyPr/>
                    <a:lstStyle/>
                    <a:p>
                      <a:pPr algn="ctr"/>
                      <a:endParaRPr lang="en-US" sz="1800" b="1" dirty="0"/>
                    </a:p>
                  </a:txBody>
                  <a:tcPr/>
                </a:tc>
                <a:extLst>
                  <a:ext uri="{0D108BD9-81ED-4DB2-BD59-A6C34878D82A}">
                    <a16:rowId xmlns:a16="http://schemas.microsoft.com/office/drawing/2014/main" val="10004"/>
                  </a:ext>
                </a:extLst>
              </a:tr>
              <a:tr h="423130">
                <a:tc>
                  <a:txBody>
                    <a:bodyPr/>
                    <a:lstStyle/>
                    <a:p>
                      <a:pPr marL="0" marR="0" algn="ctr">
                        <a:spcBef>
                          <a:spcPts val="0"/>
                        </a:spcBef>
                        <a:spcAft>
                          <a:spcPts val="0"/>
                        </a:spcAft>
                      </a:pPr>
                      <a:r>
                        <a:rPr lang="en-US" sz="1800" b="1" dirty="0">
                          <a:latin typeface="Times New Roman"/>
                          <a:ea typeface="Times New Roman"/>
                        </a:rPr>
                        <a:t>5</a:t>
                      </a:r>
                    </a:p>
                  </a:txBody>
                  <a:tcPr marL="66675" marR="66675" marT="66675" marB="66675"/>
                </a:tc>
                <a:tc>
                  <a:txBody>
                    <a:bodyPr/>
                    <a:lstStyle/>
                    <a:p>
                      <a:pPr algn="ctr"/>
                      <a:endParaRPr lang="en-US" sz="1800" b="1" dirty="0"/>
                    </a:p>
                  </a:txBody>
                  <a:tcPr/>
                </a:tc>
                <a:extLst>
                  <a:ext uri="{0D108BD9-81ED-4DB2-BD59-A6C34878D82A}">
                    <a16:rowId xmlns:a16="http://schemas.microsoft.com/office/drawing/2014/main" val="10005"/>
                  </a:ext>
                </a:extLst>
              </a:tr>
              <a:tr h="423130">
                <a:tc>
                  <a:txBody>
                    <a:bodyPr/>
                    <a:lstStyle/>
                    <a:p>
                      <a:pPr marL="0" marR="0" algn="ctr">
                        <a:spcBef>
                          <a:spcPts val="0"/>
                        </a:spcBef>
                        <a:spcAft>
                          <a:spcPts val="0"/>
                        </a:spcAft>
                      </a:pPr>
                      <a:r>
                        <a:rPr lang="en-US" sz="1800" b="1" dirty="0">
                          <a:latin typeface="Times New Roman"/>
                          <a:ea typeface="Times New Roman"/>
                        </a:rPr>
                        <a:t>6</a:t>
                      </a:r>
                    </a:p>
                  </a:txBody>
                  <a:tcPr marL="66675" marR="66675" marT="66675" marB="66675"/>
                </a:tc>
                <a:tc>
                  <a:txBody>
                    <a:bodyPr/>
                    <a:lstStyle/>
                    <a:p>
                      <a:pPr algn="ctr"/>
                      <a:endParaRPr lang="en-US" sz="1800" b="1" dirty="0"/>
                    </a:p>
                  </a:txBody>
                  <a:tcPr/>
                </a:tc>
                <a:extLst>
                  <a:ext uri="{0D108BD9-81ED-4DB2-BD59-A6C34878D82A}">
                    <a16:rowId xmlns:a16="http://schemas.microsoft.com/office/drawing/2014/main" val="10006"/>
                  </a:ext>
                </a:extLst>
              </a:tr>
              <a:tr h="423130">
                <a:tc>
                  <a:txBody>
                    <a:bodyPr/>
                    <a:lstStyle/>
                    <a:p>
                      <a:pPr marL="0" marR="0" algn="ctr">
                        <a:spcBef>
                          <a:spcPts val="0"/>
                        </a:spcBef>
                        <a:spcAft>
                          <a:spcPts val="0"/>
                        </a:spcAft>
                      </a:pPr>
                      <a:r>
                        <a:rPr lang="en-US" sz="1800" b="1" dirty="0">
                          <a:latin typeface="Times New Roman"/>
                          <a:ea typeface="Times New Roman"/>
                        </a:rPr>
                        <a:t>7</a:t>
                      </a:r>
                    </a:p>
                  </a:txBody>
                  <a:tcPr marL="66675" marR="66675" marT="66675" marB="66675"/>
                </a:tc>
                <a:tc>
                  <a:txBody>
                    <a:bodyPr/>
                    <a:lstStyle/>
                    <a:p>
                      <a:pPr algn="ctr"/>
                      <a:endParaRPr lang="en-US" sz="1800" b="1" dirty="0"/>
                    </a:p>
                  </a:txBody>
                  <a:tcPr/>
                </a:tc>
                <a:extLst>
                  <a:ext uri="{0D108BD9-81ED-4DB2-BD59-A6C34878D82A}">
                    <a16:rowId xmlns:a16="http://schemas.microsoft.com/office/drawing/2014/main" val="10007"/>
                  </a:ext>
                </a:extLst>
              </a:tr>
              <a:tr h="423130">
                <a:tc>
                  <a:txBody>
                    <a:bodyPr/>
                    <a:lstStyle/>
                    <a:p>
                      <a:pPr marL="0" marR="0" algn="ctr">
                        <a:spcBef>
                          <a:spcPts val="0"/>
                        </a:spcBef>
                        <a:spcAft>
                          <a:spcPts val="0"/>
                        </a:spcAft>
                      </a:pPr>
                      <a:r>
                        <a:rPr lang="en-US" sz="1800" b="1" dirty="0">
                          <a:latin typeface="Times New Roman"/>
                          <a:ea typeface="Times New Roman"/>
                        </a:rPr>
                        <a:t>8</a:t>
                      </a:r>
                    </a:p>
                  </a:txBody>
                  <a:tcPr marL="66675" marR="66675" marT="66675" marB="66675"/>
                </a:tc>
                <a:tc>
                  <a:txBody>
                    <a:bodyPr/>
                    <a:lstStyle/>
                    <a:p>
                      <a:pPr algn="ctr"/>
                      <a:endParaRPr lang="en-US" sz="1800" b="1" dirty="0"/>
                    </a:p>
                  </a:txBody>
                  <a:tcPr/>
                </a:tc>
                <a:extLst>
                  <a:ext uri="{0D108BD9-81ED-4DB2-BD59-A6C34878D82A}">
                    <a16:rowId xmlns:a16="http://schemas.microsoft.com/office/drawing/2014/main" val="10008"/>
                  </a:ext>
                </a:extLst>
              </a:tr>
              <a:tr h="423130">
                <a:tc>
                  <a:txBody>
                    <a:bodyPr/>
                    <a:lstStyle/>
                    <a:p>
                      <a:pPr marL="0" marR="0" algn="ctr">
                        <a:spcBef>
                          <a:spcPts val="0"/>
                        </a:spcBef>
                        <a:spcAft>
                          <a:spcPts val="0"/>
                        </a:spcAft>
                      </a:pPr>
                      <a:r>
                        <a:rPr lang="en-US" sz="1800" b="1" dirty="0">
                          <a:latin typeface="Times New Roman"/>
                          <a:ea typeface="Times New Roman"/>
                        </a:rPr>
                        <a:t>9</a:t>
                      </a:r>
                    </a:p>
                  </a:txBody>
                  <a:tcPr marL="66675" marR="66675" marT="66675" marB="66675"/>
                </a:tc>
                <a:tc>
                  <a:txBody>
                    <a:bodyPr/>
                    <a:lstStyle/>
                    <a:p>
                      <a:pPr algn="ctr"/>
                      <a:endParaRPr lang="en-US" sz="1800" b="1" dirty="0"/>
                    </a:p>
                  </a:txBody>
                  <a:tcPr/>
                </a:tc>
                <a:extLst>
                  <a:ext uri="{0D108BD9-81ED-4DB2-BD59-A6C34878D82A}">
                    <a16:rowId xmlns:a16="http://schemas.microsoft.com/office/drawing/2014/main" val="10009"/>
                  </a:ext>
                </a:extLst>
              </a:tr>
              <a:tr h="423130">
                <a:tc>
                  <a:txBody>
                    <a:bodyPr/>
                    <a:lstStyle/>
                    <a:p>
                      <a:pPr marL="0" marR="0" algn="ctr">
                        <a:spcBef>
                          <a:spcPts val="0"/>
                        </a:spcBef>
                        <a:spcAft>
                          <a:spcPts val="0"/>
                        </a:spcAft>
                      </a:pPr>
                      <a:r>
                        <a:rPr lang="en-US" sz="1800" b="1" dirty="0">
                          <a:latin typeface="Times New Roman"/>
                          <a:ea typeface="Times New Roman"/>
                        </a:rPr>
                        <a:t>10</a:t>
                      </a:r>
                    </a:p>
                  </a:txBody>
                  <a:tcPr marL="66675" marR="66675" marT="66675" marB="66675"/>
                </a:tc>
                <a:tc>
                  <a:txBody>
                    <a:bodyPr/>
                    <a:lstStyle/>
                    <a:p>
                      <a:pPr algn="ctr"/>
                      <a:endParaRPr lang="en-US" sz="1800" b="1" dirty="0"/>
                    </a:p>
                  </a:txBody>
                  <a:tcPr/>
                </a:tc>
                <a:extLst>
                  <a:ext uri="{0D108BD9-81ED-4DB2-BD59-A6C34878D82A}">
                    <a16:rowId xmlns:a16="http://schemas.microsoft.com/office/drawing/2014/main" val="10010"/>
                  </a:ext>
                </a:extLst>
              </a:tr>
              <a:tr h="423130">
                <a:tc>
                  <a:txBody>
                    <a:bodyPr/>
                    <a:lstStyle/>
                    <a:p>
                      <a:pPr marL="0" marR="0" algn="ctr">
                        <a:spcBef>
                          <a:spcPts val="0"/>
                        </a:spcBef>
                        <a:spcAft>
                          <a:spcPts val="0"/>
                        </a:spcAft>
                      </a:pPr>
                      <a:r>
                        <a:rPr lang="en-US" sz="1800" b="1" dirty="0">
                          <a:latin typeface="Times New Roman"/>
                          <a:ea typeface="Times New Roman"/>
                        </a:rPr>
                        <a:t>11</a:t>
                      </a:r>
                    </a:p>
                  </a:txBody>
                  <a:tcPr marL="66675" marR="66675" marT="66675" marB="66675"/>
                </a:tc>
                <a:tc>
                  <a:txBody>
                    <a:bodyPr/>
                    <a:lstStyle/>
                    <a:p>
                      <a:pPr algn="ctr"/>
                      <a:endParaRPr lang="en-US" sz="1800" b="1" dirty="0"/>
                    </a:p>
                  </a:txBody>
                  <a:tcPr/>
                </a:tc>
                <a:extLst>
                  <a:ext uri="{0D108BD9-81ED-4DB2-BD59-A6C34878D82A}">
                    <a16:rowId xmlns:a16="http://schemas.microsoft.com/office/drawing/2014/main" val="10011"/>
                  </a:ext>
                </a:extLst>
              </a:tr>
              <a:tr h="423130">
                <a:tc>
                  <a:txBody>
                    <a:bodyPr/>
                    <a:lstStyle/>
                    <a:p>
                      <a:pPr marL="0" marR="0" algn="ctr">
                        <a:spcBef>
                          <a:spcPts val="0"/>
                        </a:spcBef>
                        <a:spcAft>
                          <a:spcPts val="0"/>
                        </a:spcAft>
                      </a:pPr>
                      <a:r>
                        <a:rPr lang="en-US" sz="1800" b="1" dirty="0">
                          <a:latin typeface="Times New Roman"/>
                          <a:ea typeface="Times New Roman"/>
                        </a:rPr>
                        <a:t>12</a:t>
                      </a:r>
                    </a:p>
                  </a:txBody>
                  <a:tcPr marL="66675" marR="66675" marT="66675" marB="66675"/>
                </a:tc>
                <a:tc>
                  <a:txBody>
                    <a:bodyPr/>
                    <a:lstStyle/>
                    <a:p>
                      <a:pPr algn="ctr"/>
                      <a:endParaRPr lang="en-US" sz="1800" b="1" dirty="0"/>
                    </a:p>
                  </a:txBody>
                  <a:tcPr/>
                </a:tc>
                <a:extLst>
                  <a:ext uri="{0D108BD9-81ED-4DB2-BD59-A6C34878D82A}">
                    <a16:rowId xmlns:a16="http://schemas.microsoft.com/office/drawing/2014/main" val="10012"/>
                  </a:ext>
                </a:extLst>
              </a:tr>
            </a:tbl>
          </a:graphicData>
        </a:graphic>
      </p:graphicFrame>
      <p:pic>
        <p:nvPicPr>
          <p:cNvPr id="23599" name="Picture 5" descr="Image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1371600"/>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600" name="Picture 6" descr="Image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1828800"/>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601" name="Picture 7" descr="Image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0400" y="2209800"/>
            <a:ext cx="914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602" name="Picture 8" descr="Image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0400" y="2667000"/>
            <a:ext cx="914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603" name="Picture 9" descr="Image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10400" y="3048000"/>
            <a:ext cx="914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604" name="Picture 10" descr="Image2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10400" y="3429001"/>
            <a:ext cx="9144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605" name="Picture 11" descr="Image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10400" y="3886201"/>
            <a:ext cx="9144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606" name="Picture 12" descr="Image3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10400" y="4267200"/>
            <a:ext cx="9144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607" name="Picture 13" descr="Image3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10400" y="4724400"/>
            <a:ext cx="914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608" name="Picture 14" descr="Image3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010400" y="5105400"/>
            <a:ext cx="914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609" name="Picture 15" descr="Image3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010400" y="5562600"/>
            <a:ext cx="1219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610" name="Picture 16" descr="Image3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858000" y="6019800"/>
            <a:ext cx="2057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1676400" y="1689348"/>
            <a:ext cx="3581400" cy="1813317"/>
          </a:xfrm>
          <a:prstGeom prst="rect">
            <a:avLst/>
          </a:prstGeom>
        </p:spPr>
        <p:txBody>
          <a:bodyPr wrap="square">
            <a:spAutoFit/>
          </a:bodyPr>
          <a:lstStyle/>
          <a:p>
            <a:pPr marL="285750" indent="-285750">
              <a:lnSpc>
                <a:spcPct val="115000"/>
              </a:lnSpc>
              <a:spcAft>
                <a:spcPts val="1000"/>
              </a:spcAft>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Boolean expressions can be simplified using the theorems.</a:t>
            </a:r>
          </a:p>
          <a:p>
            <a:pPr marL="285750" indent="-285750">
              <a:lnSpc>
                <a:spcPct val="115000"/>
              </a:lnSpc>
              <a:spcAft>
                <a:spcPts val="1000"/>
              </a:spcAft>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A simplified Boolean expression uses fewest gates possible to     implement a given expression.</a:t>
            </a:r>
          </a:p>
        </p:txBody>
      </p:sp>
    </p:spTree>
    <p:extLst>
      <p:ext uri="{BB962C8B-B14F-4D97-AF65-F5344CB8AC3E}">
        <p14:creationId xmlns:p14="http://schemas.microsoft.com/office/powerpoint/2010/main" val="425852676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676401" y="457201"/>
            <a:ext cx="7024687" cy="725487"/>
          </a:xfrm>
        </p:spPr>
        <p:txBody>
          <a:bodyPr>
            <a:normAutofit/>
          </a:bodyPr>
          <a:lstStyle/>
          <a:p>
            <a:pPr eaLnBrk="1" hangingPunct="1"/>
            <a:r>
              <a:rPr lang="en-US" sz="2800" dirty="0"/>
              <a:t>Logical implementation</a:t>
            </a:r>
          </a:p>
        </p:txBody>
      </p:sp>
      <p:pic>
        <p:nvPicPr>
          <p:cNvPr id="24579" name="Content Placeholder 3" descr="ch4_4"/>
          <p:cNvPicPr>
            <a:picLocks noGrp="1"/>
          </p:cNvPicPr>
          <p:nvPr>
            <p:ph sz="quarter" idx="13"/>
          </p:nvPr>
        </p:nvPicPr>
        <p:blipFill>
          <a:blip r:embed="rId2">
            <a:extLst>
              <a:ext uri="{28A0092B-C50C-407E-A947-70E740481C1C}">
                <a14:useLocalDpi xmlns:a14="http://schemas.microsoft.com/office/drawing/2010/main" val="0"/>
              </a:ext>
            </a:extLst>
          </a:blip>
          <a:srcRect/>
          <a:stretch>
            <a:fillRect/>
          </a:stretch>
        </p:blipFill>
        <p:spPr>
          <a:xfrm>
            <a:off x="3722914" y="1152524"/>
            <a:ext cx="5715000" cy="4913313"/>
          </a:xfrm>
        </p:spPr>
      </p:pic>
    </p:spTree>
    <p:extLst>
      <p:ext uri="{BB962C8B-B14F-4D97-AF65-F5344CB8AC3E}">
        <p14:creationId xmlns:p14="http://schemas.microsoft.com/office/powerpoint/2010/main" val="31149437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Content Placeholder 2"/>
          <p:cNvSpPr>
            <a:spLocks noGrp="1"/>
          </p:cNvSpPr>
          <p:nvPr>
            <p:ph sz="quarter" idx="13"/>
          </p:nvPr>
        </p:nvSpPr>
        <p:spPr>
          <a:xfrm>
            <a:off x="2438400" y="1828800"/>
            <a:ext cx="7772400" cy="5486400"/>
          </a:xfrm>
        </p:spPr>
        <p:txBody>
          <a:bodyPr/>
          <a:lstStyle/>
          <a:p>
            <a:pPr algn="ctr" eaLnBrk="1" hangingPunct="1">
              <a:buFont typeface="Wingdings 2" pitchFamily="18" charset="2"/>
              <a:buNone/>
            </a:pPr>
            <a:r>
              <a:rPr lang="en-US" sz="1600" b="1" dirty="0"/>
              <a:t>Rule 10</a:t>
            </a:r>
          </a:p>
          <a:p>
            <a:pPr eaLnBrk="1" hangingPunct="1"/>
            <a:r>
              <a:rPr lang="en-US" sz="1600" b="1" dirty="0"/>
              <a:t>Method 1</a:t>
            </a:r>
          </a:p>
          <a:p>
            <a:pPr eaLnBrk="1" hangingPunct="1"/>
            <a:endParaRPr lang="en-US" b="1" dirty="0"/>
          </a:p>
          <a:p>
            <a:pPr eaLnBrk="1" hangingPunct="1"/>
            <a:endParaRPr lang="en-US" b="1" dirty="0"/>
          </a:p>
          <a:p>
            <a:pPr eaLnBrk="1" hangingPunct="1"/>
            <a:endParaRPr lang="en-US" b="1" dirty="0"/>
          </a:p>
          <a:p>
            <a:pPr eaLnBrk="1" hangingPunct="1"/>
            <a:endParaRPr lang="en-US" b="1" dirty="0"/>
          </a:p>
          <a:p>
            <a:pPr eaLnBrk="1" hangingPunct="1"/>
            <a:endParaRPr lang="en-US" b="1" dirty="0"/>
          </a:p>
          <a:p>
            <a:pPr eaLnBrk="1" hangingPunct="1"/>
            <a:r>
              <a:rPr lang="en-US" sz="1600" b="1" dirty="0"/>
              <a:t>Method 2</a:t>
            </a:r>
            <a:endParaRPr lang="en-US" sz="1600" dirty="0"/>
          </a:p>
        </p:txBody>
      </p:sp>
      <p:graphicFrame>
        <p:nvGraphicFramePr>
          <p:cNvPr id="4" name="Table 3"/>
          <p:cNvGraphicFramePr>
            <a:graphicFrameLocks noGrp="1"/>
          </p:cNvGraphicFramePr>
          <p:nvPr/>
        </p:nvGraphicFramePr>
        <p:xfrm>
          <a:off x="4038600" y="2438400"/>
          <a:ext cx="4064000" cy="1515526"/>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tblGrid>
              <a:tr h="418246">
                <a:tc>
                  <a:txBody>
                    <a:bodyPr/>
                    <a:lstStyle/>
                    <a:p>
                      <a:pPr marL="0" marR="0" algn="ctr">
                        <a:spcBef>
                          <a:spcPts val="0"/>
                        </a:spcBef>
                        <a:spcAft>
                          <a:spcPts val="0"/>
                        </a:spcAft>
                      </a:pPr>
                      <a:r>
                        <a:rPr lang="en-US" sz="1800" b="0" dirty="0">
                          <a:solidFill>
                            <a:schemeClr val="tx1"/>
                          </a:solidFill>
                          <a:latin typeface="Times New Roman"/>
                          <a:ea typeface="Times New Roman"/>
                        </a:rPr>
                        <a:t>A + AB = A (1+B)</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800" b="0" dirty="0">
                          <a:solidFill>
                            <a:schemeClr val="tx1"/>
                          </a:solidFill>
                          <a:latin typeface="Times New Roman"/>
                          <a:ea typeface="Times New Roman"/>
                        </a:rPr>
                        <a:t>distributive law</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0"/>
                  </a:ext>
                </a:extLst>
              </a:tr>
              <a:tr h="438577">
                <a:tc>
                  <a:txBody>
                    <a:bodyPr/>
                    <a:lstStyle/>
                    <a:p>
                      <a:pPr marL="0" marR="0" algn="ctr">
                        <a:spcBef>
                          <a:spcPts val="0"/>
                        </a:spcBef>
                        <a:spcAft>
                          <a:spcPts val="0"/>
                        </a:spcAft>
                      </a:pPr>
                      <a:r>
                        <a:rPr lang="en-US" sz="1800" dirty="0">
                          <a:solidFill>
                            <a:schemeClr val="tx1"/>
                          </a:solidFill>
                          <a:latin typeface="Times New Roman"/>
                          <a:ea typeface="Times New Roman"/>
                        </a:rPr>
                        <a:t>= A </a:t>
                      </a:r>
                      <a:r>
                        <a:rPr lang="en-US" sz="1800" baseline="30000" dirty="0">
                          <a:solidFill>
                            <a:schemeClr val="tx1"/>
                          </a:solidFill>
                          <a:latin typeface="Times New Roman"/>
                          <a:ea typeface="Times New Roman"/>
                        </a:rPr>
                        <a:t>.</a:t>
                      </a:r>
                      <a:r>
                        <a:rPr lang="en-US" sz="1800" dirty="0">
                          <a:solidFill>
                            <a:schemeClr val="tx1"/>
                          </a:solidFill>
                          <a:latin typeface="Times New Roman"/>
                          <a:ea typeface="Times New Roman"/>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endParaRPr lang="en-US" sz="1800" dirty="0">
                        <a:solidFill>
                          <a:schemeClr val="tx1"/>
                        </a:solidFill>
                        <a:latin typeface="Times New Roman"/>
                        <a:ea typeface="Times New Roman"/>
                      </a:endParaRPr>
                    </a:p>
                    <a:p>
                      <a:pPr marL="0" marR="0" algn="ctr">
                        <a:spcBef>
                          <a:spcPts val="0"/>
                        </a:spcBef>
                        <a:spcAft>
                          <a:spcPts val="0"/>
                        </a:spcAft>
                      </a:pPr>
                      <a:r>
                        <a:rPr lang="en-US" sz="1800" dirty="0">
                          <a:solidFill>
                            <a:schemeClr val="tx1"/>
                          </a:solidFill>
                          <a:latin typeface="Times New Roman"/>
                          <a:ea typeface="Times New Roman"/>
                        </a:rPr>
                        <a:t>rule 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1"/>
                  </a:ext>
                </a:extLst>
              </a:tr>
              <a:tr h="438577">
                <a:tc>
                  <a:txBody>
                    <a:bodyPr/>
                    <a:lstStyle/>
                    <a:p>
                      <a:pPr marL="0" marR="0" algn="ctr">
                        <a:spcBef>
                          <a:spcPts val="0"/>
                        </a:spcBef>
                        <a:spcAft>
                          <a:spcPts val="0"/>
                        </a:spcAft>
                      </a:pPr>
                      <a:r>
                        <a:rPr lang="en-US" sz="1800" dirty="0">
                          <a:solidFill>
                            <a:schemeClr val="tx1"/>
                          </a:solidFill>
                          <a:latin typeface="Times New Roman"/>
                          <a:ea typeface="Times New Roman"/>
                        </a:rPr>
                        <a:t>=A</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endParaRPr lang="en-US" sz="1800" dirty="0">
                        <a:solidFill>
                          <a:schemeClr val="tx1"/>
                        </a:solidFill>
                        <a:latin typeface="Times New Roman"/>
                        <a:ea typeface="Times New Roman"/>
                      </a:endParaRPr>
                    </a:p>
                    <a:p>
                      <a:pPr marL="0" marR="0" algn="ctr">
                        <a:spcBef>
                          <a:spcPts val="0"/>
                        </a:spcBef>
                        <a:spcAft>
                          <a:spcPts val="0"/>
                        </a:spcAft>
                      </a:pPr>
                      <a:r>
                        <a:rPr lang="en-US" sz="1800" dirty="0">
                          <a:solidFill>
                            <a:schemeClr val="tx1"/>
                          </a:solidFill>
                          <a:latin typeface="Times New Roman"/>
                          <a:ea typeface="Times New Roman"/>
                        </a:rPr>
                        <a:t>rule 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991012055"/>
              </p:ext>
            </p:extLst>
          </p:nvPr>
        </p:nvGraphicFramePr>
        <p:xfrm>
          <a:off x="3855243" y="4140860"/>
          <a:ext cx="4481513" cy="219075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gridCol w="366713">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tblGrid>
              <a:tr h="381000">
                <a:tc>
                  <a:txBody>
                    <a:bodyPr/>
                    <a:lstStyle/>
                    <a:p>
                      <a:pPr marL="0" marR="0" algn="just">
                        <a:spcBef>
                          <a:spcPts val="0"/>
                        </a:spcBef>
                        <a:spcAft>
                          <a:spcPts val="0"/>
                        </a:spcAft>
                      </a:pPr>
                      <a:r>
                        <a:rPr lang="en-US" sz="2000" dirty="0">
                          <a:latin typeface="Times New Roman"/>
                          <a:ea typeface="Times New Roman"/>
                        </a:rPr>
                        <a:t>A</a:t>
                      </a: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spcBef>
                          <a:spcPts val="0"/>
                        </a:spcBef>
                        <a:spcAft>
                          <a:spcPts val="0"/>
                        </a:spcAft>
                      </a:pPr>
                      <a:r>
                        <a:rPr lang="en-US" sz="2000" dirty="0">
                          <a:latin typeface="Times New Roman"/>
                          <a:ea typeface="Times New Roman"/>
                        </a:rPr>
                        <a:t>B</a:t>
                      </a: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spcBef>
                          <a:spcPts val="0"/>
                        </a:spcBef>
                        <a:spcAft>
                          <a:spcPts val="0"/>
                        </a:spcAft>
                      </a:pPr>
                      <a:r>
                        <a:rPr lang="en-US" sz="2000" dirty="0">
                          <a:latin typeface="Times New Roman"/>
                          <a:ea typeface="Times New Roman"/>
                        </a:rPr>
                        <a:t>AB</a:t>
                      </a: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spcBef>
                          <a:spcPts val="0"/>
                        </a:spcBef>
                        <a:spcAft>
                          <a:spcPts val="0"/>
                        </a:spcAft>
                      </a:pPr>
                      <a:r>
                        <a:rPr lang="en-US" sz="2000" dirty="0">
                          <a:latin typeface="Times New Roman"/>
                          <a:ea typeface="Times New Roman"/>
                        </a:rPr>
                        <a:t>A + AB</a:t>
                      </a: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81000">
                <a:tc>
                  <a:txBody>
                    <a:bodyPr/>
                    <a:lstStyle/>
                    <a:p>
                      <a:pPr marL="0" marR="0" algn="just">
                        <a:spcBef>
                          <a:spcPts val="0"/>
                        </a:spcBef>
                        <a:spcAft>
                          <a:spcPts val="0"/>
                        </a:spcAft>
                      </a:pPr>
                      <a:r>
                        <a:rPr lang="en-US" sz="2000" dirty="0">
                          <a:latin typeface="Times New Roman"/>
                          <a:ea typeface="Times New Roman"/>
                        </a:rPr>
                        <a:t>0</a:t>
                      </a: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just">
                        <a:spcBef>
                          <a:spcPts val="0"/>
                        </a:spcBef>
                        <a:spcAft>
                          <a:spcPts val="0"/>
                        </a:spcAft>
                      </a:pPr>
                      <a:r>
                        <a:rPr lang="en-US" sz="2000" dirty="0">
                          <a:latin typeface="Times New Roman"/>
                          <a:ea typeface="Times New Roman"/>
                        </a:rPr>
                        <a:t>0</a:t>
                      </a: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spcBef>
                          <a:spcPts val="0"/>
                        </a:spcBef>
                        <a:spcAft>
                          <a:spcPts val="0"/>
                        </a:spcAft>
                      </a:pPr>
                      <a:r>
                        <a:rPr lang="en-US" sz="2000" dirty="0">
                          <a:latin typeface="Times New Roman"/>
                          <a:ea typeface="Times New Roman"/>
                        </a:rPr>
                        <a:t>0</a:t>
                      </a: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spcBef>
                          <a:spcPts val="0"/>
                        </a:spcBef>
                        <a:spcAft>
                          <a:spcPts val="0"/>
                        </a:spcAft>
                      </a:pPr>
                      <a:r>
                        <a:rPr lang="en-US" sz="2000" dirty="0">
                          <a:latin typeface="Times New Roman"/>
                          <a:ea typeface="Times New Roman"/>
                        </a:rPr>
                        <a:t>0</a:t>
                      </a: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1"/>
                  </a:ext>
                </a:extLst>
              </a:tr>
              <a:tr h="381000">
                <a:tc>
                  <a:txBody>
                    <a:bodyPr/>
                    <a:lstStyle/>
                    <a:p>
                      <a:pPr marL="0" marR="0" algn="just">
                        <a:spcBef>
                          <a:spcPts val="0"/>
                        </a:spcBef>
                        <a:spcAft>
                          <a:spcPts val="0"/>
                        </a:spcAft>
                      </a:pPr>
                      <a:r>
                        <a:rPr lang="en-US" sz="2000" dirty="0">
                          <a:latin typeface="Times New Roman"/>
                          <a:ea typeface="Times New Roman"/>
                        </a:rPr>
                        <a:t>0</a:t>
                      </a: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just">
                        <a:spcBef>
                          <a:spcPts val="0"/>
                        </a:spcBef>
                        <a:spcAft>
                          <a:spcPts val="0"/>
                        </a:spcAft>
                      </a:pPr>
                      <a:r>
                        <a:rPr lang="en-US" sz="2000" dirty="0">
                          <a:latin typeface="Times New Roman"/>
                          <a:ea typeface="Times New Roman"/>
                        </a:rPr>
                        <a:t>1</a:t>
                      </a: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spcBef>
                          <a:spcPts val="0"/>
                        </a:spcBef>
                        <a:spcAft>
                          <a:spcPts val="0"/>
                        </a:spcAft>
                      </a:pPr>
                      <a:r>
                        <a:rPr lang="en-US" sz="2000" dirty="0">
                          <a:latin typeface="Times New Roman"/>
                          <a:ea typeface="Times New Roman"/>
                        </a:rPr>
                        <a:t>0</a:t>
                      </a: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spcBef>
                          <a:spcPts val="0"/>
                        </a:spcBef>
                        <a:spcAft>
                          <a:spcPts val="0"/>
                        </a:spcAft>
                      </a:pPr>
                      <a:r>
                        <a:rPr lang="en-US" sz="2000" dirty="0">
                          <a:latin typeface="Times New Roman"/>
                          <a:ea typeface="Times New Roman"/>
                        </a:rPr>
                        <a:t>0</a:t>
                      </a: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2"/>
                  </a:ext>
                </a:extLst>
              </a:tr>
              <a:tr h="381000">
                <a:tc>
                  <a:txBody>
                    <a:bodyPr/>
                    <a:lstStyle/>
                    <a:p>
                      <a:pPr marL="0" marR="0" algn="just">
                        <a:spcBef>
                          <a:spcPts val="0"/>
                        </a:spcBef>
                        <a:spcAft>
                          <a:spcPts val="0"/>
                        </a:spcAft>
                      </a:pPr>
                      <a:r>
                        <a:rPr lang="en-US" sz="2000" dirty="0">
                          <a:latin typeface="Times New Roman"/>
                          <a:ea typeface="Times New Roman"/>
                        </a:rPr>
                        <a:t>1</a:t>
                      </a: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just">
                        <a:spcBef>
                          <a:spcPts val="0"/>
                        </a:spcBef>
                        <a:spcAft>
                          <a:spcPts val="0"/>
                        </a:spcAft>
                      </a:pPr>
                      <a:r>
                        <a:rPr lang="en-US" sz="2000" dirty="0">
                          <a:latin typeface="Times New Roman"/>
                          <a:ea typeface="Times New Roman"/>
                        </a:rPr>
                        <a:t>0</a:t>
                      </a: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spcBef>
                          <a:spcPts val="0"/>
                        </a:spcBef>
                        <a:spcAft>
                          <a:spcPts val="0"/>
                        </a:spcAft>
                      </a:pPr>
                      <a:r>
                        <a:rPr lang="en-US" sz="2000" dirty="0">
                          <a:latin typeface="Times New Roman"/>
                          <a:ea typeface="Times New Roman"/>
                        </a:rPr>
                        <a:t>0</a:t>
                      </a: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spcBef>
                          <a:spcPts val="0"/>
                        </a:spcBef>
                        <a:spcAft>
                          <a:spcPts val="0"/>
                        </a:spcAft>
                      </a:pPr>
                      <a:r>
                        <a:rPr lang="en-US" sz="2000" dirty="0">
                          <a:latin typeface="Times New Roman"/>
                          <a:ea typeface="Times New Roman"/>
                        </a:rPr>
                        <a:t>1</a:t>
                      </a: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3"/>
                  </a:ext>
                </a:extLst>
              </a:tr>
              <a:tr h="381000">
                <a:tc>
                  <a:txBody>
                    <a:bodyPr/>
                    <a:lstStyle/>
                    <a:p>
                      <a:pPr marL="0" marR="0" algn="just">
                        <a:spcBef>
                          <a:spcPts val="0"/>
                        </a:spcBef>
                        <a:spcAft>
                          <a:spcPts val="0"/>
                        </a:spcAft>
                      </a:pPr>
                      <a:r>
                        <a:rPr lang="en-US" sz="2000" dirty="0">
                          <a:latin typeface="Times New Roman"/>
                          <a:ea typeface="Times New Roman"/>
                        </a:rPr>
                        <a:t>1</a:t>
                      </a: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just">
                        <a:spcBef>
                          <a:spcPts val="0"/>
                        </a:spcBef>
                        <a:spcAft>
                          <a:spcPts val="0"/>
                        </a:spcAft>
                      </a:pPr>
                      <a:r>
                        <a:rPr lang="en-US" sz="2000" dirty="0">
                          <a:latin typeface="Times New Roman"/>
                          <a:ea typeface="Times New Roman"/>
                        </a:rPr>
                        <a:t>1</a:t>
                      </a: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spcBef>
                          <a:spcPts val="0"/>
                        </a:spcBef>
                        <a:spcAft>
                          <a:spcPts val="0"/>
                        </a:spcAft>
                      </a:pPr>
                      <a:r>
                        <a:rPr lang="en-US" sz="2000" dirty="0">
                          <a:latin typeface="Times New Roman"/>
                          <a:ea typeface="Times New Roman"/>
                        </a:rPr>
                        <a:t>1</a:t>
                      </a: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spcBef>
                          <a:spcPts val="0"/>
                        </a:spcBef>
                        <a:spcAft>
                          <a:spcPts val="0"/>
                        </a:spcAft>
                      </a:pPr>
                      <a:r>
                        <a:rPr lang="en-US" sz="2000" dirty="0">
                          <a:latin typeface="Times New Roman"/>
                          <a:ea typeface="Times New Roman"/>
                        </a:rPr>
                        <a:t>1</a:t>
                      </a: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4"/>
                  </a:ext>
                </a:extLst>
              </a:tr>
            </a:tbl>
          </a:graphicData>
        </a:graphic>
      </p:graphicFrame>
      <p:sp>
        <p:nvSpPr>
          <p:cNvPr id="6" name="Rectangle 5"/>
          <p:cNvSpPr/>
          <p:nvPr/>
        </p:nvSpPr>
        <p:spPr>
          <a:xfrm>
            <a:off x="1643743" y="451197"/>
            <a:ext cx="8915400" cy="1294393"/>
          </a:xfrm>
          <a:prstGeom prst="rect">
            <a:avLst/>
          </a:prstGeom>
        </p:spPr>
        <p:txBody>
          <a:bodyPr wrap="square">
            <a:spAutoFit/>
          </a:bodyPr>
          <a:lstStyle/>
          <a:p>
            <a:pPr marL="146685" marR="109855" algn="just">
              <a:lnSpc>
                <a:spcPct val="150000"/>
              </a:lnSpc>
            </a:pPr>
            <a:r>
              <a:rPr lang="en-US" dirty="0">
                <a:latin typeface="Times New Roman" panose="02020603050405020304" pitchFamily="18" charset="0"/>
                <a:ea typeface="Times New Roman" panose="02020603050405020304" pitchFamily="18" charset="0"/>
                <a:cs typeface="Times New Roman" panose="02020603050405020304" pitchFamily="18" charset="0"/>
              </a:rPr>
              <a:t>All these rules can be easily verified using </a:t>
            </a:r>
            <a:r>
              <a:rPr lang="en-US" b="1" dirty="0">
                <a:latin typeface="Times New Roman" panose="02020603050405020304" pitchFamily="18" charset="0"/>
                <a:ea typeface="Times New Roman" panose="02020603050405020304" pitchFamily="18" charset="0"/>
                <a:cs typeface="Times New Roman" panose="02020603050405020304" pitchFamily="18" charset="0"/>
              </a:rPr>
              <a:t>truth tables</a:t>
            </a:r>
            <a:r>
              <a:rPr lang="en-US" dirty="0">
                <a:latin typeface="Times New Roman" panose="02020603050405020304" pitchFamily="18" charset="0"/>
                <a:ea typeface="Times New Roman" panose="02020603050405020304" pitchFamily="18" charset="0"/>
                <a:cs typeface="Times New Roman" panose="02020603050405020304" pitchFamily="18" charset="0"/>
              </a:rPr>
              <a:t>, and rules 10, 11 and12 are derived. There are two methods by which we can prove the relationships of rules 10, 11 and12. First we use </a:t>
            </a:r>
            <a:r>
              <a:rPr lang="en-US" b="1" dirty="0">
                <a:latin typeface="Times New Roman" panose="02020603050405020304" pitchFamily="18" charset="0"/>
                <a:ea typeface="Times New Roman" panose="02020603050405020304" pitchFamily="18" charset="0"/>
                <a:cs typeface="Times New Roman" panose="02020603050405020304" pitchFamily="18" charset="0"/>
              </a:rPr>
              <a:t>the la</a:t>
            </a:r>
            <a:r>
              <a:rPr lang="en-US" b="1" spc="-5" dirty="0">
                <a:latin typeface="Times New Roman" panose="02020603050405020304" pitchFamily="18" charset="0"/>
                <a:ea typeface="Times New Roman" panose="02020603050405020304" pitchFamily="18" charset="0"/>
                <a:cs typeface="Times New Roman" panose="02020603050405020304" pitchFamily="18" charset="0"/>
              </a:rPr>
              <a:t>w</a:t>
            </a:r>
            <a:r>
              <a:rPr lang="en-US" b="1" dirty="0">
                <a:latin typeface="Times New Roman" panose="02020603050405020304" pitchFamily="18" charset="0"/>
                <a:ea typeface="Times New Roman" panose="02020603050405020304" pitchFamily="18" charset="0"/>
                <a:cs typeface="Times New Roman" panose="02020603050405020304" pitchFamily="18" charset="0"/>
              </a:rPr>
              <a:t>s and</a:t>
            </a:r>
            <a:r>
              <a:rPr lang="en-US" b="1" spc="-5" dirty="0">
                <a:latin typeface="Times New Roman" panose="02020603050405020304" pitchFamily="18" charset="0"/>
                <a:ea typeface="Times New Roman" panose="02020603050405020304" pitchFamily="18" charset="0"/>
                <a:cs typeface="Times New Roman" panose="02020603050405020304" pitchFamily="18" charset="0"/>
              </a:rPr>
              <a:t> r</a:t>
            </a:r>
            <a:r>
              <a:rPr lang="en-US" b="1" dirty="0">
                <a:latin typeface="Times New Roman" panose="02020603050405020304" pitchFamily="18" charset="0"/>
                <a:ea typeface="Times New Roman" panose="02020603050405020304" pitchFamily="18" charset="0"/>
                <a:cs typeface="Times New Roman" panose="02020603050405020304" pitchFamily="18" charset="0"/>
              </a:rPr>
              <a:t>ules of</a:t>
            </a:r>
            <a:r>
              <a:rPr lang="en-US" b="1" spc="5" dirty="0">
                <a:latin typeface="Times New Roman" panose="02020603050405020304" pitchFamily="18" charset="0"/>
                <a:ea typeface="Times New Roman" panose="02020603050405020304" pitchFamily="18" charset="0"/>
                <a:cs typeface="Times New Roman" panose="02020603050405020304" pitchFamily="18" charset="0"/>
              </a:rPr>
              <a:t> </a:t>
            </a:r>
            <a:r>
              <a:rPr lang="en-US" b="1" spc="-10" dirty="0">
                <a:latin typeface="Times New Roman" panose="02020603050405020304" pitchFamily="18" charset="0"/>
                <a:ea typeface="Times New Roman" panose="02020603050405020304" pitchFamily="18" charset="0"/>
                <a:cs typeface="Times New Roman" panose="02020603050405020304" pitchFamily="18" charset="0"/>
              </a:rPr>
              <a:t>B</a:t>
            </a:r>
            <a:r>
              <a:rPr lang="en-US" b="1" dirty="0">
                <a:latin typeface="Times New Roman" panose="02020603050405020304" pitchFamily="18" charset="0"/>
                <a:ea typeface="Times New Roman" panose="02020603050405020304" pitchFamily="18" charset="0"/>
                <a:cs typeface="Times New Roman" panose="02020603050405020304" pitchFamily="18" charset="0"/>
              </a:rPr>
              <a:t>ool</a:t>
            </a:r>
            <a:r>
              <a:rPr lang="en-US" b="1" spc="10" dirty="0">
                <a:latin typeface="Times New Roman" panose="02020603050405020304" pitchFamily="18" charset="0"/>
                <a:ea typeface="Times New Roman" panose="02020603050405020304" pitchFamily="18" charset="0"/>
                <a:cs typeface="Times New Roman" panose="02020603050405020304" pitchFamily="18" charset="0"/>
              </a:rPr>
              <a:t>e</a:t>
            </a:r>
            <a:r>
              <a:rPr lang="en-US" b="1" spc="5" dirty="0">
                <a:latin typeface="Times New Roman" panose="02020603050405020304" pitchFamily="18" charset="0"/>
                <a:ea typeface="Times New Roman" panose="02020603050405020304" pitchFamily="18" charset="0"/>
                <a:cs typeface="Times New Roman" panose="02020603050405020304" pitchFamily="18" charset="0"/>
              </a:rPr>
              <a:t>a</a:t>
            </a:r>
            <a:r>
              <a:rPr lang="en-US" b="1" dirty="0">
                <a:latin typeface="Times New Roman" panose="02020603050405020304" pitchFamily="18" charset="0"/>
                <a:ea typeface="Times New Roman" panose="02020603050405020304" pitchFamily="18" charset="0"/>
                <a:cs typeface="Times New Roman" panose="02020603050405020304" pitchFamily="18" charset="0"/>
              </a:rPr>
              <a:t>n </a:t>
            </a:r>
            <a:r>
              <a:rPr lang="en-US" b="1" spc="-5" dirty="0">
                <a:latin typeface="Times New Roman" panose="02020603050405020304" pitchFamily="18" charset="0"/>
                <a:ea typeface="Times New Roman" panose="02020603050405020304" pitchFamily="18" charset="0"/>
                <a:cs typeface="Times New Roman" panose="02020603050405020304" pitchFamily="18" charset="0"/>
              </a:rPr>
              <a:t>a</a:t>
            </a:r>
            <a:r>
              <a:rPr lang="en-US" b="1" dirty="0">
                <a:latin typeface="Times New Roman" panose="02020603050405020304" pitchFamily="18" charset="0"/>
                <a:ea typeface="Times New Roman" panose="02020603050405020304" pitchFamily="18" charset="0"/>
                <a:cs typeface="Times New Roman" panose="02020603050405020304" pitchFamily="18" charset="0"/>
              </a:rPr>
              <a:t>lgeb</a:t>
            </a:r>
            <a:r>
              <a:rPr lang="en-US" b="1" spc="-5" dirty="0">
                <a:latin typeface="Times New Roman" panose="02020603050405020304" pitchFamily="18" charset="0"/>
                <a:ea typeface="Times New Roman" panose="02020603050405020304" pitchFamily="18" charset="0"/>
                <a:cs typeface="Times New Roman" panose="02020603050405020304" pitchFamily="18" charset="0"/>
              </a:rPr>
              <a:t>ra</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spc="5" dirty="0">
                <a:latin typeface="Times New Roman" panose="02020603050405020304" pitchFamily="18" charset="0"/>
                <a:ea typeface="Times New Roman" panose="02020603050405020304" pitchFamily="18" charset="0"/>
                <a:cs typeface="Times New Roman" panose="02020603050405020304" pitchFamily="18" charset="0"/>
              </a:rPr>
              <a:t>Se</a:t>
            </a:r>
            <a:r>
              <a:rPr lang="en-US" spc="-5" dirty="0">
                <a:latin typeface="Times New Roman" panose="02020603050405020304" pitchFamily="18" charset="0"/>
                <a:ea typeface="Times New Roman" panose="02020603050405020304" pitchFamily="18" charset="0"/>
                <a:cs typeface="Times New Roman" panose="02020603050405020304" pitchFamily="18" charset="0"/>
              </a:rPr>
              <a:t>c</a:t>
            </a:r>
            <a:r>
              <a:rPr lang="en-US" dirty="0">
                <a:latin typeface="Times New Roman" panose="02020603050405020304" pitchFamily="18" charset="0"/>
                <a:ea typeface="Times New Roman" panose="02020603050405020304" pitchFamily="18" charset="0"/>
                <a:cs typeface="Times New Roman" panose="02020603050405020304" pitchFamily="18" charset="0"/>
              </a:rPr>
              <a:t>ond we</a:t>
            </a:r>
            <a:r>
              <a:rPr lang="en-US" spc="5" dirty="0">
                <a:latin typeface="Times New Roman" panose="02020603050405020304" pitchFamily="18" charset="0"/>
                <a:ea typeface="Times New Roman" panose="02020603050405020304" pitchFamily="18" charset="0"/>
                <a:cs typeface="Times New Roman" panose="02020603050405020304" pitchFamily="18" charset="0"/>
              </a:rPr>
              <a:t> </a:t>
            </a:r>
            <a:r>
              <a:rPr lang="en-US" spc="-5" dirty="0">
                <a:latin typeface="Times New Roman" panose="02020603050405020304" pitchFamily="18" charset="0"/>
                <a:ea typeface="Times New Roman" panose="02020603050405020304" pitchFamily="18" charset="0"/>
                <a:cs typeface="Times New Roman" panose="02020603050405020304" pitchFamily="18" charset="0"/>
              </a:rPr>
              <a:t>e</a:t>
            </a:r>
            <a:r>
              <a:rPr lang="en-US" dirty="0">
                <a:latin typeface="Times New Roman" panose="02020603050405020304" pitchFamily="18" charset="0"/>
                <a:ea typeface="Times New Roman" panose="02020603050405020304" pitchFamily="18" charset="0"/>
                <a:cs typeface="Times New Roman" panose="02020603050405020304" pitchFamily="18" charset="0"/>
              </a:rPr>
              <a:t>mp</a:t>
            </a:r>
            <a:r>
              <a:rPr lang="en-US" spc="5" dirty="0">
                <a:latin typeface="Times New Roman" panose="02020603050405020304" pitchFamily="18" charset="0"/>
                <a:ea typeface="Times New Roman" panose="02020603050405020304" pitchFamily="18" charset="0"/>
                <a:cs typeface="Times New Roman" panose="02020603050405020304" pitchFamily="18" charset="0"/>
              </a:rPr>
              <a:t>l</a:t>
            </a:r>
            <a:r>
              <a:rPr lang="en-US" spc="10" dirty="0">
                <a:latin typeface="Times New Roman" panose="02020603050405020304" pitchFamily="18" charset="0"/>
                <a:ea typeface="Times New Roman" panose="02020603050405020304" pitchFamily="18" charset="0"/>
                <a:cs typeface="Times New Roman" panose="02020603050405020304" pitchFamily="18" charset="0"/>
              </a:rPr>
              <a:t>o</a:t>
            </a:r>
            <a:r>
              <a:rPr lang="en-US" dirty="0">
                <a:latin typeface="Times New Roman" panose="02020603050405020304" pitchFamily="18" charset="0"/>
                <a:ea typeface="Times New Roman" panose="02020603050405020304" pitchFamily="18" charset="0"/>
                <a:cs typeface="Times New Roman" panose="02020603050405020304" pitchFamily="18" charset="0"/>
              </a:rPr>
              <a:t>y</a:t>
            </a:r>
            <a:r>
              <a:rPr lang="en-US"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a:latin typeface="Times New Roman" panose="02020603050405020304" pitchFamily="18" charset="0"/>
                <a:ea typeface="Times New Roman" panose="02020603050405020304" pitchFamily="18" charset="0"/>
                <a:cs typeface="Times New Roman" panose="02020603050405020304" pitchFamily="18" charset="0"/>
              </a:rPr>
              <a:t>the use</a:t>
            </a:r>
            <a:r>
              <a:rPr lang="en-US" spc="-5" dirty="0">
                <a:latin typeface="Times New Roman" panose="02020603050405020304" pitchFamily="18" charset="0"/>
                <a:ea typeface="Times New Roman" panose="02020603050405020304" pitchFamily="18" charset="0"/>
                <a:cs typeface="Times New Roman" panose="02020603050405020304" pitchFamily="18" charset="0"/>
              </a:rPr>
              <a:t> </a:t>
            </a:r>
            <a:r>
              <a:rPr lang="en-US" spc="10" dirty="0">
                <a:latin typeface="Times New Roman" panose="02020603050405020304" pitchFamily="18" charset="0"/>
                <a:ea typeface="Times New Roman" panose="02020603050405020304" pitchFamily="18" charset="0"/>
                <a:cs typeface="Times New Roman" panose="02020603050405020304" pitchFamily="18" charset="0"/>
              </a:rPr>
              <a:t>o</a:t>
            </a:r>
            <a:r>
              <a:rPr lang="en-US" dirty="0">
                <a:latin typeface="Times New Roman" panose="02020603050405020304" pitchFamily="18" charset="0"/>
                <a:ea typeface="Times New Roman" panose="02020603050405020304" pitchFamily="18" charset="0"/>
                <a:cs typeface="Times New Roman" panose="02020603050405020304" pitchFamily="18" charset="0"/>
              </a:rPr>
              <a:t>f </a:t>
            </a:r>
            <a:r>
              <a:rPr lang="en-US" b="1" dirty="0">
                <a:latin typeface="Times New Roman" panose="02020603050405020304" pitchFamily="18" charset="0"/>
                <a:ea typeface="Times New Roman" panose="02020603050405020304" pitchFamily="18" charset="0"/>
                <a:cs typeface="Times New Roman" panose="02020603050405020304" pitchFamily="18" charset="0"/>
              </a:rPr>
              <a:t>t</a:t>
            </a:r>
            <a:r>
              <a:rPr lang="en-US" b="1" spc="-5" dirty="0">
                <a:latin typeface="Times New Roman" panose="02020603050405020304" pitchFamily="18" charset="0"/>
                <a:ea typeface="Times New Roman" panose="02020603050405020304" pitchFamily="18" charset="0"/>
                <a:cs typeface="Times New Roman" panose="02020603050405020304" pitchFamily="18" charset="0"/>
              </a:rPr>
              <a:t>r</a:t>
            </a:r>
            <a:r>
              <a:rPr lang="en-US" b="1" dirty="0">
                <a:latin typeface="Times New Roman" panose="02020603050405020304" pitchFamily="18" charset="0"/>
                <a:ea typeface="Times New Roman" panose="02020603050405020304" pitchFamily="18" charset="0"/>
                <a:cs typeface="Times New Roman" panose="02020603050405020304" pitchFamily="18" charset="0"/>
              </a:rPr>
              <a:t>uth </a:t>
            </a:r>
            <a:r>
              <a:rPr lang="en-US" b="1" spc="5" dirty="0">
                <a:latin typeface="Times New Roman" panose="02020603050405020304" pitchFamily="18" charset="0"/>
                <a:ea typeface="Times New Roman" panose="02020603050405020304" pitchFamily="18" charset="0"/>
                <a:cs typeface="Times New Roman" panose="02020603050405020304" pitchFamily="18" charset="0"/>
              </a:rPr>
              <a:t>t</a:t>
            </a:r>
            <a:r>
              <a:rPr lang="en-US" b="1" spc="-5" dirty="0">
                <a:latin typeface="Times New Roman" panose="02020603050405020304" pitchFamily="18" charset="0"/>
                <a:ea typeface="Times New Roman" panose="02020603050405020304" pitchFamily="18" charset="0"/>
                <a:cs typeface="Times New Roman" panose="02020603050405020304" pitchFamily="18" charset="0"/>
              </a:rPr>
              <a:t>a</a:t>
            </a:r>
            <a:r>
              <a:rPr lang="en-US" b="1" dirty="0">
                <a:latin typeface="Times New Roman" panose="02020603050405020304" pitchFamily="18" charset="0"/>
                <a:ea typeface="Times New Roman" panose="02020603050405020304" pitchFamily="18" charset="0"/>
                <a:cs typeface="Times New Roman" panose="02020603050405020304" pitchFamily="18" charset="0"/>
              </a:rPr>
              <a:t>bles</a:t>
            </a:r>
            <a:r>
              <a:rPr lang="en-US" dirty="0">
                <a:latin typeface="Times New Roman" panose="02020603050405020304" pitchFamily="18"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056087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533400"/>
            <a:ext cx="8686800" cy="390684"/>
          </a:xfrm>
          <a:prstGeom prst="rect">
            <a:avLst/>
          </a:prstGeom>
        </p:spPr>
        <p:txBody>
          <a:bodyPr wrap="square">
            <a:spAutoFit/>
          </a:bodyPr>
          <a:lstStyle/>
          <a:p>
            <a:pPr marL="146685" marR="109855">
              <a:lnSpc>
                <a:spcPct val="115000"/>
              </a:lnSpc>
            </a:pPr>
            <a:r>
              <a:rPr lang="en-US" spc="5" dirty="0">
                <a:latin typeface="Times New Roman" panose="02020603050405020304" pitchFamily="18" charset="0"/>
                <a:ea typeface="Times New Roman" panose="02020603050405020304" pitchFamily="18" charset="0"/>
                <a:cs typeface="Times New Roman" panose="02020603050405020304" pitchFamily="18" charset="0"/>
              </a:rPr>
              <a:t>S</a:t>
            </a:r>
            <a:r>
              <a:rPr lang="en-US" dirty="0">
                <a:latin typeface="Times New Roman" panose="02020603050405020304" pitchFamily="18" charset="0"/>
                <a:ea typeface="Times New Roman" panose="02020603050405020304" pitchFamily="18" charset="0"/>
                <a:cs typeface="Times New Roman" panose="02020603050405020304" pitchFamily="18" charset="0"/>
              </a:rPr>
              <a:t>i</a:t>
            </a:r>
            <a:r>
              <a:rPr lang="en-US" spc="5" dirty="0">
                <a:latin typeface="Times New Roman" panose="02020603050405020304" pitchFamily="18" charset="0"/>
                <a:ea typeface="Times New Roman" panose="02020603050405020304" pitchFamily="18" charset="0"/>
                <a:cs typeface="Times New Roman" panose="02020603050405020304" pitchFamily="18" charset="0"/>
              </a:rPr>
              <a:t>m</a:t>
            </a:r>
            <a:r>
              <a:rPr lang="en-US" dirty="0">
                <a:latin typeface="Times New Roman" panose="02020603050405020304" pitchFamily="18" charset="0"/>
                <a:ea typeface="Times New Roman" panose="02020603050405020304" pitchFamily="18" charset="0"/>
                <a:cs typeface="Times New Roman" panose="02020603050405020304" pitchFamily="18" charset="0"/>
              </a:rPr>
              <a:t>i</a:t>
            </a:r>
            <a:r>
              <a:rPr lang="en-US" spc="5" dirty="0">
                <a:latin typeface="Times New Roman" panose="02020603050405020304" pitchFamily="18" charset="0"/>
                <a:ea typeface="Times New Roman" panose="02020603050405020304" pitchFamily="18" charset="0"/>
                <a:cs typeface="Times New Roman" panose="02020603050405020304" pitchFamily="18" charset="0"/>
              </a:rPr>
              <a:t>l</a:t>
            </a:r>
            <a:r>
              <a:rPr lang="en-US" spc="-5" dirty="0">
                <a:latin typeface="Times New Roman" panose="02020603050405020304" pitchFamily="18" charset="0"/>
                <a:ea typeface="Times New Roman" panose="02020603050405020304" pitchFamily="18" charset="0"/>
                <a:cs typeface="Times New Roman" panose="02020603050405020304" pitchFamily="18" charset="0"/>
              </a:rPr>
              <a:t>a</a:t>
            </a:r>
            <a:r>
              <a:rPr lang="en-US" dirty="0">
                <a:latin typeface="Times New Roman" panose="02020603050405020304" pitchFamily="18" charset="0"/>
                <a:ea typeface="Times New Roman" panose="02020603050405020304" pitchFamily="18" charset="0"/>
                <a:cs typeface="Times New Roman" panose="02020603050405020304" pitchFamily="18" charset="0"/>
              </a:rPr>
              <a:t>r</a:t>
            </a:r>
            <a:r>
              <a:rPr lang="en-US" spc="10" dirty="0">
                <a:latin typeface="Times New Roman" panose="02020603050405020304" pitchFamily="18" charset="0"/>
                <a:ea typeface="Times New Roman" panose="02020603050405020304" pitchFamily="18" charset="0"/>
                <a:cs typeface="Times New Roman" panose="02020603050405020304" pitchFamily="18" charset="0"/>
              </a:rPr>
              <a:t>l</a:t>
            </a:r>
            <a:r>
              <a:rPr lang="en-US" dirty="0">
                <a:latin typeface="Times New Roman" panose="02020603050405020304" pitchFamily="18" charset="0"/>
                <a:ea typeface="Times New Roman" panose="02020603050405020304" pitchFamily="18" charset="0"/>
                <a:cs typeface="Times New Roman" panose="02020603050405020304" pitchFamily="18" charset="0"/>
              </a:rPr>
              <a:t>y</a:t>
            </a:r>
            <a:r>
              <a:rPr lang="en-US"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a:latin typeface="Times New Roman" panose="02020603050405020304" pitchFamily="18" charset="0"/>
                <a:ea typeface="Times New Roman" panose="02020603050405020304" pitchFamily="18" charset="0"/>
                <a:cs typeface="Times New Roman" panose="02020603050405020304" pitchFamily="18" charset="0"/>
              </a:rPr>
              <a:t>for</a:t>
            </a:r>
            <a:r>
              <a:rPr lang="en-US" spc="-5"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a:latin typeface="Times New Roman" panose="02020603050405020304" pitchFamily="18" charset="0"/>
                <a:ea typeface="Times New Roman" panose="02020603050405020304" pitchFamily="18" charset="0"/>
                <a:cs typeface="Times New Roman" panose="02020603050405020304" pitchFamily="18" charset="0"/>
              </a:rPr>
              <a:t>Rule 12, </a:t>
            </a:r>
            <a:r>
              <a:rPr lang="en-US" spc="-5" dirty="0">
                <a:latin typeface="Times New Roman" panose="02020603050405020304" pitchFamily="18" charset="0"/>
                <a:ea typeface="Times New Roman" panose="02020603050405020304" pitchFamily="18" charset="0"/>
                <a:cs typeface="Times New Roman" panose="02020603050405020304" pitchFamily="18" charset="0"/>
              </a:rPr>
              <a:t>w</a:t>
            </a:r>
            <a:r>
              <a:rPr lang="en-US" dirty="0">
                <a:latin typeface="Times New Roman" panose="02020603050405020304" pitchFamily="18" charset="0"/>
                <a:ea typeface="Times New Roman" panose="02020603050405020304" pitchFamily="18" charset="0"/>
                <a:cs typeface="Times New Roman" panose="02020603050405020304" pitchFamily="18" charset="0"/>
              </a:rPr>
              <a:t>e</a:t>
            </a:r>
            <a:r>
              <a:rPr lang="en-US" spc="5" dirty="0">
                <a:latin typeface="Times New Roman" panose="02020603050405020304" pitchFamily="18" charset="0"/>
                <a:ea typeface="Times New Roman" panose="02020603050405020304" pitchFamily="18" charset="0"/>
                <a:cs typeface="Times New Roman" panose="02020603050405020304" pitchFamily="18" charset="0"/>
              </a:rPr>
              <a:t> </a:t>
            </a:r>
            <a:r>
              <a:rPr lang="en-US" spc="-5" dirty="0">
                <a:latin typeface="Times New Roman" panose="02020603050405020304" pitchFamily="18" charset="0"/>
                <a:ea typeface="Times New Roman" panose="02020603050405020304" pitchFamily="18" charset="0"/>
                <a:cs typeface="Times New Roman" panose="02020603050405020304" pitchFamily="18" charset="0"/>
              </a:rPr>
              <a:t>ca</a:t>
            </a:r>
            <a:r>
              <a:rPr lang="en-US" dirty="0">
                <a:latin typeface="Times New Roman" panose="02020603050405020304" pitchFamily="18" charset="0"/>
                <a:ea typeface="Times New Roman" panose="02020603050405020304" pitchFamily="18" charset="0"/>
                <a:cs typeface="Times New Roman" panose="02020603050405020304" pitchFamily="18" charset="0"/>
              </a:rPr>
              <a:t>n </a:t>
            </a:r>
            <a:r>
              <a:rPr lang="en-US" spc="-5" dirty="0">
                <a:latin typeface="Times New Roman" panose="02020603050405020304" pitchFamily="18" charset="0"/>
                <a:ea typeface="Times New Roman" panose="02020603050405020304" pitchFamily="18" charset="0"/>
                <a:cs typeface="Times New Roman" panose="02020603050405020304" pitchFamily="18" charset="0"/>
              </a:rPr>
              <a:t>a</a:t>
            </a:r>
            <a:r>
              <a:rPr lang="en-US" dirty="0">
                <a:latin typeface="Times New Roman" panose="02020603050405020304" pitchFamily="18" charset="0"/>
                <a:ea typeface="Times New Roman" panose="02020603050405020304" pitchFamily="18" charset="0"/>
                <a:cs typeface="Times New Roman" panose="02020603050405020304" pitchFamily="18" charset="0"/>
              </a:rPr>
              <a:t>pp</a:t>
            </a:r>
            <a:r>
              <a:rPr lang="en-US" spc="25" dirty="0">
                <a:latin typeface="Times New Roman" panose="02020603050405020304" pitchFamily="18" charset="0"/>
                <a:ea typeface="Times New Roman" panose="02020603050405020304" pitchFamily="18" charset="0"/>
                <a:cs typeface="Times New Roman" panose="02020603050405020304" pitchFamily="18" charset="0"/>
              </a:rPr>
              <a:t>l</a:t>
            </a:r>
            <a:r>
              <a:rPr lang="en-US" dirty="0">
                <a:latin typeface="Times New Roman" panose="02020603050405020304" pitchFamily="18" charset="0"/>
                <a:ea typeface="Times New Roman" panose="02020603050405020304" pitchFamily="18" charset="0"/>
                <a:cs typeface="Times New Roman" panose="02020603050405020304" pitchFamily="18" charset="0"/>
              </a:rPr>
              <a:t>y</a:t>
            </a:r>
            <a:r>
              <a:rPr lang="en-US" spc="-25"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a:latin typeface="Times New Roman" panose="02020603050405020304" pitchFamily="18" charset="0"/>
                <a:ea typeface="Times New Roman" panose="02020603050405020304" pitchFamily="18" charset="0"/>
                <a:cs typeface="Times New Roman" panose="02020603050405020304" pitchFamily="18" charset="0"/>
              </a:rPr>
              <a:t>the s</a:t>
            </a:r>
            <a:r>
              <a:rPr lang="en-US" spc="-5" dirty="0">
                <a:latin typeface="Times New Roman" panose="02020603050405020304" pitchFamily="18" charset="0"/>
                <a:ea typeface="Times New Roman" panose="02020603050405020304" pitchFamily="18" charset="0"/>
                <a:cs typeface="Times New Roman" panose="02020603050405020304" pitchFamily="18" charset="0"/>
              </a:rPr>
              <a:t>a</a:t>
            </a:r>
            <a:r>
              <a:rPr lang="en-US" spc="15" dirty="0">
                <a:latin typeface="Times New Roman" panose="02020603050405020304" pitchFamily="18" charset="0"/>
                <a:ea typeface="Times New Roman" panose="02020603050405020304" pitchFamily="18" charset="0"/>
                <a:cs typeface="Times New Roman" panose="02020603050405020304" pitchFamily="18" charset="0"/>
              </a:rPr>
              <a:t>m</a:t>
            </a:r>
            <a:r>
              <a:rPr lang="en-US" dirty="0">
                <a:latin typeface="Times New Roman" panose="02020603050405020304" pitchFamily="18" charset="0"/>
                <a:ea typeface="Times New Roman" panose="02020603050405020304" pitchFamily="18" charset="0"/>
                <a:cs typeface="Times New Roman" panose="02020603050405020304" pitchFamily="18" charset="0"/>
              </a:rPr>
              <a:t>e</a:t>
            </a:r>
            <a:r>
              <a:rPr lang="en-US" spc="-5"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a:latin typeface="Times New Roman" panose="02020603050405020304" pitchFamily="18" charset="0"/>
                <a:ea typeface="Times New Roman" panose="02020603050405020304" pitchFamily="18" charset="0"/>
                <a:cs typeface="Times New Roman" panose="02020603050405020304" pitchFamily="18" charset="0"/>
              </a:rPr>
              <a:t>two</a:t>
            </a:r>
            <a:r>
              <a:rPr lang="en-US" spc="10"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a:latin typeface="Times New Roman" panose="02020603050405020304" pitchFamily="18" charset="0"/>
                <a:ea typeface="Times New Roman" panose="02020603050405020304" pitchFamily="18" charset="0"/>
                <a:cs typeface="Times New Roman" panose="02020603050405020304" pitchFamily="18" charset="0"/>
              </a:rPr>
              <a:t>methods to pr</a:t>
            </a:r>
            <a:r>
              <a:rPr lang="en-US" spc="-5" dirty="0">
                <a:latin typeface="Times New Roman" panose="02020603050405020304" pitchFamily="18" charset="0"/>
                <a:ea typeface="Times New Roman" panose="02020603050405020304" pitchFamily="18" charset="0"/>
                <a:cs typeface="Times New Roman" panose="02020603050405020304" pitchFamily="18" charset="0"/>
              </a:rPr>
              <a:t>o</a:t>
            </a:r>
            <a:r>
              <a:rPr lang="en-US" dirty="0">
                <a:latin typeface="Times New Roman" panose="02020603050405020304" pitchFamily="18" charset="0"/>
                <a:ea typeface="Times New Roman" panose="02020603050405020304" pitchFamily="18" charset="0"/>
                <a:cs typeface="Times New Roman" panose="02020603050405020304" pitchFamily="18" charset="0"/>
              </a:rPr>
              <a:t>ve</a:t>
            </a:r>
            <a:r>
              <a:rPr lang="en-US" spc="-5"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a:latin typeface="Times New Roman" panose="02020603050405020304" pitchFamily="18" charset="0"/>
                <a:ea typeface="Times New Roman" panose="02020603050405020304" pitchFamily="18" charset="0"/>
                <a:cs typeface="Times New Roman" panose="02020603050405020304" pitchFamily="18" charset="0"/>
              </a:rPr>
              <a:t>the </a:t>
            </a:r>
            <a:r>
              <a:rPr lang="en-US" spc="-5" dirty="0">
                <a:latin typeface="Times New Roman" panose="02020603050405020304" pitchFamily="18" charset="0"/>
                <a:ea typeface="Times New Roman" panose="02020603050405020304" pitchFamily="18" charset="0"/>
                <a:cs typeface="Times New Roman" panose="02020603050405020304" pitchFamily="18" charset="0"/>
              </a:rPr>
              <a:t>re</a:t>
            </a:r>
            <a:r>
              <a:rPr lang="en-US" dirty="0">
                <a:latin typeface="Times New Roman" panose="02020603050405020304" pitchFamily="18" charset="0"/>
                <a:ea typeface="Times New Roman" panose="02020603050405020304" pitchFamily="18" charset="0"/>
                <a:cs typeface="Times New Roman" panose="02020603050405020304" pitchFamily="18" charset="0"/>
              </a:rPr>
              <a:t>l</a:t>
            </a:r>
            <a:r>
              <a:rPr lang="en-US" spc="10" dirty="0">
                <a:latin typeface="Times New Roman" panose="02020603050405020304" pitchFamily="18" charset="0"/>
                <a:ea typeface="Times New Roman" panose="02020603050405020304" pitchFamily="18" charset="0"/>
                <a:cs typeface="Times New Roman" panose="02020603050405020304" pitchFamily="18" charset="0"/>
              </a:rPr>
              <a:t>a</a:t>
            </a:r>
            <a:r>
              <a:rPr lang="en-US" dirty="0">
                <a:latin typeface="Times New Roman" panose="02020603050405020304" pitchFamily="18" charset="0"/>
                <a:ea typeface="Times New Roman" panose="02020603050405020304" pitchFamily="18" charset="0"/>
                <a:cs typeface="Times New Roman" panose="02020603050405020304" pitchFamily="18" charset="0"/>
              </a:rPr>
              <a:t>t</a:t>
            </a:r>
            <a:r>
              <a:rPr lang="en-US" spc="5" dirty="0">
                <a:latin typeface="Times New Roman" panose="02020603050405020304" pitchFamily="18" charset="0"/>
                <a:ea typeface="Times New Roman" panose="02020603050405020304" pitchFamily="18" charset="0"/>
                <a:cs typeface="Times New Roman" panose="02020603050405020304" pitchFamily="18" charset="0"/>
              </a:rPr>
              <a:t>i</a:t>
            </a:r>
            <a:r>
              <a:rPr lang="en-US" dirty="0">
                <a:latin typeface="Times New Roman" panose="02020603050405020304" pitchFamily="18" charset="0"/>
                <a:ea typeface="Times New Roman" panose="02020603050405020304" pitchFamily="18" charset="0"/>
                <a:cs typeface="Times New Roman" panose="02020603050405020304" pitchFamily="18" charset="0"/>
              </a:rPr>
              <a:t>onship.</a:t>
            </a: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6" name="Table 5"/>
          <p:cNvGraphicFramePr>
            <a:graphicFrameLocks noGrp="1"/>
          </p:cNvGraphicFramePr>
          <p:nvPr/>
        </p:nvGraphicFramePr>
        <p:xfrm>
          <a:off x="4191000" y="1066801"/>
          <a:ext cx="5650230" cy="1981835"/>
        </p:xfrm>
        <a:graphic>
          <a:graphicData uri="http://schemas.openxmlformats.org/drawingml/2006/table">
            <a:tbl>
              <a:tblPr firstRow="1" firstCol="1" lastRow="1" lastCol="1" bandRow="1" bandCol="1">
                <a:tableStyleId>{93296810-A885-4BE3-A3E7-6D5BEEA58F35}</a:tableStyleId>
              </a:tblPr>
              <a:tblGrid>
                <a:gridCol w="3243580">
                  <a:extLst>
                    <a:ext uri="{9D8B030D-6E8A-4147-A177-3AD203B41FA5}">
                      <a16:colId xmlns:a16="http://schemas.microsoft.com/office/drawing/2014/main" val="20000"/>
                    </a:ext>
                  </a:extLst>
                </a:gridCol>
                <a:gridCol w="2406650">
                  <a:extLst>
                    <a:ext uri="{9D8B030D-6E8A-4147-A177-3AD203B41FA5}">
                      <a16:colId xmlns:a16="http://schemas.microsoft.com/office/drawing/2014/main" val="20001"/>
                    </a:ext>
                  </a:extLst>
                </a:gridCol>
              </a:tblGrid>
              <a:tr h="242570">
                <a:tc>
                  <a:txBody>
                    <a:bodyPr/>
                    <a:lstStyle/>
                    <a:p>
                      <a:pPr marL="448945" marR="0">
                        <a:lnSpc>
                          <a:spcPct val="115000"/>
                        </a:lnSpc>
                        <a:spcBef>
                          <a:spcPts val="20"/>
                        </a:spcBef>
                        <a:spcAft>
                          <a:spcPts val="0"/>
                        </a:spcAft>
                      </a:pPr>
                      <a:r>
                        <a:rPr lang="en-US" sz="1200" dirty="0">
                          <a:effectLst/>
                        </a:rPr>
                        <a:t>(A</a:t>
                      </a:r>
                      <a:r>
                        <a:rPr lang="en-US" sz="1200" spc="-5" dirty="0">
                          <a:effectLst/>
                        </a:rPr>
                        <a:t> </a:t>
                      </a:r>
                      <a:r>
                        <a:rPr lang="en-US" sz="1200" dirty="0">
                          <a:effectLst/>
                        </a:rPr>
                        <a:t>+</a:t>
                      </a:r>
                      <a:r>
                        <a:rPr lang="en-US" sz="1200" spc="5" dirty="0">
                          <a:effectLst/>
                        </a:rPr>
                        <a:t> </a:t>
                      </a:r>
                      <a:r>
                        <a:rPr lang="en-US" sz="1200" spc="-10" dirty="0">
                          <a:effectLst/>
                        </a:rPr>
                        <a:t>B</a:t>
                      </a:r>
                      <a:r>
                        <a:rPr lang="en-US" sz="1200" dirty="0">
                          <a:effectLst/>
                        </a:rPr>
                        <a:t>)</a:t>
                      </a:r>
                      <a:r>
                        <a:rPr lang="en-US" sz="1200" spc="-5" dirty="0">
                          <a:effectLst/>
                        </a:rPr>
                        <a:t>(</a:t>
                      </a:r>
                      <a:r>
                        <a:rPr lang="en-US" sz="1200" spc="10" dirty="0">
                          <a:effectLst/>
                        </a:rPr>
                        <a:t>A</a:t>
                      </a:r>
                      <a:r>
                        <a:rPr lang="en-US" sz="1200" spc="-5" dirty="0">
                          <a:effectLst/>
                        </a:rPr>
                        <a:t>+</a:t>
                      </a:r>
                      <a:r>
                        <a:rPr lang="en-US" sz="1200" dirty="0">
                          <a:effectLst/>
                        </a:rPr>
                        <a:t>C) = AA</a:t>
                      </a:r>
                      <a:r>
                        <a:rPr lang="en-US" sz="1200" spc="-5" dirty="0">
                          <a:effectLst/>
                        </a:rPr>
                        <a:t> +</a:t>
                      </a:r>
                      <a:r>
                        <a:rPr lang="en-US" sz="1200" spc="10" dirty="0">
                          <a:effectLst/>
                        </a:rPr>
                        <a:t>A</a:t>
                      </a:r>
                      <a:r>
                        <a:rPr lang="en-US" sz="1200" dirty="0">
                          <a:effectLst/>
                        </a:rPr>
                        <a:t>C +</a:t>
                      </a:r>
                      <a:r>
                        <a:rPr lang="en-US" sz="1200" spc="-5" dirty="0">
                          <a:effectLst/>
                        </a:rPr>
                        <a:t> </a:t>
                      </a:r>
                      <a:r>
                        <a:rPr lang="en-US" sz="1200" spc="-10" dirty="0">
                          <a:effectLst/>
                        </a:rPr>
                        <a:t>B</a:t>
                      </a:r>
                      <a:r>
                        <a:rPr lang="en-US" sz="1200" dirty="0">
                          <a:effectLst/>
                        </a:rPr>
                        <a:t>A +</a:t>
                      </a:r>
                      <a:r>
                        <a:rPr lang="en-US" sz="1200" spc="5" dirty="0">
                          <a:effectLst/>
                        </a:rPr>
                        <a:t> </a:t>
                      </a:r>
                      <a:r>
                        <a:rPr lang="en-US" sz="1200" spc="-10" dirty="0">
                          <a:effectLst/>
                        </a:rPr>
                        <a:t>B</a:t>
                      </a:r>
                      <a:r>
                        <a:rPr lang="en-US" sz="1200" dirty="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721995" marR="0">
                        <a:lnSpc>
                          <a:spcPct val="115000"/>
                        </a:lnSpc>
                        <a:spcBef>
                          <a:spcPts val="20"/>
                        </a:spcBef>
                        <a:spcAft>
                          <a:spcPts val="0"/>
                        </a:spcAft>
                      </a:pPr>
                      <a:r>
                        <a:rPr lang="en-US" sz="1200" dirty="0">
                          <a:effectLst/>
                        </a:rPr>
                        <a:t>dis</a:t>
                      </a:r>
                      <a:r>
                        <a:rPr lang="en-US" sz="1200" spc="5" dirty="0">
                          <a:effectLst/>
                        </a:rPr>
                        <a:t>t</a:t>
                      </a:r>
                      <a:r>
                        <a:rPr lang="en-US" sz="1200" dirty="0">
                          <a:effectLst/>
                        </a:rPr>
                        <a:t>ributive</a:t>
                      </a:r>
                      <a:r>
                        <a:rPr lang="en-US" sz="1200" spc="-5" dirty="0">
                          <a:effectLst/>
                        </a:rPr>
                        <a:t> </a:t>
                      </a:r>
                      <a:r>
                        <a:rPr lang="en-US" sz="1200" dirty="0">
                          <a:effectLst/>
                        </a:rPr>
                        <a:t>law</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00"/>
                  </a:ext>
                </a:extLst>
              </a:tr>
              <a:tr h="248285">
                <a:tc>
                  <a:txBody>
                    <a:bodyPr/>
                    <a:lstStyle/>
                    <a:p>
                      <a:pPr marL="941070" marR="0">
                        <a:lnSpc>
                          <a:spcPts val="1345"/>
                        </a:lnSpc>
                        <a:spcBef>
                          <a:spcPts val="0"/>
                        </a:spcBef>
                        <a:spcAft>
                          <a:spcPts val="0"/>
                        </a:spcAft>
                      </a:pPr>
                      <a:r>
                        <a:rPr lang="en-US" sz="1200" dirty="0">
                          <a:effectLst/>
                        </a:rPr>
                        <a:t>=</a:t>
                      </a:r>
                      <a:r>
                        <a:rPr lang="en-US" sz="1200" spc="-5" dirty="0">
                          <a:effectLst/>
                        </a:rPr>
                        <a:t> </a:t>
                      </a:r>
                      <a:r>
                        <a:rPr lang="en-US" sz="1200" dirty="0">
                          <a:effectLst/>
                        </a:rPr>
                        <a:t>A +</a:t>
                      </a:r>
                      <a:r>
                        <a:rPr lang="en-US" sz="1200" spc="-5" dirty="0">
                          <a:effectLst/>
                        </a:rPr>
                        <a:t> </a:t>
                      </a:r>
                      <a:r>
                        <a:rPr lang="en-US" sz="1200" dirty="0">
                          <a:effectLst/>
                        </a:rPr>
                        <a:t>AC +</a:t>
                      </a:r>
                      <a:r>
                        <a:rPr lang="en-US" sz="1200" spc="5" dirty="0">
                          <a:effectLst/>
                        </a:rPr>
                        <a:t> </a:t>
                      </a:r>
                      <a:r>
                        <a:rPr lang="en-US" sz="1200" spc="-10" dirty="0">
                          <a:effectLst/>
                        </a:rPr>
                        <a:t>B</a:t>
                      </a:r>
                      <a:r>
                        <a:rPr lang="en-US" sz="1200" dirty="0">
                          <a:effectLst/>
                        </a:rPr>
                        <a:t>A</a:t>
                      </a:r>
                      <a:r>
                        <a:rPr lang="en-US" sz="1200" spc="10" dirty="0">
                          <a:effectLst/>
                        </a:rPr>
                        <a:t> </a:t>
                      </a:r>
                      <a:r>
                        <a:rPr lang="en-US" sz="1200" dirty="0">
                          <a:effectLst/>
                        </a:rPr>
                        <a:t>+</a:t>
                      </a:r>
                      <a:r>
                        <a:rPr lang="en-US" sz="1200" spc="-5" dirty="0">
                          <a:effectLst/>
                        </a:rPr>
                        <a:t> </a:t>
                      </a:r>
                      <a:r>
                        <a:rPr lang="en-US" sz="1200" spc="-10" dirty="0">
                          <a:effectLst/>
                        </a:rPr>
                        <a:t>B</a:t>
                      </a:r>
                      <a:r>
                        <a:rPr lang="en-US" sz="1200" dirty="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999490" marR="988695" algn="ctr">
                        <a:lnSpc>
                          <a:spcPts val="1345"/>
                        </a:lnSpc>
                        <a:spcBef>
                          <a:spcPts val="0"/>
                        </a:spcBef>
                        <a:spcAft>
                          <a:spcPts val="0"/>
                        </a:spcAft>
                      </a:pPr>
                      <a:r>
                        <a:rPr lang="en-US" sz="1200" dirty="0">
                          <a:effectLst/>
                        </a:rPr>
                        <a:t>rule</a:t>
                      </a:r>
                      <a:r>
                        <a:rPr lang="en-US" sz="1200" spc="-5" dirty="0">
                          <a:effectLst/>
                        </a:rPr>
                        <a:t> </a:t>
                      </a:r>
                      <a:r>
                        <a:rPr lang="en-US" sz="1200" dirty="0">
                          <a:effectLst/>
                        </a:rPr>
                        <a:t>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01"/>
                  </a:ext>
                </a:extLst>
              </a:tr>
              <a:tr h="248920">
                <a:tc>
                  <a:txBody>
                    <a:bodyPr/>
                    <a:lstStyle/>
                    <a:p>
                      <a:pPr marL="889635" marR="0">
                        <a:lnSpc>
                          <a:spcPct val="115000"/>
                        </a:lnSpc>
                        <a:spcBef>
                          <a:spcPts val="20"/>
                        </a:spcBef>
                        <a:spcAft>
                          <a:spcPts val="0"/>
                        </a:spcAft>
                      </a:pPr>
                      <a:r>
                        <a:rPr lang="en-US" sz="1200" dirty="0">
                          <a:effectLst/>
                        </a:rPr>
                        <a:t>=</a:t>
                      </a:r>
                      <a:r>
                        <a:rPr lang="en-US" sz="1200" spc="-5" dirty="0">
                          <a:effectLst/>
                        </a:rPr>
                        <a:t> </a:t>
                      </a:r>
                      <a:r>
                        <a:rPr lang="en-US" sz="1200" dirty="0">
                          <a:effectLst/>
                        </a:rPr>
                        <a:t>A </a:t>
                      </a:r>
                      <a:r>
                        <a:rPr lang="en-US" sz="1200" spc="-5" dirty="0">
                          <a:effectLst/>
                        </a:rPr>
                        <a:t>(</a:t>
                      </a:r>
                      <a:r>
                        <a:rPr lang="en-US" sz="1200" dirty="0">
                          <a:effectLst/>
                        </a:rPr>
                        <a:t>1 +</a:t>
                      </a:r>
                      <a:r>
                        <a:rPr lang="en-US" sz="1200" spc="-5" dirty="0">
                          <a:effectLst/>
                        </a:rPr>
                        <a:t> </a:t>
                      </a:r>
                      <a:r>
                        <a:rPr lang="en-US" sz="1200" dirty="0">
                          <a:effectLst/>
                        </a:rPr>
                        <a:t>C)</a:t>
                      </a:r>
                      <a:r>
                        <a:rPr lang="en-US" sz="1200" spc="5" dirty="0">
                          <a:effectLst/>
                        </a:rPr>
                        <a:t> </a:t>
                      </a:r>
                      <a:r>
                        <a:rPr lang="en-US" sz="1200" dirty="0">
                          <a:effectLst/>
                        </a:rPr>
                        <a:t>+</a:t>
                      </a:r>
                      <a:r>
                        <a:rPr lang="en-US" sz="1200" spc="-5" dirty="0">
                          <a:effectLst/>
                        </a:rPr>
                        <a:t> </a:t>
                      </a:r>
                      <a:r>
                        <a:rPr lang="en-US" sz="1200" dirty="0">
                          <a:effectLst/>
                        </a:rPr>
                        <a:t>BA +</a:t>
                      </a:r>
                      <a:r>
                        <a:rPr lang="en-US" sz="1200" spc="5" dirty="0">
                          <a:effectLst/>
                        </a:rPr>
                        <a:t> </a:t>
                      </a:r>
                      <a:r>
                        <a:rPr lang="en-US" sz="1200" spc="-10" dirty="0">
                          <a:effectLst/>
                        </a:rPr>
                        <a:t>B</a:t>
                      </a:r>
                      <a:r>
                        <a:rPr lang="en-US" sz="1200" dirty="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721995" marR="0">
                        <a:lnSpc>
                          <a:spcPct val="115000"/>
                        </a:lnSpc>
                        <a:spcBef>
                          <a:spcPts val="20"/>
                        </a:spcBef>
                        <a:spcAft>
                          <a:spcPts val="0"/>
                        </a:spcAft>
                      </a:pPr>
                      <a:r>
                        <a:rPr lang="en-US" sz="1200" dirty="0">
                          <a:effectLst/>
                        </a:rPr>
                        <a:t>dis</a:t>
                      </a:r>
                      <a:r>
                        <a:rPr lang="en-US" sz="1200" spc="5" dirty="0">
                          <a:effectLst/>
                        </a:rPr>
                        <a:t>t</a:t>
                      </a:r>
                      <a:r>
                        <a:rPr lang="en-US" sz="1200" dirty="0">
                          <a:effectLst/>
                        </a:rPr>
                        <a:t>ributive</a:t>
                      </a:r>
                      <a:r>
                        <a:rPr lang="en-US" sz="1200" spc="-5" dirty="0">
                          <a:effectLst/>
                        </a:rPr>
                        <a:t> </a:t>
                      </a:r>
                      <a:r>
                        <a:rPr lang="en-US" sz="1200" dirty="0">
                          <a:effectLst/>
                        </a:rPr>
                        <a:t>law</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02"/>
                  </a:ext>
                </a:extLst>
              </a:tr>
              <a:tr h="248285">
                <a:tc>
                  <a:txBody>
                    <a:bodyPr/>
                    <a:lstStyle/>
                    <a:p>
                      <a:pPr marL="1069975" marR="1064895" algn="ctr">
                        <a:lnSpc>
                          <a:spcPts val="1400"/>
                        </a:lnSpc>
                        <a:spcBef>
                          <a:spcPts val="0"/>
                        </a:spcBef>
                        <a:spcAft>
                          <a:spcPts val="0"/>
                        </a:spcAft>
                      </a:pPr>
                      <a:r>
                        <a:rPr lang="en-US" sz="1200" dirty="0">
                          <a:effectLst/>
                        </a:rPr>
                        <a:t>=</a:t>
                      </a:r>
                      <a:r>
                        <a:rPr lang="en-US" sz="1200" spc="-5" dirty="0">
                          <a:effectLst/>
                        </a:rPr>
                        <a:t> </a:t>
                      </a:r>
                      <a:r>
                        <a:rPr lang="en-US" sz="1200" dirty="0">
                          <a:effectLst/>
                        </a:rPr>
                        <a:t>A</a:t>
                      </a:r>
                      <a:r>
                        <a:rPr lang="en-US" sz="800" spc="5" dirty="0">
                          <a:effectLst/>
                        </a:rPr>
                        <a:t>.</a:t>
                      </a:r>
                      <a:r>
                        <a:rPr lang="en-US" sz="1200" dirty="0">
                          <a:effectLst/>
                        </a:rPr>
                        <a:t>1 </a:t>
                      </a:r>
                      <a:r>
                        <a:rPr lang="en-US" sz="1200" spc="-5" dirty="0">
                          <a:effectLst/>
                        </a:rPr>
                        <a:t>+</a:t>
                      </a:r>
                      <a:r>
                        <a:rPr lang="en-US" sz="1200" dirty="0">
                          <a:effectLst/>
                        </a:rPr>
                        <a:t>BA +</a:t>
                      </a:r>
                      <a:r>
                        <a:rPr lang="en-US" sz="1200" spc="5" dirty="0">
                          <a:effectLst/>
                        </a:rPr>
                        <a:t> </a:t>
                      </a:r>
                      <a:r>
                        <a:rPr lang="en-US" sz="1200" spc="-10" dirty="0">
                          <a:effectLst/>
                        </a:rPr>
                        <a:t>B</a:t>
                      </a:r>
                      <a:r>
                        <a:rPr lang="en-US" sz="1200" dirty="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996950" marR="986155" algn="ctr">
                        <a:lnSpc>
                          <a:spcPct val="115000"/>
                        </a:lnSpc>
                        <a:spcBef>
                          <a:spcPts val="20"/>
                        </a:spcBef>
                        <a:spcAft>
                          <a:spcPts val="0"/>
                        </a:spcAft>
                      </a:pPr>
                      <a:r>
                        <a:rPr lang="en-US" sz="1200" dirty="0">
                          <a:effectLst/>
                        </a:rPr>
                        <a:t>rule</a:t>
                      </a:r>
                      <a:r>
                        <a:rPr lang="en-US" sz="1200" spc="-5" dirty="0">
                          <a:effectLst/>
                        </a:rPr>
                        <a:t> </a:t>
                      </a:r>
                      <a:r>
                        <a:rPr lang="en-US" sz="1200" dirty="0">
                          <a:effectLst/>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03"/>
                  </a:ext>
                </a:extLst>
              </a:tr>
              <a:tr h="248285">
                <a:tc>
                  <a:txBody>
                    <a:bodyPr/>
                    <a:lstStyle/>
                    <a:p>
                      <a:pPr marL="1104265" marR="1099185" algn="ctr">
                        <a:lnSpc>
                          <a:spcPct val="115000"/>
                        </a:lnSpc>
                        <a:spcBef>
                          <a:spcPts val="20"/>
                        </a:spcBef>
                        <a:spcAft>
                          <a:spcPts val="0"/>
                        </a:spcAft>
                      </a:pPr>
                      <a:r>
                        <a:rPr lang="en-US" sz="1200" dirty="0">
                          <a:effectLst/>
                        </a:rPr>
                        <a:t>=</a:t>
                      </a:r>
                      <a:r>
                        <a:rPr lang="en-US" sz="1200" spc="-5" dirty="0">
                          <a:effectLst/>
                        </a:rPr>
                        <a:t> </a:t>
                      </a:r>
                      <a:r>
                        <a:rPr lang="en-US" sz="1200" dirty="0">
                          <a:effectLst/>
                        </a:rPr>
                        <a:t>A +</a:t>
                      </a:r>
                      <a:r>
                        <a:rPr lang="en-US" sz="1200" spc="5" dirty="0">
                          <a:effectLst/>
                        </a:rPr>
                        <a:t> </a:t>
                      </a:r>
                      <a:r>
                        <a:rPr lang="en-US" sz="1200" spc="-10" dirty="0">
                          <a:effectLst/>
                        </a:rPr>
                        <a:t>B</a:t>
                      </a:r>
                      <a:r>
                        <a:rPr lang="en-US" sz="1200" dirty="0">
                          <a:effectLst/>
                        </a:rPr>
                        <a:t>A +</a:t>
                      </a:r>
                      <a:r>
                        <a:rPr lang="en-US" sz="1200" spc="5" dirty="0">
                          <a:effectLst/>
                        </a:rPr>
                        <a:t> </a:t>
                      </a:r>
                      <a:r>
                        <a:rPr lang="en-US" sz="1200" spc="-10" dirty="0">
                          <a:effectLst/>
                        </a:rPr>
                        <a:t>B</a:t>
                      </a:r>
                      <a:r>
                        <a:rPr lang="en-US" sz="1200" dirty="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999490" marR="988695" algn="ctr">
                        <a:lnSpc>
                          <a:spcPct val="115000"/>
                        </a:lnSpc>
                        <a:spcBef>
                          <a:spcPts val="20"/>
                        </a:spcBef>
                        <a:spcAft>
                          <a:spcPts val="0"/>
                        </a:spcAft>
                      </a:pPr>
                      <a:r>
                        <a:rPr lang="en-US" sz="1200" dirty="0">
                          <a:effectLst/>
                        </a:rPr>
                        <a:t>rule</a:t>
                      </a:r>
                      <a:r>
                        <a:rPr lang="en-US" sz="1200" spc="-5" dirty="0">
                          <a:effectLst/>
                        </a:rPr>
                        <a:t> </a:t>
                      </a:r>
                      <a:r>
                        <a:rPr lang="en-US" sz="1200" dirty="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04"/>
                  </a:ext>
                </a:extLst>
              </a:tr>
              <a:tr h="248285">
                <a:tc>
                  <a:txBody>
                    <a:bodyPr/>
                    <a:lstStyle/>
                    <a:p>
                      <a:pPr marL="1075055" marR="0">
                        <a:lnSpc>
                          <a:spcPct val="115000"/>
                        </a:lnSpc>
                        <a:spcBef>
                          <a:spcPts val="20"/>
                        </a:spcBef>
                        <a:spcAft>
                          <a:spcPts val="0"/>
                        </a:spcAft>
                      </a:pPr>
                      <a:r>
                        <a:rPr lang="en-US" sz="1200" dirty="0">
                          <a:effectLst/>
                        </a:rPr>
                        <a:t>=</a:t>
                      </a:r>
                      <a:r>
                        <a:rPr lang="en-US" sz="1200" spc="-5" dirty="0">
                          <a:effectLst/>
                        </a:rPr>
                        <a:t> </a:t>
                      </a:r>
                      <a:r>
                        <a:rPr lang="en-US" sz="1200" dirty="0">
                          <a:effectLst/>
                        </a:rPr>
                        <a:t>A </a:t>
                      </a:r>
                      <a:r>
                        <a:rPr lang="en-US" sz="1200" spc="-5" dirty="0">
                          <a:effectLst/>
                        </a:rPr>
                        <a:t>(</a:t>
                      </a:r>
                      <a:r>
                        <a:rPr lang="en-US" sz="1200" dirty="0">
                          <a:effectLst/>
                        </a:rPr>
                        <a:t>1 +</a:t>
                      </a:r>
                      <a:r>
                        <a:rPr lang="en-US" sz="1200" spc="5" dirty="0">
                          <a:effectLst/>
                        </a:rPr>
                        <a:t> </a:t>
                      </a:r>
                      <a:r>
                        <a:rPr lang="en-US" sz="1200" spc="-10" dirty="0">
                          <a:effectLst/>
                        </a:rPr>
                        <a:t>B</a:t>
                      </a:r>
                      <a:r>
                        <a:rPr lang="en-US" sz="1200" dirty="0">
                          <a:effectLst/>
                        </a:rPr>
                        <a:t>)</a:t>
                      </a:r>
                      <a:r>
                        <a:rPr lang="en-US" sz="1200" spc="5" dirty="0">
                          <a:effectLst/>
                        </a:rPr>
                        <a:t> </a:t>
                      </a:r>
                      <a:r>
                        <a:rPr lang="en-US" sz="1200" dirty="0">
                          <a:effectLst/>
                        </a:rPr>
                        <a:t>+</a:t>
                      </a:r>
                      <a:r>
                        <a:rPr lang="en-US" sz="1200" spc="-5" dirty="0">
                          <a:effectLst/>
                        </a:rPr>
                        <a:t> </a:t>
                      </a:r>
                      <a:r>
                        <a:rPr lang="en-US" sz="1200" spc="-10" dirty="0">
                          <a:effectLst/>
                        </a:rPr>
                        <a:t>B</a:t>
                      </a:r>
                      <a:r>
                        <a:rPr lang="en-US" sz="1200" dirty="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721995" marR="0">
                        <a:lnSpc>
                          <a:spcPct val="115000"/>
                        </a:lnSpc>
                        <a:spcBef>
                          <a:spcPts val="20"/>
                        </a:spcBef>
                        <a:spcAft>
                          <a:spcPts val="0"/>
                        </a:spcAft>
                      </a:pPr>
                      <a:r>
                        <a:rPr lang="en-US" sz="1200" dirty="0">
                          <a:effectLst/>
                        </a:rPr>
                        <a:t>dis</a:t>
                      </a:r>
                      <a:r>
                        <a:rPr lang="en-US" sz="1200" spc="5" dirty="0">
                          <a:effectLst/>
                        </a:rPr>
                        <a:t>t</a:t>
                      </a:r>
                      <a:r>
                        <a:rPr lang="en-US" sz="1200" dirty="0">
                          <a:effectLst/>
                        </a:rPr>
                        <a:t>ributive</a:t>
                      </a:r>
                      <a:r>
                        <a:rPr lang="en-US" sz="1200" spc="-5" dirty="0">
                          <a:effectLst/>
                        </a:rPr>
                        <a:t> </a:t>
                      </a:r>
                      <a:r>
                        <a:rPr lang="en-US" sz="1200" dirty="0">
                          <a:effectLst/>
                        </a:rPr>
                        <a:t>law</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05"/>
                  </a:ext>
                </a:extLst>
              </a:tr>
              <a:tr h="247015">
                <a:tc>
                  <a:txBody>
                    <a:bodyPr/>
                    <a:lstStyle/>
                    <a:p>
                      <a:pPr marL="1237615" marR="1233805" algn="ctr">
                        <a:lnSpc>
                          <a:spcPts val="1400"/>
                        </a:lnSpc>
                        <a:spcBef>
                          <a:spcPts val="0"/>
                        </a:spcBef>
                        <a:spcAft>
                          <a:spcPts val="0"/>
                        </a:spcAft>
                      </a:pPr>
                      <a:r>
                        <a:rPr lang="en-US" sz="1200" dirty="0">
                          <a:effectLst/>
                        </a:rPr>
                        <a:t>=</a:t>
                      </a:r>
                      <a:r>
                        <a:rPr lang="en-US" sz="1200" spc="-5" dirty="0">
                          <a:effectLst/>
                        </a:rPr>
                        <a:t> </a:t>
                      </a:r>
                      <a:r>
                        <a:rPr lang="en-US" sz="1200" dirty="0">
                          <a:effectLst/>
                        </a:rPr>
                        <a:t>A</a:t>
                      </a:r>
                      <a:r>
                        <a:rPr lang="en-US" sz="800" spc="5" dirty="0">
                          <a:effectLst/>
                        </a:rPr>
                        <a:t>.</a:t>
                      </a:r>
                      <a:r>
                        <a:rPr lang="en-US" sz="1200" dirty="0">
                          <a:effectLst/>
                        </a:rPr>
                        <a:t>1 +</a:t>
                      </a:r>
                      <a:r>
                        <a:rPr lang="en-US" sz="1200" spc="-5" dirty="0">
                          <a:effectLst/>
                        </a:rPr>
                        <a:t> </a:t>
                      </a:r>
                      <a:r>
                        <a:rPr lang="en-US" sz="1200" spc="-10" dirty="0">
                          <a:effectLst/>
                        </a:rPr>
                        <a:t>B</a:t>
                      </a:r>
                      <a:r>
                        <a:rPr lang="en-US" sz="1200" dirty="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996950" marR="986155" algn="ctr">
                        <a:lnSpc>
                          <a:spcPct val="115000"/>
                        </a:lnSpc>
                        <a:spcBef>
                          <a:spcPts val="20"/>
                        </a:spcBef>
                        <a:spcAft>
                          <a:spcPts val="0"/>
                        </a:spcAft>
                      </a:pPr>
                      <a:r>
                        <a:rPr lang="en-US" sz="1200" dirty="0">
                          <a:effectLst/>
                        </a:rPr>
                        <a:t>rule</a:t>
                      </a:r>
                      <a:r>
                        <a:rPr lang="en-US" sz="1200" spc="-5" dirty="0">
                          <a:effectLst/>
                        </a:rPr>
                        <a:t> </a:t>
                      </a:r>
                      <a:r>
                        <a:rPr lang="en-US" sz="1200" dirty="0">
                          <a:effectLst/>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06"/>
                  </a:ext>
                </a:extLst>
              </a:tr>
              <a:tr h="250190">
                <a:tc>
                  <a:txBody>
                    <a:bodyPr/>
                    <a:lstStyle/>
                    <a:p>
                      <a:pPr marL="1292225" marR="1285240" algn="ctr">
                        <a:lnSpc>
                          <a:spcPct val="115000"/>
                        </a:lnSpc>
                        <a:spcBef>
                          <a:spcPts val="30"/>
                        </a:spcBef>
                        <a:spcAft>
                          <a:spcPts val="0"/>
                        </a:spcAft>
                      </a:pPr>
                      <a:r>
                        <a:rPr lang="en-US" sz="1200" dirty="0">
                          <a:effectLst/>
                        </a:rPr>
                        <a:t>=</a:t>
                      </a:r>
                      <a:r>
                        <a:rPr lang="en-US" sz="1200" spc="-5" dirty="0">
                          <a:effectLst/>
                        </a:rPr>
                        <a:t> </a:t>
                      </a:r>
                      <a:r>
                        <a:rPr lang="en-US" sz="1200" dirty="0">
                          <a:effectLst/>
                        </a:rPr>
                        <a:t>A +</a:t>
                      </a:r>
                      <a:r>
                        <a:rPr lang="en-US" sz="1200" spc="5" dirty="0">
                          <a:effectLst/>
                        </a:rPr>
                        <a:t> </a:t>
                      </a:r>
                      <a:r>
                        <a:rPr lang="en-US" sz="1200" spc="-10" dirty="0">
                          <a:effectLst/>
                        </a:rPr>
                        <a:t>B</a:t>
                      </a:r>
                      <a:r>
                        <a:rPr lang="en-US" sz="1200" dirty="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999490" marR="988695" algn="ctr">
                        <a:lnSpc>
                          <a:spcPct val="115000"/>
                        </a:lnSpc>
                        <a:spcBef>
                          <a:spcPts val="30"/>
                        </a:spcBef>
                        <a:spcAft>
                          <a:spcPts val="0"/>
                        </a:spcAft>
                      </a:pPr>
                      <a:r>
                        <a:rPr lang="en-US" sz="1200" dirty="0">
                          <a:effectLst/>
                        </a:rPr>
                        <a:t>rule</a:t>
                      </a:r>
                      <a:r>
                        <a:rPr lang="en-US" sz="1200" spc="-5" dirty="0">
                          <a:effectLst/>
                        </a:rPr>
                        <a:t> </a:t>
                      </a:r>
                      <a:r>
                        <a:rPr lang="en-US" sz="1200" dirty="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07"/>
                  </a:ext>
                </a:extLst>
              </a:tr>
            </a:tbl>
          </a:graphicData>
        </a:graphic>
      </p:graphicFrame>
      <p:sp>
        <p:nvSpPr>
          <p:cNvPr id="7" name="Rectangle 6"/>
          <p:cNvSpPr/>
          <p:nvPr/>
        </p:nvSpPr>
        <p:spPr>
          <a:xfrm>
            <a:off x="2209801" y="1102668"/>
            <a:ext cx="1000595" cy="338554"/>
          </a:xfrm>
          <a:prstGeom prst="rect">
            <a:avLst/>
          </a:prstGeom>
        </p:spPr>
        <p:txBody>
          <a:bodyPr wrap="none">
            <a:spAutoFit/>
          </a:bodyPr>
          <a:lstStyle/>
          <a:p>
            <a:r>
              <a:rPr lang="en-US" sz="1600" b="1" dirty="0"/>
              <a:t>Method 1</a:t>
            </a:r>
          </a:p>
        </p:txBody>
      </p:sp>
      <p:graphicFrame>
        <p:nvGraphicFramePr>
          <p:cNvPr id="8" name="Table 7"/>
          <p:cNvGraphicFramePr>
            <a:graphicFrameLocks noGrp="1"/>
          </p:cNvGraphicFramePr>
          <p:nvPr>
            <p:extLst>
              <p:ext uri="{D42A27DB-BD31-4B8C-83A1-F6EECF244321}">
                <p14:modId xmlns:p14="http://schemas.microsoft.com/office/powerpoint/2010/main" val="200339785"/>
              </p:ext>
            </p:extLst>
          </p:nvPr>
        </p:nvGraphicFramePr>
        <p:xfrm>
          <a:off x="4598504" y="3124200"/>
          <a:ext cx="5459896" cy="2893337"/>
        </p:xfrm>
        <a:graphic>
          <a:graphicData uri="http://schemas.openxmlformats.org/drawingml/2006/table">
            <a:tbl>
              <a:tblPr firstRow="1" firstCol="1" lastRow="1" lastCol="1" bandRow="1" bandCol="1">
                <a:tableStyleId>{16D9F66E-5EB9-4882-86FB-DCBF35E3C3E4}</a:tableStyleId>
              </a:tblPr>
              <a:tblGrid>
                <a:gridCol w="405323">
                  <a:extLst>
                    <a:ext uri="{9D8B030D-6E8A-4147-A177-3AD203B41FA5}">
                      <a16:colId xmlns:a16="http://schemas.microsoft.com/office/drawing/2014/main" val="20000"/>
                    </a:ext>
                  </a:extLst>
                </a:gridCol>
                <a:gridCol w="417292">
                  <a:extLst>
                    <a:ext uri="{9D8B030D-6E8A-4147-A177-3AD203B41FA5}">
                      <a16:colId xmlns:a16="http://schemas.microsoft.com/office/drawing/2014/main" val="20001"/>
                    </a:ext>
                  </a:extLst>
                </a:gridCol>
                <a:gridCol w="420483">
                  <a:extLst>
                    <a:ext uri="{9D8B030D-6E8A-4147-A177-3AD203B41FA5}">
                      <a16:colId xmlns:a16="http://schemas.microsoft.com/office/drawing/2014/main" val="20002"/>
                    </a:ext>
                  </a:extLst>
                </a:gridCol>
                <a:gridCol w="602400">
                  <a:extLst>
                    <a:ext uri="{9D8B030D-6E8A-4147-A177-3AD203B41FA5}">
                      <a16:colId xmlns:a16="http://schemas.microsoft.com/office/drawing/2014/main" val="20003"/>
                    </a:ext>
                  </a:extLst>
                </a:gridCol>
                <a:gridCol w="742827">
                  <a:extLst>
                    <a:ext uri="{9D8B030D-6E8A-4147-A177-3AD203B41FA5}">
                      <a16:colId xmlns:a16="http://schemas.microsoft.com/office/drawing/2014/main" val="20004"/>
                    </a:ext>
                  </a:extLst>
                </a:gridCol>
                <a:gridCol w="1407461">
                  <a:extLst>
                    <a:ext uri="{9D8B030D-6E8A-4147-A177-3AD203B41FA5}">
                      <a16:colId xmlns:a16="http://schemas.microsoft.com/office/drawing/2014/main" val="20005"/>
                    </a:ext>
                  </a:extLst>
                </a:gridCol>
                <a:gridCol w="546548">
                  <a:extLst>
                    <a:ext uri="{9D8B030D-6E8A-4147-A177-3AD203B41FA5}">
                      <a16:colId xmlns:a16="http://schemas.microsoft.com/office/drawing/2014/main" val="20006"/>
                    </a:ext>
                  </a:extLst>
                </a:gridCol>
                <a:gridCol w="917562">
                  <a:extLst>
                    <a:ext uri="{9D8B030D-6E8A-4147-A177-3AD203B41FA5}">
                      <a16:colId xmlns:a16="http://schemas.microsoft.com/office/drawing/2014/main" val="20007"/>
                    </a:ext>
                  </a:extLst>
                </a:gridCol>
              </a:tblGrid>
              <a:tr h="237976">
                <a:tc>
                  <a:txBody>
                    <a:bodyPr/>
                    <a:lstStyle/>
                    <a:p>
                      <a:pPr marL="0" marR="0">
                        <a:lnSpc>
                          <a:spcPts val="550"/>
                        </a:lnSpc>
                        <a:spcBef>
                          <a:spcPts val="5"/>
                        </a:spcBef>
                        <a:spcAft>
                          <a:spcPts val="0"/>
                        </a:spcAft>
                      </a:pPr>
                      <a:r>
                        <a:rPr lang="en-US" sz="550" dirty="0">
                          <a:effectLst/>
                        </a:rPr>
                        <a:t> </a:t>
                      </a:r>
                      <a:endParaRPr lang="en-US" sz="1100" dirty="0">
                        <a:effectLst/>
                      </a:endParaRPr>
                    </a:p>
                    <a:p>
                      <a:pPr marL="71755" marR="0">
                        <a:lnSpc>
                          <a:spcPct val="115000"/>
                        </a:lnSpc>
                        <a:spcBef>
                          <a:spcPts val="0"/>
                        </a:spcBef>
                        <a:spcAft>
                          <a:spcPts val="0"/>
                        </a:spcAft>
                      </a:pPr>
                      <a:r>
                        <a:rPr lang="en-US" sz="1200" dirty="0">
                          <a:effectLst/>
                        </a:rPr>
                        <a:t>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ts val="550"/>
                        </a:lnSpc>
                        <a:spcBef>
                          <a:spcPts val="5"/>
                        </a:spcBef>
                        <a:spcAft>
                          <a:spcPts val="0"/>
                        </a:spcAft>
                      </a:pPr>
                      <a:r>
                        <a:rPr lang="en-US" sz="550" dirty="0">
                          <a:effectLst/>
                        </a:rPr>
                        <a:t> </a:t>
                      </a:r>
                      <a:endParaRPr lang="en-US" sz="1100" dirty="0">
                        <a:effectLst/>
                      </a:endParaRPr>
                    </a:p>
                    <a:p>
                      <a:pPr marL="72390" marR="0">
                        <a:lnSpc>
                          <a:spcPct val="115000"/>
                        </a:lnSpc>
                        <a:spcBef>
                          <a:spcPts val="0"/>
                        </a:spcBef>
                        <a:spcAft>
                          <a:spcPts val="0"/>
                        </a:spcAft>
                      </a:pPr>
                      <a:r>
                        <a:rPr lang="en-US" sz="1200" dirty="0">
                          <a:effectLst/>
                        </a:rPr>
                        <a:t>B</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ts val="550"/>
                        </a:lnSpc>
                        <a:spcBef>
                          <a:spcPts val="5"/>
                        </a:spcBef>
                        <a:spcAft>
                          <a:spcPts val="0"/>
                        </a:spcAft>
                      </a:pPr>
                      <a:r>
                        <a:rPr lang="en-US" sz="550" dirty="0">
                          <a:effectLst/>
                        </a:rPr>
                        <a:t> </a:t>
                      </a:r>
                      <a:endParaRPr lang="en-US" sz="1100" dirty="0">
                        <a:effectLst/>
                      </a:endParaRPr>
                    </a:p>
                    <a:p>
                      <a:pPr marL="72390" marR="0">
                        <a:lnSpc>
                          <a:spcPct val="115000"/>
                        </a:lnSpc>
                        <a:spcBef>
                          <a:spcPts val="0"/>
                        </a:spcBef>
                        <a:spcAft>
                          <a:spcPts val="0"/>
                        </a:spcAft>
                      </a:pPr>
                      <a:r>
                        <a:rPr lang="en-US" sz="1200" dirty="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ts val="550"/>
                        </a:lnSpc>
                        <a:spcBef>
                          <a:spcPts val="5"/>
                        </a:spcBef>
                        <a:spcAft>
                          <a:spcPts val="0"/>
                        </a:spcAft>
                      </a:pPr>
                      <a:r>
                        <a:rPr lang="en-US" sz="550" dirty="0">
                          <a:effectLst/>
                        </a:rPr>
                        <a:t> </a:t>
                      </a:r>
                      <a:endParaRPr lang="en-US" sz="1100" dirty="0">
                        <a:effectLst/>
                      </a:endParaRPr>
                    </a:p>
                    <a:p>
                      <a:pPr marL="73025" marR="0">
                        <a:lnSpc>
                          <a:spcPct val="115000"/>
                        </a:lnSpc>
                        <a:spcBef>
                          <a:spcPts val="0"/>
                        </a:spcBef>
                        <a:spcAft>
                          <a:spcPts val="0"/>
                        </a:spcAft>
                      </a:pPr>
                      <a:r>
                        <a:rPr lang="en-US" sz="1200" dirty="0">
                          <a:effectLst/>
                        </a:rPr>
                        <a:t>A+B</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ts val="550"/>
                        </a:lnSpc>
                        <a:spcBef>
                          <a:spcPts val="5"/>
                        </a:spcBef>
                        <a:spcAft>
                          <a:spcPts val="0"/>
                        </a:spcAft>
                      </a:pPr>
                      <a:r>
                        <a:rPr lang="en-US" sz="550" dirty="0">
                          <a:effectLst/>
                        </a:rPr>
                        <a:t> </a:t>
                      </a:r>
                      <a:endParaRPr lang="en-US" sz="1100" dirty="0">
                        <a:effectLst/>
                      </a:endParaRPr>
                    </a:p>
                    <a:p>
                      <a:pPr marL="72390" marR="0">
                        <a:lnSpc>
                          <a:spcPct val="115000"/>
                        </a:lnSpc>
                        <a:spcBef>
                          <a:spcPts val="0"/>
                        </a:spcBef>
                        <a:spcAft>
                          <a:spcPts val="0"/>
                        </a:spcAft>
                      </a:pPr>
                      <a:r>
                        <a:rPr lang="en-US" sz="1200" dirty="0">
                          <a:effectLst/>
                        </a:rPr>
                        <a:t>A</a:t>
                      </a:r>
                      <a:r>
                        <a:rPr lang="en-US" sz="1200" spc="-5" dirty="0">
                          <a:effectLst/>
                        </a:rPr>
                        <a:t>+</a:t>
                      </a:r>
                      <a:r>
                        <a:rPr lang="en-US" sz="1200" dirty="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ts val="550"/>
                        </a:lnSpc>
                        <a:spcBef>
                          <a:spcPts val="5"/>
                        </a:spcBef>
                        <a:spcAft>
                          <a:spcPts val="0"/>
                        </a:spcAft>
                      </a:pPr>
                      <a:r>
                        <a:rPr lang="en-US" sz="550" dirty="0">
                          <a:effectLst/>
                        </a:rPr>
                        <a:t> </a:t>
                      </a:r>
                      <a:endParaRPr lang="en-US" sz="1100" dirty="0">
                        <a:effectLst/>
                      </a:endParaRPr>
                    </a:p>
                    <a:p>
                      <a:pPr marL="72390" marR="0">
                        <a:lnSpc>
                          <a:spcPct val="115000"/>
                        </a:lnSpc>
                        <a:spcBef>
                          <a:spcPts val="0"/>
                        </a:spcBef>
                        <a:spcAft>
                          <a:spcPts val="0"/>
                        </a:spcAft>
                      </a:pPr>
                      <a:r>
                        <a:rPr lang="en-US" sz="1200" dirty="0">
                          <a:effectLst/>
                        </a:rPr>
                        <a:t>(A</a:t>
                      </a:r>
                      <a:r>
                        <a:rPr lang="en-US" sz="1200" spc="-5" dirty="0">
                          <a:effectLst/>
                        </a:rPr>
                        <a:t> </a:t>
                      </a:r>
                      <a:r>
                        <a:rPr lang="en-US" sz="1200" dirty="0">
                          <a:effectLst/>
                        </a:rPr>
                        <a:t>+</a:t>
                      </a:r>
                      <a:r>
                        <a:rPr lang="en-US" sz="1200" spc="5" dirty="0">
                          <a:effectLst/>
                        </a:rPr>
                        <a:t> </a:t>
                      </a:r>
                      <a:r>
                        <a:rPr lang="en-US" sz="1200" spc="-10" dirty="0">
                          <a:effectLst/>
                        </a:rPr>
                        <a:t>B</a:t>
                      </a:r>
                      <a:r>
                        <a:rPr lang="en-US" sz="1200" dirty="0">
                          <a:effectLst/>
                        </a:rPr>
                        <a:t>)</a:t>
                      </a:r>
                      <a:r>
                        <a:rPr lang="en-US" sz="1200" spc="-5" dirty="0">
                          <a:effectLst/>
                        </a:rPr>
                        <a:t>(</a:t>
                      </a:r>
                      <a:r>
                        <a:rPr lang="en-US" sz="1200" spc="10" dirty="0">
                          <a:effectLst/>
                        </a:rPr>
                        <a:t>A</a:t>
                      </a:r>
                      <a:r>
                        <a:rPr lang="en-US" sz="1200" spc="-5" dirty="0">
                          <a:effectLst/>
                        </a:rPr>
                        <a:t>+</a:t>
                      </a:r>
                      <a:r>
                        <a:rPr lang="en-US" sz="1200" dirty="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ts val="550"/>
                        </a:lnSpc>
                        <a:spcBef>
                          <a:spcPts val="5"/>
                        </a:spcBef>
                        <a:spcAft>
                          <a:spcPts val="0"/>
                        </a:spcAft>
                      </a:pPr>
                      <a:r>
                        <a:rPr lang="en-US" sz="550" dirty="0">
                          <a:effectLst/>
                        </a:rPr>
                        <a:t> </a:t>
                      </a:r>
                      <a:endParaRPr lang="en-US" sz="1100" dirty="0">
                        <a:effectLst/>
                      </a:endParaRPr>
                    </a:p>
                    <a:p>
                      <a:pPr marL="72390" marR="0">
                        <a:lnSpc>
                          <a:spcPct val="115000"/>
                        </a:lnSpc>
                        <a:spcBef>
                          <a:spcPts val="0"/>
                        </a:spcBef>
                        <a:spcAft>
                          <a:spcPts val="0"/>
                        </a:spcAft>
                      </a:pPr>
                      <a:r>
                        <a:rPr lang="en-US" sz="1200" spc="-10" dirty="0">
                          <a:effectLst/>
                        </a:rPr>
                        <a:t>BC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ts val="550"/>
                        </a:lnSpc>
                        <a:spcBef>
                          <a:spcPts val="5"/>
                        </a:spcBef>
                        <a:spcAft>
                          <a:spcPts val="0"/>
                        </a:spcAft>
                      </a:pPr>
                      <a:r>
                        <a:rPr lang="en-US" sz="550" dirty="0">
                          <a:effectLst/>
                        </a:rPr>
                        <a:t> </a:t>
                      </a:r>
                      <a:endParaRPr lang="en-US" sz="1100" dirty="0">
                        <a:effectLst/>
                      </a:endParaRPr>
                    </a:p>
                    <a:p>
                      <a:pPr marL="73025" marR="0">
                        <a:lnSpc>
                          <a:spcPct val="115000"/>
                        </a:lnSpc>
                        <a:spcBef>
                          <a:spcPts val="0"/>
                        </a:spcBef>
                        <a:spcAft>
                          <a:spcPts val="0"/>
                        </a:spcAft>
                      </a:pPr>
                      <a:r>
                        <a:rPr lang="en-US" sz="1200" dirty="0">
                          <a:effectLst/>
                        </a:rPr>
                        <a:t>A +</a:t>
                      </a:r>
                      <a:r>
                        <a:rPr lang="en-US" sz="1200" spc="-5" dirty="0">
                          <a:effectLst/>
                        </a:rPr>
                        <a:t> </a:t>
                      </a:r>
                      <a:r>
                        <a:rPr lang="en-US" sz="1200" spc="-10" dirty="0">
                          <a:effectLst/>
                        </a:rPr>
                        <a:t>B</a:t>
                      </a:r>
                      <a:r>
                        <a:rPr lang="en-US" sz="1200" dirty="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00"/>
                  </a:ext>
                </a:extLst>
              </a:tr>
              <a:tr h="326225">
                <a:tc>
                  <a:txBody>
                    <a:bodyPr/>
                    <a:lstStyle/>
                    <a:p>
                      <a:pPr marL="0" marR="0">
                        <a:lnSpc>
                          <a:spcPts val="550"/>
                        </a:lnSpc>
                        <a:spcBef>
                          <a:spcPts val="5"/>
                        </a:spcBef>
                        <a:spcAft>
                          <a:spcPts val="0"/>
                        </a:spcAft>
                      </a:pPr>
                      <a:r>
                        <a:rPr lang="en-US" sz="550" dirty="0">
                          <a:effectLst/>
                        </a:rPr>
                        <a:t> </a:t>
                      </a:r>
                      <a:endParaRPr lang="en-US" sz="1100" dirty="0">
                        <a:effectLst/>
                      </a:endParaRPr>
                    </a:p>
                    <a:p>
                      <a:pPr marL="71755" marR="0">
                        <a:lnSpc>
                          <a:spcPct val="115000"/>
                        </a:lnSpc>
                        <a:spcBef>
                          <a:spcPts val="0"/>
                        </a:spcBef>
                        <a:spcAft>
                          <a:spcPts val="0"/>
                        </a:spcAft>
                      </a:pPr>
                      <a:r>
                        <a:rPr lang="en-US" sz="12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ts val="550"/>
                        </a:lnSpc>
                        <a:spcBef>
                          <a:spcPts val="5"/>
                        </a:spcBef>
                        <a:spcAft>
                          <a:spcPts val="0"/>
                        </a:spcAft>
                      </a:pPr>
                      <a:r>
                        <a:rPr lang="en-US" sz="550" dirty="0">
                          <a:effectLst/>
                        </a:rPr>
                        <a:t> </a:t>
                      </a:r>
                      <a:endParaRPr lang="en-US" sz="1100" dirty="0">
                        <a:effectLst/>
                      </a:endParaRPr>
                    </a:p>
                    <a:p>
                      <a:pPr marL="72390" marR="0">
                        <a:lnSpc>
                          <a:spcPct val="115000"/>
                        </a:lnSpc>
                        <a:spcBef>
                          <a:spcPts val="0"/>
                        </a:spcBef>
                        <a:spcAft>
                          <a:spcPts val="0"/>
                        </a:spcAft>
                      </a:pPr>
                      <a:r>
                        <a:rPr lang="en-US" sz="12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ts val="550"/>
                        </a:lnSpc>
                        <a:spcBef>
                          <a:spcPts val="5"/>
                        </a:spcBef>
                        <a:spcAft>
                          <a:spcPts val="0"/>
                        </a:spcAft>
                      </a:pPr>
                      <a:r>
                        <a:rPr lang="en-US" sz="550" dirty="0">
                          <a:effectLst/>
                        </a:rPr>
                        <a:t> </a:t>
                      </a:r>
                      <a:endParaRPr lang="en-US" sz="1100" dirty="0">
                        <a:effectLst/>
                      </a:endParaRPr>
                    </a:p>
                    <a:p>
                      <a:pPr marL="72390" marR="0">
                        <a:lnSpc>
                          <a:spcPct val="115000"/>
                        </a:lnSpc>
                        <a:spcBef>
                          <a:spcPts val="0"/>
                        </a:spcBef>
                        <a:spcAft>
                          <a:spcPts val="0"/>
                        </a:spcAft>
                      </a:pPr>
                      <a:r>
                        <a:rPr lang="en-US" sz="12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ts val="550"/>
                        </a:lnSpc>
                        <a:spcBef>
                          <a:spcPts val="5"/>
                        </a:spcBef>
                        <a:spcAft>
                          <a:spcPts val="0"/>
                        </a:spcAft>
                      </a:pPr>
                      <a:r>
                        <a:rPr lang="en-US" sz="550" dirty="0">
                          <a:effectLst/>
                        </a:rPr>
                        <a:t> </a:t>
                      </a:r>
                      <a:endParaRPr lang="en-US" sz="1100" dirty="0">
                        <a:effectLst/>
                      </a:endParaRPr>
                    </a:p>
                    <a:p>
                      <a:pPr marL="73025" marR="0">
                        <a:lnSpc>
                          <a:spcPct val="115000"/>
                        </a:lnSpc>
                        <a:spcBef>
                          <a:spcPts val="0"/>
                        </a:spcBef>
                        <a:spcAft>
                          <a:spcPts val="0"/>
                        </a:spcAft>
                      </a:pPr>
                      <a:r>
                        <a:rPr lang="en-US" sz="12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ts val="550"/>
                        </a:lnSpc>
                        <a:spcBef>
                          <a:spcPts val="5"/>
                        </a:spcBef>
                        <a:spcAft>
                          <a:spcPts val="0"/>
                        </a:spcAft>
                      </a:pPr>
                      <a:r>
                        <a:rPr lang="en-US" sz="550" dirty="0">
                          <a:effectLst/>
                        </a:rPr>
                        <a:t> </a:t>
                      </a:r>
                      <a:endParaRPr lang="en-US" sz="1100" dirty="0">
                        <a:effectLst/>
                      </a:endParaRPr>
                    </a:p>
                    <a:p>
                      <a:pPr marL="72390" marR="0">
                        <a:lnSpc>
                          <a:spcPct val="115000"/>
                        </a:lnSpc>
                        <a:spcBef>
                          <a:spcPts val="0"/>
                        </a:spcBef>
                        <a:spcAft>
                          <a:spcPts val="0"/>
                        </a:spcAft>
                      </a:pPr>
                      <a:r>
                        <a:rPr lang="en-US" sz="12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ts val="550"/>
                        </a:lnSpc>
                        <a:spcBef>
                          <a:spcPts val="5"/>
                        </a:spcBef>
                        <a:spcAft>
                          <a:spcPts val="0"/>
                        </a:spcAft>
                      </a:pPr>
                      <a:r>
                        <a:rPr lang="en-US" sz="550" dirty="0">
                          <a:effectLst/>
                        </a:rPr>
                        <a:t> </a:t>
                      </a:r>
                      <a:endParaRPr lang="en-US" sz="1100" dirty="0">
                        <a:effectLst/>
                      </a:endParaRPr>
                    </a:p>
                    <a:p>
                      <a:pPr marL="72390" marR="0">
                        <a:lnSpc>
                          <a:spcPct val="115000"/>
                        </a:lnSpc>
                        <a:spcBef>
                          <a:spcPts val="0"/>
                        </a:spcBef>
                        <a:spcAft>
                          <a:spcPts val="0"/>
                        </a:spcAft>
                      </a:pPr>
                      <a:r>
                        <a:rPr lang="en-US" sz="12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ts val="550"/>
                        </a:lnSpc>
                        <a:spcBef>
                          <a:spcPts val="5"/>
                        </a:spcBef>
                        <a:spcAft>
                          <a:spcPts val="0"/>
                        </a:spcAft>
                      </a:pPr>
                      <a:r>
                        <a:rPr lang="en-US" sz="550" dirty="0">
                          <a:effectLst/>
                        </a:rPr>
                        <a:t> </a:t>
                      </a:r>
                      <a:endParaRPr lang="en-US" sz="1100" dirty="0">
                        <a:effectLst/>
                      </a:endParaRPr>
                    </a:p>
                    <a:p>
                      <a:pPr marL="72390" marR="0">
                        <a:lnSpc>
                          <a:spcPct val="115000"/>
                        </a:lnSpc>
                        <a:spcBef>
                          <a:spcPts val="0"/>
                        </a:spcBef>
                        <a:spcAft>
                          <a:spcPts val="0"/>
                        </a:spcAft>
                      </a:pPr>
                      <a:r>
                        <a:rPr lang="en-US" sz="12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ts val="550"/>
                        </a:lnSpc>
                        <a:spcBef>
                          <a:spcPts val="5"/>
                        </a:spcBef>
                        <a:spcAft>
                          <a:spcPts val="0"/>
                        </a:spcAft>
                      </a:pPr>
                      <a:r>
                        <a:rPr lang="en-US" sz="550" dirty="0">
                          <a:effectLst/>
                        </a:rPr>
                        <a:t> </a:t>
                      </a:r>
                      <a:endParaRPr lang="en-US" sz="1100" dirty="0">
                        <a:effectLst/>
                      </a:endParaRPr>
                    </a:p>
                    <a:p>
                      <a:pPr marL="73025" marR="0">
                        <a:lnSpc>
                          <a:spcPct val="115000"/>
                        </a:lnSpc>
                        <a:spcBef>
                          <a:spcPts val="0"/>
                        </a:spcBef>
                        <a:spcAft>
                          <a:spcPts val="0"/>
                        </a:spcAft>
                      </a:pPr>
                      <a:r>
                        <a:rPr lang="en-US" sz="12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01"/>
                  </a:ext>
                </a:extLst>
              </a:tr>
              <a:tr h="327216">
                <a:tc>
                  <a:txBody>
                    <a:bodyPr/>
                    <a:lstStyle/>
                    <a:p>
                      <a:pPr marL="0" marR="0">
                        <a:lnSpc>
                          <a:spcPts val="550"/>
                        </a:lnSpc>
                        <a:spcBef>
                          <a:spcPts val="5"/>
                        </a:spcBef>
                        <a:spcAft>
                          <a:spcPts val="0"/>
                        </a:spcAft>
                      </a:pPr>
                      <a:r>
                        <a:rPr lang="en-US" sz="550" dirty="0">
                          <a:effectLst/>
                        </a:rPr>
                        <a:t> </a:t>
                      </a:r>
                      <a:endParaRPr lang="en-US" sz="1100" dirty="0">
                        <a:effectLst/>
                      </a:endParaRPr>
                    </a:p>
                    <a:p>
                      <a:pPr marL="71755" marR="0">
                        <a:lnSpc>
                          <a:spcPct val="115000"/>
                        </a:lnSpc>
                        <a:spcBef>
                          <a:spcPts val="0"/>
                        </a:spcBef>
                        <a:spcAft>
                          <a:spcPts val="0"/>
                        </a:spcAft>
                      </a:pPr>
                      <a:r>
                        <a:rPr lang="en-US" sz="12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ts val="550"/>
                        </a:lnSpc>
                        <a:spcBef>
                          <a:spcPts val="5"/>
                        </a:spcBef>
                        <a:spcAft>
                          <a:spcPts val="0"/>
                        </a:spcAft>
                      </a:pPr>
                      <a:r>
                        <a:rPr lang="en-US" sz="550" dirty="0">
                          <a:effectLst/>
                        </a:rPr>
                        <a:t> </a:t>
                      </a:r>
                      <a:endParaRPr lang="en-US" sz="1100" dirty="0">
                        <a:effectLst/>
                      </a:endParaRPr>
                    </a:p>
                    <a:p>
                      <a:pPr marL="72390" marR="0">
                        <a:lnSpc>
                          <a:spcPct val="115000"/>
                        </a:lnSpc>
                        <a:spcBef>
                          <a:spcPts val="0"/>
                        </a:spcBef>
                        <a:spcAft>
                          <a:spcPts val="0"/>
                        </a:spcAft>
                      </a:pPr>
                      <a:r>
                        <a:rPr lang="en-US" sz="12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ts val="550"/>
                        </a:lnSpc>
                        <a:spcBef>
                          <a:spcPts val="5"/>
                        </a:spcBef>
                        <a:spcAft>
                          <a:spcPts val="0"/>
                        </a:spcAft>
                      </a:pPr>
                      <a:r>
                        <a:rPr lang="en-US" sz="550" dirty="0">
                          <a:effectLst/>
                        </a:rPr>
                        <a:t> </a:t>
                      </a:r>
                      <a:endParaRPr lang="en-US" sz="1100" dirty="0">
                        <a:effectLst/>
                      </a:endParaRPr>
                    </a:p>
                    <a:p>
                      <a:pPr marL="72390" marR="0">
                        <a:lnSpc>
                          <a:spcPct val="115000"/>
                        </a:lnSpc>
                        <a:spcBef>
                          <a:spcPts val="0"/>
                        </a:spcBef>
                        <a:spcAft>
                          <a:spcPts val="0"/>
                        </a:spcAft>
                      </a:pPr>
                      <a:r>
                        <a:rPr lang="en-US" sz="12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ts val="550"/>
                        </a:lnSpc>
                        <a:spcBef>
                          <a:spcPts val="5"/>
                        </a:spcBef>
                        <a:spcAft>
                          <a:spcPts val="0"/>
                        </a:spcAft>
                      </a:pPr>
                      <a:r>
                        <a:rPr lang="en-US" sz="550" dirty="0">
                          <a:effectLst/>
                        </a:rPr>
                        <a:t> </a:t>
                      </a:r>
                      <a:endParaRPr lang="en-US" sz="1100" dirty="0">
                        <a:effectLst/>
                      </a:endParaRPr>
                    </a:p>
                    <a:p>
                      <a:pPr marL="73025" marR="0">
                        <a:lnSpc>
                          <a:spcPct val="115000"/>
                        </a:lnSpc>
                        <a:spcBef>
                          <a:spcPts val="0"/>
                        </a:spcBef>
                        <a:spcAft>
                          <a:spcPts val="0"/>
                        </a:spcAft>
                      </a:pPr>
                      <a:r>
                        <a:rPr lang="en-US" sz="12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ts val="550"/>
                        </a:lnSpc>
                        <a:spcBef>
                          <a:spcPts val="5"/>
                        </a:spcBef>
                        <a:spcAft>
                          <a:spcPts val="0"/>
                        </a:spcAft>
                      </a:pPr>
                      <a:r>
                        <a:rPr lang="en-US" sz="550" dirty="0">
                          <a:effectLst/>
                        </a:rPr>
                        <a:t> </a:t>
                      </a:r>
                      <a:endParaRPr lang="en-US" sz="1100" dirty="0">
                        <a:effectLst/>
                      </a:endParaRPr>
                    </a:p>
                    <a:p>
                      <a:pPr marL="72390" marR="0">
                        <a:lnSpc>
                          <a:spcPct val="115000"/>
                        </a:lnSpc>
                        <a:spcBef>
                          <a:spcPts val="0"/>
                        </a:spcBef>
                        <a:spcAft>
                          <a:spcPts val="0"/>
                        </a:spcAft>
                      </a:pPr>
                      <a:r>
                        <a:rPr lang="en-US" sz="12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ts val="550"/>
                        </a:lnSpc>
                        <a:spcBef>
                          <a:spcPts val="5"/>
                        </a:spcBef>
                        <a:spcAft>
                          <a:spcPts val="0"/>
                        </a:spcAft>
                      </a:pPr>
                      <a:r>
                        <a:rPr lang="en-US" sz="550" dirty="0">
                          <a:effectLst/>
                        </a:rPr>
                        <a:t> </a:t>
                      </a:r>
                      <a:endParaRPr lang="en-US" sz="1100" dirty="0">
                        <a:effectLst/>
                      </a:endParaRPr>
                    </a:p>
                    <a:p>
                      <a:pPr marL="72390" marR="0">
                        <a:lnSpc>
                          <a:spcPct val="115000"/>
                        </a:lnSpc>
                        <a:spcBef>
                          <a:spcPts val="0"/>
                        </a:spcBef>
                        <a:spcAft>
                          <a:spcPts val="0"/>
                        </a:spcAft>
                      </a:pPr>
                      <a:r>
                        <a:rPr lang="en-US" sz="12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ts val="550"/>
                        </a:lnSpc>
                        <a:spcBef>
                          <a:spcPts val="5"/>
                        </a:spcBef>
                        <a:spcAft>
                          <a:spcPts val="0"/>
                        </a:spcAft>
                      </a:pPr>
                      <a:r>
                        <a:rPr lang="en-US" sz="550" dirty="0">
                          <a:effectLst/>
                        </a:rPr>
                        <a:t> </a:t>
                      </a:r>
                      <a:endParaRPr lang="en-US" sz="1100" dirty="0">
                        <a:effectLst/>
                      </a:endParaRPr>
                    </a:p>
                    <a:p>
                      <a:pPr marL="72390" marR="0">
                        <a:lnSpc>
                          <a:spcPct val="115000"/>
                        </a:lnSpc>
                        <a:spcBef>
                          <a:spcPts val="0"/>
                        </a:spcBef>
                        <a:spcAft>
                          <a:spcPts val="0"/>
                        </a:spcAft>
                      </a:pPr>
                      <a:r>
                        <a:rPr lang="en-US" sz="12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ts val="550"/>
                        </a:lnSpc>
                        <a:spcBef>
                          <a:spcPts val="5"/>
                        </a:spcBef>
                        <a:spcAft>
                          <a:spcPts val="0"/>
                        </a:spcAft>
                      </a:pPr>
                      <a:r>
                        <a:rPr lang="en-US" sz="550" dirty="0">
                          <a:effectLst/>
                        </a:rPr>
                        <a:t> </a:t>
                      </a:r>
                      <a:endParaRPr lang="en-US" sz="1100" dirty="0">
                        <a:effectLst/>
                      </a:endParaRPr>
                    </a:p>
                    <a:p>
                      <a:pPr marL="73025" marR="0">
                        <a:lnSpc>
                          <a:spcPct val="115000"/>
                        </a:lnSpc>
                        <a:spcBef>
                          <a:spcPts val="0"/>
                        </a:spcBef>
                        <a:spcAft>
                          <a:spcPts val="0"/>
                        </a:spcAft>
                      </a:pPr>
                      <a:r>
                        <a:rPr lang="en-US" sz="12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02"/>
                  </a:ext>
                </a:extLst>
              </a:tr>
              <a:tr h="326225">
                <a:tc>
                  <a:txBody>
                    <a:bodyPr/>
                    <a:lstStyle/>
                    <a:p>
                      <a:pPr marL="0" marR="0">
                        <a:lnSpc>
                          <a:spcPts val="500"/>
                        </a:lnSpc>
                        <a:spcBef>
                          <a:spcPts val="45"/>
                        </a:spcBef>
                        <a:spcAft>
                          <a:spcPts val="0"/>
                        </a:spcAft>
                      </a:pPr>
                      <a:r>
                        <a:rPr lang="en-US" sz="500" dirty="0">
                          <a:effectLst/>
                        </a:rPr>
                        <a:t> </a:t>
                      </a:r>
                      <a:endParaRPr lang="en-US" sz="1100" dirty="0">
                        <a:effectLst/>
                      </a:endParaRPr>
                    </a:p>
                    <a:p>
                      <a:pPr marL="71755" marR="0">
                        <a:lnSpc>
                          <a:spcPct val="115000"/>
                        </a:lnSpc>
                        <a:spcBef>
                          <a:spcPts val="0"/>
                        </a:spcBef>
                        <a:spcAft>
                          <a:spcPts val="0"/>
                        </a:spcAft>
                      </a:pPr>
                      <a:r>
                        <a:rPr lang="en-US" sz="12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ts val="500"/>
                        </a:lnSpc>
                        <a:spcBef>
                          <a:spcPts val="45"/>
                        </a:spcBef>
                        <a:spcAft>
                          <a:spcPts val="0"/>
                        </a:spcAft>
                      </a:pPr>
                      <a:r>
                        <a:rPr lang="en-US" sz="500" dirty="0">
                          <a:effectLst/>
                        </a:rPr>
                        <a:t> </a:t>
                      </a:r>
                      <a:endParaRPr lang="en-US" sz="1100" dirty="0">
                        <a:effectLst/>
                      </a:endParaRPr>
                    </a:p>
                    <a:p>
                      <a:pPr marL="72390" marR="0">
                        <a:lnSpc>
                          <a:spcPct val="115000"/>
                        </a:lnSpc>
                        <a:spcBef>
                          <a:spcPts val="0"/>
                        </a:spcBef>
                        <a:spcAft>
                          <a:spcPts val="0"/>
                        </a:spcAft>
                      </a:pPr>
                      <a:r>
                        <a:rPr lang="en-US" sz="12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ts val="500"/>
                        </a:lnSpc>
                        <a:spcBef>
                          <a:spcPts val="45"/>
                        </a:spcBef>
                        <a:spcAft>
                          <a:spcPts val="0"/>
                        </a:spcAft>
                      </a:pPr>
                      <a:r>
                        <a:rPr lang="en-US" sz="500" dirty="0">
                          <a:effectLst/>
                        </a:rPr>
                        <a:t> </a:t>
                      </a:r>
                      <a:endParaRPr lang="en-US" sz="1100" dirty="0">
                        <a:effectLst/>
                      </a:endParaRPr>
                    </a:p>
                    <a:p>
                      <a:pPr marL="72390" marR="0">
                        <a:lnSpc>
                          <a:spcPct val="115000"/>
                        </a:lnSpc>
                        <a:spcBef>
                          <a:spcPts val="0"/>
                        </a:spcBef>
                        <a:spcAft>
                          <a:spcPts val="0"/>
                        </a:spcAft>
                      </a:pPr>
                      <a:r>
                        <a:rPr lang="en-US" sz="12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ts val="500"/>
                        </a:lnSpc>
                        <a:spcBef>
                          <a:spcPts val="45"/>
                        </a:spcBef>
                        <a:spcAft>
                          <a:spcPts val="0"/>
                        </a:spcAft>
                      </a:pPr>
                      <a:r>
                        <a:rPr lang="en-US" sz="500" dirty="0">
                          <a:effectLst/>
                        </a:rPr>
                        <a:t> </a:t>
                      </a:r>
                      <a:endParaRPr lang="en-US" sz="1100" dirty="0">
                        <a:effectLst/>
                      </a:endParaRPr>
                    </a:p>
                    <a:p>
                      <a:pPr marL="73025" marR="0">
                        <a:lnSpc>
                          <a:spcPct val="115000"/>
                        </a:lnSpc>
                        <a:spcBef>
                          <a:spcPts val="0"/>
                        </a:spcBef>
                        <a:spcAft>
                          <a:spcPts val="0"/>
                        </a:spcAft>
                      </a:pPr>
                      <a:r>
                        <a:rPr lang="en-US" sz="12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ts val="500"/>
                        </a:lnSpc>
                        <a:spcBef>
                          <a:spcPts val="45"/>
                        </a:spcBef>
                        <a:spcAft>
                          <a:spcPts val="0"/>
                        </a:spcAft>
                      </a:pPr>
                      <a:r>
                        <a:rPr lang="en-US" sz="500" dirty="0">
                          <a:effectLst/>
                        </a:rPr>
                        <a:t> </a:t>
                      </a:r>
                      <a:endParaRPr lang="en-US" sz="1100" dirty="0">
                        <a:effectLst/>
                      </a:endParaRPr>
                    </a:p>
                    <a:p>
                      <a:pPr marL="72390" marR="0">
                        <a:lnSpc>
                          <a:spcPct val="115000"/>
                        </a:lnSpc>
                        <a:spcBef>
                          <a:spcPts val="0"/>
                        </a:spcBef>
                        <a:spcAft>
                          <a:spcPts val="0"/>
                        </a:spcAft>
                      </a:pPr>
                      <a:r>
                        <a:rPr lang="en-US" sz="12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ts val="500"/>
                        </a:lnSpc>
                        <a:spcBef>
                          <a:spcPts val="45"/>
                        </a:spcBef>
                        <a:spcAft>
                          <a:spcPts val="0"/>
                        </a:spcAft>
                      </a:pPr>
                      <a:r>
                        <a:rPr lang="en-US" sz="500" dirty="0">
                          <a:effectLst/>
                        </a:rPr>
                        <a:t> </a:t>
                      </a:r>
                      <a:endParaRPr lang="en-US" sz="1100" dirty="0">
                        <a:effectLst/>
                      </a:endParaRPr>
                    </a:p>
                    <a:p>
                      <a:pPr marL="72390" marR="0">
                        <a:lnSpc>
                          <a:spcPct val="115000"/>
                        </a:lnSpc>
                        <a:spcBef>
                          <a:spcPts val="0"/>
                        </a:spcBef>
                        <a:spcAft>
                          <a:spcPts val="0"/>
                        </a:spcAft>
                      </a:pPr>
                      <a:r>
                        <a:rPr lang="en-US" sz="12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ts val="500"/>
                        </a:lnSpc>
                        <a:spcBef>
                          <a:spcPts val="45"/>
                        </a:spcBef>
                        <a:spcAft>
                          <a:spcPts val="0"/>
                        </a:spcAft>
                      </a:pPr>
                      <a:r>
                        <a:rPr lang="en-US" sz="500" dirty="0">
                          <a:effectLst/>
                        </a:rPr>
                        <a:t> </a:t>
                      </a:r>
                      <a:endParaRPr lang="en-US" sz="1100" dirty="0">
                        <a:effectLst/>
                      </a:endParaRPr>
                    </a:p>
                    <a:p>
                      <a:pPr marL="72390" marR="0">
                        <a:lnSpc>
                          <a:spcPct val="115000"/>
                        </a:lnSpc>
                        <a:spcBef>
                          <a:spcPts val="0"/>
                        </a:spcBef>
                        <a:spcAft>
                          <a:spcPts val="0"/>
                        </a:spcAft>
                      </a:pPr>
                      <a:r>
                        <a:rPr lang="en-US" sz="12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ts val="500"/>
                        </a:lnSpc>
                        <a:spcBef>
                          <a:spcPts val="45"/>
                        </a:spcBef>
                        <a:spcAft>
                          <a:spcPts val="0"/>
                        </a:spcAft>
                      </a:pPr>
                      <a:r>
                        <a:rPr lang="en-US" sz="500" dirty="0">
                          <a:effectLst/>
                        </a:rPr>
                        <a:t> </a:t>
                      </a:r>
                      <a:endParaRPr lang="en-US" sz="1100" dirty="0">
                        <a:effectLst/>
                      </a:endParaRPr>
                    </a:p>
                    <a:p>
                      <a:pPr marL="73025" marR="0">
                        <a:lnSpc>
                          <a:spcPct val="115000"/>
                        </a:lnSpc>
                        <a:spcBef>
                          <a:spcPts val="0"/>
                        </a:spcBef>
                        <a:spcAft>
                          <a:spcPts val="0"/>
                        </a:spcAft>
                      </a:pPr>
                      <a:r>
                        <a:rPr lang="en-US" sz="12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03"/>
                  </a:ext>
                </a:extLst>
              </a:tr>
              <a:tr h="326225">
                <a:tc>
                  <a:txBody>
                    <a:bodyPr/>
                    <a:lstStyle/>
                    <a:p>
                      <a:pPr marL="0" marR="0">
                        <a:lnSpc>
                          <a:spcPts val="550"/>
                        </a:lnSpc>
                        <a:spcBef>
                          <a:spcPts val="10"/>
                        </a:spcBef>
                        <a:spcAft>
                          <a:spcPts val="0"/>
                        </a:spcAft>
                      </a:pPr>
                      <a:r>
                        <a:rPr lang="en-US" sz="550" dirty="0">
                          <a:effectLst/>
                        </a:rPr>
                        <a:t> </a:t>
                      </a:r>
                      <a:endParaRPr lang="en-US" sz="1100" dirty="0">
                        <a:effectLst/>
                      </a:endParaRPr>
                    </a:p>
                    <a:p>
                      <a:pPr marL="71755" marR="0">
                        <a:lnSpc>
                          <a:spcPct val="115000"/>
                        </a:lnSpc>
                        <a:spcBef>
                          <a:spcPts val="0"/>
                        </a:spcBef>
                        <a:spcAft>
                          <a:spcPts val="0"/>
                        </a:spcAft>
                      </a:pPr>
                      <a:r>
                        <a:rPr lang="en-US" sz="12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ts val="550"/>
                        </a:lnSpc>
                        <a:spcBef>
                          <a:spcPts val="10"/>
                        </a:spcBef>
                        <a:spcAft>
                          <a:spcPts val="0"/>
                        </a:spcAft>
                      </a:pPr>
                      <a:r>
                        <a:rPr lang="en-US" sz="550" dirty="0">
                          <a:effectLst/>
                        </a:rPr>
                        <a:t> </a:t>
                      </a:r>
                      <a:endParaRPr lang="en-US" sz="1100" dirty="0">
                        <a:effectLst/>
                      </a:endParaRPr>
                    </a:p>
                    <a:p>
                      <a:pPr marL="72390" marR="0">
                        <a:lnSpc>
                          <a:spcPct val="115000"/>
                        </a:lnSpc>
                        <a:spcBef>
                          <a:spcPts val="0"/>
                        </a:spcBef>
                        <a:spcAft>
                          <a:spcPts val="0"/>
                        </a:spcAft>
                      </a:pPr>
                      <a:r>
                        <a:rPr lang="en-US" sz="12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ts val="550"/>
                        </a:lnSpc>
                        <a:spcBef>
                          <a:spcPts val="10"/>
                        </a:spcBef>
                        <a:spcAft>
                          <a:spcPts val="0"/>
                        </a:spcAft>
                      </a:pPr>
                      <a:r>
                        <a:rPr lang="en-US" sz="550" dirty="0">
                          <a:effectLst/>
                        </a:rPr>
                        <a:t> </a:t>
                      </a:r>
                      <a:endParaRPr lang="en-US" sz="1100" dirty="0">
                        <a:effectLst/>
                      </a:endParaRPr>
                    </a:p>
                    <a:p>
                      <a:pPr marL="72390" marR="0">
                        <a:lnSpc>
                          <a:spcPct val="115000"/>
                        </a:lnSpc>
                        <a:spcBef>
                          <a:spcPts val="0"/>
                        </a:spcBef>
                        <a:spcAft>
                          <a:spcPts val="0"/>
                        </a:spcAft>
                      </a:pPr>
                      <a:r>
                        <a:rPr lang="en-US" sz="12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ts val="550"/>
                        </a:lnSpc>
                        <a:spcBef>
                          <a:spcPts val="10"/>
                        </a:spcBef>
                        <a:spcAft>
                          <a:spcPts val="0"/>
                        </a:spcAft>
                      </a:pPr>
                      <a:r>
                        <a:rPr lang="en-US" sz="550" dirty="0">
                          <a:effectLst/>
                        </a:rPr>
                        <a:t> </a:t>
                      </a:r>
                      <a:endParaRPr lang="en-US" sz="1100" dirty="0">
                        <a:effectLst/>
                      </a:endParaRPr>
                    </a:p>
                    <a:p>
                      <a:pPr marL="73025" marR="0">
                        <a:lnSpc>
                          <a:spcPct val="115000"/>
                        </a:lnSpc>
                        <a:spcBef>
                          <a:spcPts val="0"/>
                        </a:spcBef>
                        <a:spcAft>
                          <a:spcPts val="0"/>
                        </a:spcAft>
                      </a:pPr>
                      <a:r>
                        <a:rPr lang="en-US" sz="12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ts val="550"/>
                        </a:lnSpc>
                        <a:spcBef>
                          <a:spcPts val="10"/>
                        </a:spcBef>
                        <a:spcAft>
                          <a:spcPts val="0"/>
                        </a:spcAft>
                      </a:pPr>
                      <a:r>
                        <a:rPr lang="en-US" sz="550" dirty="0">
                          <a:effectLst/>
                        </a:rPr>
                        <a:t> </a:t>
                      </a:r>
                      <a:endParaRPr lang="en-US" sz="1100" dirty="0">
                        <a:effectLst/>
                      </a:endParaRPr>
                    </a:p>
                    <a:p>
                      <a:pPr marL="72390" marR="0">
                        <a:lnSpc>
                          <a:spcPct val="115000"/>
                        </a:lnSpc>
                        <a:spcBef>
                          <a:spcPts val="0"/>
                        </a:spcBef>
                        <a:spcAft>
                          <a:spcPts val="0"/>
                        </a:spcAft>
                      </a:pPr>
                      <a:r>
                        <a:rPr lang="en-US" sz="12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ts val="550"/>
                        </a:lnSpc>
                        <a:spcBef>
                          <a:spcPts val="10"/>
                        </a:spcBef>
                        <a:spcAft>
                          <a:spcPts val="0"/>
                        </a:spcAft>
                      </a:pPr>
                      <a:r>
                        <a:rPr lang="en-US" sz="550" dirty="0">
                          <a:effectLst/>
                        </a:rPr>
                        <a:t> </a:t>
                      </a:r>
                      <a:endParaRPr lang="en-US" sz="1100" dirty="0">
                        <a:effectLst/>
                      </a:endParaRPr>
                    </a:p>
                    <a:p>
                      <a:pPr marL="72390" marR="0">
                        <a:lnSpc>
                          <a:spcPct val="115000"/>
                        </a:lnSpc>
                        <a:spcBef>
                          <a:spcPts val="0"/>
                        </a:spcBef>
                        <a:spcAft>
                          <a:spcPts val="0"/>
                        </a:spcAft>
                      </a:pPr>
                      <a:r>
                        <a:rPr lang="en-US" sz="12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ts val="550"/>
                        </a:lnSpc>
                        <a:spcBef>
                          <a:spcPts val="10"/>
                        </a:spcBef>
                        <a:spcAft>
                          <a:spcPts val="0"/>
                        </a:spcAft>
                      </a:pPr>
                      <a:r>
                        <a:rPr lang="en-US" sz="550" dirty="0">
                          <a:effectLst/>
                        </a:rPr>
                        <a:t> </a:t>
                      </a:r>
                      <a:endParaRPr lang="en-US" sz="1100" dirty="0">
                        <a:effectLst/>
                      </a:endParaRPr>
                    </a:p>
                    <a:p>
                      <a:pPr marL="72390" marR="0">
                        <a:lnSpc>
                          <a:spcPct val="115000"/>
                        </a:lnSpc>
                        <a:spcBef>
                          <a:spcPts val="0"/>
                        </a:spcBef>
                        <a:spcAft>
                          <a:spcPts val="0"/>
                        </a:spcAft>
                      </a:pPr>
                      <a:r>
                        <a:rPr lang="en-US" sz="12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ts val="550"/>
                        </a:lnSpc>
                        <a:spcBef>
                          <a:spcPts val="10"/>
                        </a:spcBef>
                        <a:spcAft>
                          <a:spcPts val="0"/>
                        </a:spcAft>
                      </a:pPr>
                      <a:r>
                        <a:rPr lang="en-US" sz="550" dirty="0">
                          <a:effectLst/>
                        </a:rPr>
                        <a:t> </a:t>
                      </a:r>
                      <a:endParaRPr lang="en-US" sz="1100" dirty="0">
                        <a:effectLst/>
                      </a:endParaRPr>
                    </a:p>
                    <a:p>
                      <a:pPr marL="73025" marR="0">
                        <a:lnSpc>
                          <a:spcPct val="115000"/>
                        </a:lnSpc>
                        <a:spcBef>
                          <a:spcPts val="0"/>
                        </a:spcBef>
                        <a:spcAft>
                          <a:spcPts val="0"/>
                        </a:spcAft>
                      </a:pPr>
                      <a:r>
                        <a:rPr lang="en-US" sz="12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04"/>
                  </a:ext>
                </a:extLst>
              </a:tr>
              <a:tr h="326225">
                <a:tc>
                  <a:txBody>
                    <a:bodyPr/>
                    <a:lstStyle/>
                    <a:p>
                      <a:pPr marL="0" marR="0">
                        <a:lnSpc>
                          <a:spcPts val="550"/>
                        </a:lnSpc>
                        <a:spcBef>
                          <a:spcPts val="5"/>
                        </a:spcBef>
                        <a:spcAft>
                          <a:spcPts val="0"/>
                        </a:spcAft>
                      </a:pPr>
                      <a:r>
                        <a:rPr lang="en-US" sz="550" dirty="0">
                          <a:effectLst/>
                        </a:rPr>
                        <a:t> </a:t>
                      </a:r>
                      <a:endParaRPr lang="en-US" sz="1100" dirty="0">
                        <a:effectLst/>
                      </a:endParaRPr>
                    </a:p>
                    <a:p>
                      <a:pPr marL="71755" marR="0">
                        <a:lnSpc>
                          <a:spcPct val="115000"/>
                        </a:lnSpc>
                        <a:spcBef>
                          <a:spcPts val="0"/>
                        </a:spcBef>
                        <a:spcAft>
                          <a:spcPts val="0"/>
                        </a:spcAft>
                      </a:pPr>
                      <a:r>
                        <a:rPr lang="en-US" sz="12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ts val="550"/>
                        </a:lnSpc>
                        <a:spcBef>
                          <a:spcPts val="5"/>
                        </a:spcBef>
                        <a:spcAft>
                          <a:spcPts val="0"/>
                        </a:spcAft>
                      </a:pPr>
                      <a:r>
                        <a:rPr lang="en-US" sz="550" dirty="0">
                          <a:effectLst/>
                        </a:rPr>
                        <a:t> </a:t>
                      </a:r>
                      <a:endParaRPr lang="en-US" sz="1100" dirty="0">
                        <a:effectLst/>
                      </a:endParaRPr>
                    </a:p>
                    <a:p>
                      <a:pPr marL="72390" marR="0">
                        <a:lnSpc>
                          <a:spcPct val="115000"/>
                        </a:lnSpc>
                        <a:spcBef>
                          <a:spcPts val="0"/>
                        </a:spcBef>
                        <a:spcAft>
                          <a:spcPts val="0"/>
                        </a:spcAft>
                      </a:pPr>
                      <a:r>
                        <a:rPr lang="en-US" sz="12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ts val="550"/>
                        </a:lnSpc>
                        <a:spcBef>
                          <a:spcPts val="5"/>
                        </a:spcBef>
                        <a:spcAft>
                          <a:spcPts val="0"/>
                        </a:spcAft>
                      </a:pPr>
                      <a:r>
                        <a:rPr lang="en-US" sz="550" dirty="0">
                          <a:effectLst/>
                        </a:rPr>
                        <a:t> </a:t>
                      </a:r>
                      <a:endParaRPr lang="en-US" sz="1100" dirty="0">
                        <a:effectLst/>
                      </a:endParaRPr>
                    </a:p>
                    <a:p>
                      <a:pPr marL="72390" marR="0">
                        <a:lnSpc>
                          <a:spcPct val="115000"/>
                        </a:lnSpc>
                        <a:spcBef>
                          <a:spcPts val="0"/>
                        </a:spcBef>
                        <a:spcAft>
                          <a:spcPts val="0"/>
                        </a:spcAft>
                      </a:pPr>
                      <a:r>
                        <a:rPr lang="en-US" sz="12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ts val="550"/>
                        </a:lnSpc>
                        <a:spcBef>
                          <a:spcPts val="5"/>
                        </a:spcBef>
                        <a:spcAft>
                          <a:spcPts val="0"/>
                        </a:spcAft>
                      </a:pPr>
                      <a:r>
                        <a:rPr lang="en-US" sz="550" dirty="0">
                          <a:effectLst/>
                        </a:rPr>
                        <a:t> </a:t>
                      </a:r>
                      <a:endParaRPr lang="en-US" sz="1100" dirty="0">
                        <a:effectLst/>
                      </a:endParaRPr>
                    </a:p>
                    <a:p>
                      <a:pPr marL="73025" marR="0">
                        <a:lnSpc>
                          <a:spcPct val="115000"/>
                        </a:lnSpc>
                        <a:spcBef>
                          <a:spcPts val="0"/>
                        </a:spcBef>
                        <a:spcAft>
                          <a:spcPts val="0"/>
                        </a:spcAft>
                      </a:pPr>
                      <a:r>
                        <a:rPr lang="en-US" sz="12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ts val="550"/>
                        </a:lnSpc>
                        <a:spcBef>
                          <a:spcPts val="5"/>
                        </a:spcBef>
                        <a:spcAft>
                          <a:spcPts val="0"/>
                        </a:spcAft>
                      </a:pPr>
                      <a:r>
                        <a:rPr lang="en-US" sz="550" dirty="0">
                          <a:effectLst/>
                        </a:rPr>
                        <a:t> </a:t>
                      </a:r>
                      <a:endParaRPr lang="en-US" sz="1100" dirty="0">
                        <a:effectLst/>
                      </a:endParaRPr>
                    </a:p>
                    <a:p>
                      <a:pPr marL="72390" marR="0">
                        <a:lnSpc>
                          <a:spcPct val="115000"/>
                        </a:lnSpc>
                        <a:spcBef>
                          <a:spcPts val="0"/>
                        </a:spcBef>
                        <a:spcAft>
                          <a:spcPts val="0"/>
                        </a:spcAft>
                      </a:pPr>
                      <a:r>
                        <a:rPr lang="en-US" sz="12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ts val="550"/>
                        </a:lnSpc>
                        <a:spcBef>
                          <a:spcPts val="5"/>
                        </a:spcBef>
                        <a:spcAft>
                          <a:spcPts val="0"/>
                        </a:spcAft>
                      </a:pPr>
                      <a:r>
                        <a:rPr lang="en-US" sz="550" dirty="0">
                          <a:effectLst/>
                        </a:rPr>
                        <a:t> </a:t>
                      </a:r>
                      <a:endParaRPr lang="en-US" sz="1100" dirty="0">
                        <a:effectLst/>
                      </a:endParaRPr>
                    </a:p>
                    <a:p>
                      <a:pPr marL="72390" marR="0">
                        <a:lnSpc>
                          <a:spcPct val="115000"/>
                        </a:lnSpc>
                        <a:spcBef>
                          <a:spcPts val="0"/>
                        </a:spcBef>
                        <a:spcAft>
                          <a:spcPts val="0"/>
                        </a:spcAft>
                      </a:pPr>
                      <a:r>
                        <a:rPr lang="en-US" sz="12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ts val="550"/>
                        </a:lnSpc>
                        <a:spcBef>
                          <a:spcPts val="5"/>
                        </a:spcBef>
                        <a:spcAft>
                          <a:spcPts val="0"/>
                        </a:spcAft>
                      </a:pPr>
                      <a:r>
                        <a:rPr lang="en-US" sz="550" dirty="0">
                          <a:effectLst/>
                        </a:rPr>
                        <a:t> </a:t>
                      </a:r>
                      <a:endParaRPr lang="en-US" sz="1100" dirty="0">
                        <a:effectLst/>
                      </a:endParaRPr>
                    </a:p>
                    <a:p>
                      <a:pPr marL="72390" marR="0">
                        <a:lnSpc>
                          <a:spcPct val="115000"/>
                        </a:lnSpc>
                        <a:spcBef>
                          <a:spcPts val="0"/>
                        </a:spcBef>
                        <a:spcAft>
                          <a:spcPts val="0"/>
                        </a:spcAft>
                      </a:pPr>
                      <a:r>
                        <a:rPr lang="en-US" sz="12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ts val="550"/>
                        </a:lnSpc>
                        <a:spcBef>
                          <a:spcPts val="5"/>
                        </a:spcBef>
                        <a:spcAft>
                          <a:spcPts val="0"/>
                        </a:spcAft>
                      </a:pPr>
                      <a:r>
                        <a:rPr lang="en-US" sz="550" dirty="0">
                          <a:effectLst/>
                        </a:rPr>
                        <a:t> </a:t>
                      </a:r>
                      <a:endParaRPr lang="en-US" sz="1100" dirty="0">
                        <a:effectLst/>
                      </a:endParaRPr>
                    </a:p>
                    <a:p>
                      <a:pPr marL="73025" marR="0">
                        <a:lnSpc>
                          <a:spcPct val="115000"/>
                        </a:lnSpc>
                        <a:spcBef>
                          <a:spcPts val="0"/>
                        </a:spcBef>
                        <a:spcAft>
                          <a:spcPts val="0"/>
                        </a:spcAft>
                      </a:pPr>
                      <a:r>
                        <a:rPr lang="en-US" sz="12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05"/>
                  </a:ext>
                </a:extLst>
              </a:tr>
              <a:tr h="324242">
                <a:tc>
                  <a:txBody>
                    <a:bodyPr/>
                    <a:lstStyle/>
                    <a:p>
                      <a:pPr marL="0" marR="0">
                        <a:lnSpc>
                          <a:spcPts val="550"/>
                        </a:lnSpc>
                        <a:spcBef>
                          <a:spcPts val="5"/>
                        </a:spcBef>
                        <a:spcAft>
                          <a:spcPts val="0"/>
                        </a:spcAft>
                      </a:pPr>
                      <a:r>
                        <a:rPr lang="en-US" sz="550" dirty="0">
                          <a:effectLst/>
                        </a:rPr>
                        <a:t> </a:t>
                      </a:r>
                      <a:endParaRPr lang="en-US" sz="1100" dirty="0">
                        <a:effectLst/>
                      </a:endParaRPr>
                    </a:p>
                    <a:p>
                      <a:pPr marL="71755" marR="0">
                        <a:lnSpc>
                          <a:spcPct val="115000"/>
                        </a:lnSpc>
                        <a:spcBef>
                          <a:spcPts val="0"/>
                        </a:spcBef>
                        <a:spcAft>
                          <a:spcPts val="0"/>
                        </a:spcAft>
                      </a:pPr>
                      <a:r>
                        <a:rPr lang="en-US" sz="12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ts val="550"/>
                        </a:lnSpc>
                        <a:spcBef>
                          <a:spcPts val="5"/>
                        </a:spcBef>
                        <a:spcAft>
                          <a:spcPts val="0"/>
                        </a:spcAft>
                      </a:pPr>
                      <a:r>
                        <a:rPr lang="en-US" sz="550" dirty="0">
                          <a:effectLst/>
                        </a:rPr>
                        <a:t> </a:t>
                      </a:r>
                      <a:endParaRPr lang="en-US" sz="1100" dirty="0">
                        <a:effectLst/>
                      </a:endParaRPr>
                    </a:p>
                    <a:p>
                      <a:pPr marL="72390" marR="0">
                        <a:lnSpc>
                          <a:spcPct val="115000"/>
                        </a:lnSpc>
                        <a:spcBef>
                          <a:spcPts val="0"/>
                        </a:spcBef>
                        <a:spcAft>
                          <a:spcPts val="0"/>
                        </a:spcAft>
                      </a:pPr>
                      <a:r>
                        <a:rPr lang="en-US" sz="12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ts val="550"/>
                        </a:lnSpc>
                        <a:spcBef>
                          <a:spcPts val="5"/>
                        </a:spcBef>
                        <a:spcAft>
                          <a:spcPts val="0"/>
                        </a:spcAft>
                      </a:pPr>
                      <a:r>
                        <a:rPr lang="en-US" sz="550" dirty="0">
                          <a:effectLst/>
                        </a:rPr>
                        <a:t> </a:t>
                      </a:r>
                      <a:endParaRPr lang="en-US" sz="1100" dirty="0">
                        <a:effectLst/>
                      </a:endParaRPr>
                    </a:p>
                    <a:p>
                      <a:pPr marL="72390" marR="0">
                        <a:lnSpc>
                          <a:spcPct val="115000"/>
                        </a:lnSpc>
                        <a:spcBef>
                          <a:spcPts val="0"/>
                        </a:spcBef>
                        <a:spcAft>
                          <a:spcPts val="0"/>
                        </a:spcAft>
                      </a:pPr>
                      <a:r>
                        <a:rPr lang="en-US" sz="12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ts val="550"/>
                        </a:lnSpc>
                        <a:spcBef>
                          <a:spcPts val="5"/>
                        </a:spcBef>
                        <a:spcAft>
                          <a:spcPts val="0"/>
                        </a:spcAft>
                      </a:pPr>
                      <a:r>
                        <a:rPr lang="en-US" sz="550" dirty="0">
                          <a:effectLst/>
                        </a:rPr>
                        <a:t> </a:t>
                      </a:r>
                      <a:endParaRPr lang="en-US" sz="1100" dirty="0">
                        <a:effectLst/>
                      </a:endParaRPr>
                    </a:p>
                    <a:p>
                      <a:pPr marL="73025" marR="0">
                        <a:lnSpc>
                          <a:spcPct val="115000"/>
                        </a:lnSpc>
                        <a:spcBef>
                          <a:spcPts val="0"/>
                        </a:spcBef>
                        <a:spcAft>
                          <a:spcPts val="0"/>
                        </a:spcAft>
                      </a:pPr>
                      <a:r>
                        <a:rPr lang="en-US" sz="12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ts val="550"/>
                        </a:lnSpc>
                        <a:spcBef>
                          <a:spcPts val="5"/>
                        </a:spcBef>
                        <a:spcAft>
                          <a:spcPts val="0"/>
                        </a:spcAft>
                      </a:pPr>
                      <a:r>
                        <a:rPr lang="en-US" sz="550" dirty="0">
                          <a:effectLst/>
                        </a:rPr>
                        <a:t> </a:t>
                      </a:r>
                      <a:endParaRPr lang="en-US" sz="1100" dirty="0">
                        <a:effectLst/>
                      </a:endParaRPr>
                    </a:p>
                    <a:p>
                      <a:pPr marL="72390" marR="0">
                        <a:lnSpc>
                          <a:spcPct val="115000"/>
                        </a:lnSpc>
                        <a:spcBef>
                          <a:spcPts val="0"/>
                        </a:spcBef>
                        <a:spcAft>
                          <a:spcPts val="0"/>
                        </a:spcAft>
                      </a:pPr>
                      <a:r>
                        <a:rPr lang="en-US" sz="12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ts val="550"/>
                        </a:lnSpc>
                        <a:spcBef>
                          <a:spcPts val="5"/>
                        </a:spcBef>
                        <a:spcAft>
                          <a:spcPts val="0"/>
                        </a:spcAft>
                      </a:pPr>
                      <a:r>
                        <a:rPr lang="en-US" sz="550" dirty="0">
                          <a:effectLst/>
                        </a:rPr>
                        <a:t> </a:t>
                      </a:r>
                      <a:endParaRPr lang="en-US" sz="1100" dirty="0">
                        <a:effectLst/>
                      </a:endParaRPr>
                    </a:p>
                    <a:p>
                      <a:pPr marL="72390" marR="0">
                        <a:lnSpc>
                          <a:spcPct val="115000"/>
                        </a:lnSpc>
                        <a:spcBef>
                          <a:spcPts val="0"/>
                        </a:spcBef>
                        <a:spcAft>
                          <a:spcPts val="0"/>
                        </a:spcAft>
                      </a:pPr>
                      <a:r>
                        <a:rPr lang="en-US" sz="12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ts val="550"/>
                        </a:lnSpc>
                        <a:spcBef>
                          <a:spcPts val="5"/>
                        </a:spcBef>
                        <a:spcAft>
                          <a:spcPts val="0"/>
                        </a:spcAft>
                      </a:pPr>
                      <a:r>
                        <a:rPr lang="en-US" sz="550" dirty="0">
                          <a:effectLst/>
                        </a:rPr>
                        <a:t> </a:t>
                      </a:r>
                      <a:endParaRPr lang="en-US" sz="1100" dirty="0">
                        <a:effectLst/>
                      </a:endParaRPr>
                    </a:p>
                    <a:p>
                      <a:pPr marL="72390" marR="0">
                        <a:lnSpc>
                          <a:spcPct val="115000"/>
                        </a:lnSpc>
                        <a:spcBef>
                          <a:spcPts val="0"/>
                        </a:spcBef>
                        <a:spcAft>
                          <a:spcPts val="0"/>
                        </a:spcAft>
                      </a:pPr>
                      <a:r>
                        <a:rPr lang="en-US" sz="12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ts val="550"/>
                        </a:lnSpc>
                        <a:spcBef>
                          <a:spcPts val="5"/>
                        </a:spcBef>
                        <a:spcAft>
                          <a:spcPts val="0"/>
                        </a:spcAft>
                      </a:pPr>
                      <a:r>
                        <a:rPr lang="en-US" sz="550" dirty="0">
                          <a:effectLst/>
                        </a:rPr>
                        <a:t> </a:t>
                      </a:r>
                      <a:endParaRPr lang="en-US" sz="1100" dirty="0">
                        <a:effectLst/>
                      </a:endParaRPr>
                    </a:p>
                    <a:p>
                      <a:pPr marL="73025" marR="0">
                        <a:lnSpc>
                          <a:spcPct val="115000"/>
                        </a:lnSpc>
                        <a:spcBef>
                          <a:spcPts val="0"/>
                        </a:spcBef>
                        <a:spcAft>
                          <a:spcPts val="0"/>
                        </a:spcAft>
                      </a:pPr>
                      <a:r>
                        <a:rPr lang="en-US" sz="12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06"/>
                  </a:ext>
                </a:extLst>
              </a:tr>
              <a:tr h="324242">
                <a:tc>
                  <a:txBody>
                    <a:bodyPr/>
                    <a:lstStyle/>
                    <a:p>
                      <a:pPr marL="0" marR="0">
                        <a:lnSpc>
                          <a:spcPts val="500"/>
                        </a:lnSpc>
                        <a:spcBef>
                          <a:spcPts val="35"/>
                        </a:spcBef>
                        <a:spcAft>
                          <a:spcPts val="0"/>
                        </a:spcAft>
                      </a:pPr>
                      <a:r>
                        <a:rPr lang="en-US" sz="500" dirty="0">
                          <a:effectLst/>
                        </a:rPr>
                        <a:t> </a:t>
                      </a:r>
                      <a:endParaRPr lang="en-US" sz="1100" dirty="0">
                        <a:effectLst/>
                      </a:endParaRPr>
                    </a:p>
                    <a:p>
                      <a:pPr marL="71755" marR="0">
                        <a:lnSpc>
                          <a:spcPct val="115000"/>
                        </a:lnSpc>
                        <a:spcBef>
                          <a:spcPts val="0"/>
                        </a:spcBef>
                        <a:spcAft>
                          <a:spcPts val="0"/>
                        </a:spcAft>
                      </a:pPr>
                      <a:r>
                        <a:rPr lang="en-US" sz="12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ts val="500"/>
                        </a:lnSpc>
                        <a:spcBef>
                          <a:spcPts val="35"/>
                        </a:spcBef>
                        <a:spcAft>
                          <a:spcPts val="0"/>
                        </a:spcAft>
                      </a:pPr>
                      <a:r>
                        <a:rPr lang="en-US" sz="500" dirty="0">
                          <a:effectLst/>
                        </a:rPr>
                        <a:t> </a:t>
                      </a:r>
                      <a:endParaRPr lang="en-US" sz="1100" dirty="0">
                        <a:effectLst/>
                      </a:endParaRPr>
                    </a:p>
                    <a:p>
                      <a:pPr marL="72390" marR="0">
                        <a:lnSpc>
                          <a:spcPct val="115000"/>
                        </a:lnSpc>
                        <a:spcBef>
                          <a:spcPts val="0"/>
                        </a:spcBef>
                        <a:spcAft>
                          <a:spcPts val="0"/>
                        </a:spcAft>
                      </a:pPr>
                      <a:r>
                        <a:rPr lang="en-US" sz="12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ts val="500"/>
                        </a:lnSpc>
                        <a:spcBef>
                          <a:spcPts val="35"/>
                        </a:spcBef>
                        <a:spcAft>
                          <a:spcPts val="0"/>
                        </a:spcAft>
                      </a:pPr>
                      <a:r>
                        <a:rPr lang="en-US" sz="500" dirty="0">
                          <a:effectLst/>
                        </a:rPr>
                        <a:t> </a:t>
                      </a:r>
                      <a:endParaRPr lang="en-US" sz="1100" dirty="0">
                        <a:effectLst/>
                      </a:endParaRPr>
                    </a:p>
                    <a:p>
                      <a:pPr marL="72390" marR="0">
                        <a:lnSpc>
                          <a:spcPct val="115000"/>
                        </a:lnSpc>
                        <a:spcBef>
                          <a:spcPts val="0"/>
                        </a:spcBef>
                        <a:spcAft>
                          <a:spcPts val="0"/>
                        </a:spcAft>
                      </a:pPr>
                      <a:r>
                        <a:rPr lang="en-US" sz="12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ts val="500"/>
                        </a:lnSpc>
                        <a:spcBef>
                          <a:spcPts val="35"/>
                        </a:spcBef>
                        <a:spcAft>
                          <a:spcPts val="0"/>
                        </a:spcAft>
                      </a:pPr>
                      <a:r>
                        <a:rPr lang="en-US" sz="500" dirty="0">
                          <a:effectLst/>
                        </a:rPr>
                        <a:t> </a:t>
                      </a:r>
                      <a:endParaRPr lang="en-US" sz="1100" dirty="0">
                        <a:effectLst/>
                      </a:endParaRPr>
                    </a:p>
                    <a:p>
                      <a:pPr marL="73025" marR="0">
                        <a:lnSpc>
                          <a:spcPct val="115000"/>
                        </a:lnSpc>
                        <a:spcBef>
                          <a:spcPts val="0"/>
                        </a:spcBef>
                        <a:spcAft>
                          <a:spcPts val="0"/>
                        </a:spcAft>
                      </a:pPr>
                      <a:r>
                        <a:rPr lang="en-US" sz="12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ts val="500"/>
                        </a:lnSpc>
                        <a:spcBef>
                          <a:spcPts val="35"/>
                        </a:spcBef>
                        <a:spcAft>
                          <a:spcPts val="0"/>
                        </a:spcAft>
                      </a:pPr>
                      <a:r>
                        <a:rPr lang="en-US" sz="500" dirty="0">
                          <a:effectLst/>
                        </a:rPr>
                        <a:t> </a:t>
                      </a:r>
                      <a:endParaRPr lang="en-US" sz="1100" dirty="0">
                        <a:effectLst/>
                      </a:endParaRPr>
                    </a:p>
                    <a:p>
                      <a:pPr marL="72390" marR="0">
                        <a:lnSpc>
                          <a:spcPct val="115000"/>
                        </a:lnSpc>
                        <a:spcBef>
                          <a:spcPts val="0"/>
                        </a:spcBef>
                        <a:spcAft>
                          <a:spcPts val="0"/>
                        </a:spcAft>
                      </a:pPr>
                      <a:r>
                        <a:rPr lang="en-US" sz="12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ts val="500"/>
                        </a:lnSpc>
                        <a:spcBef>
                          <a:spcPts val="35"/>
                        </a:spcBef>
                        <a:spcAft>
                          <a:spcPts val="0"/>
                        </a:spcAft>
                      </a:pPr>
                      <a:r>
                        <a:rPr lang="en-US" sz="500" dirty="0">
                          <a:effectLst/>
                        </a:rPr>
                        <a:t> </a:t>
                      </a:r>
                      <a:endParaRPr lang="en-US" sz="1100" dirty="0">
                        <a:effectLst/>
                      </a:endParaRPr>
                    </a:p>
                    <a:p>
                      <a:pPr marL="72390" marR="0">
                        <a:lnSpc>
                          <a:spcPct val="115000"/>
                        </a:lnSpc>
                        <a:spcBef>
                          <a:spcPts val="0"/>
                        </a:spcBef>
                        <a:spcAft>
                          <a:spcPts val="0"/>
                        </a:spcAft>
                      </a:pPr>
                      <a:r>
                        <a:rPr lang="en-US" sz="12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ts val="500"/>
                        </a:lnSpc>
                        <a:spcBef>
                          <a:spcPts val="35"/>
                        </a:spcBef>
                        <a:spcAft>
                          <a:spcPts val="0"/>
                        </a:spcAft>
                      </a:pPr>
                      <a:r>
                        <a:rPr lang="en-US" sz="500" dirty="0">
                          <a:effectLst/>
                        </a:rPr>
                        <a:t> </a:t>
                      </a:r>
                      <a:endParaRPr lang="en-US" sz="1100" dirty="0">
                        <a:effectLst/>
                      </a:endParaRPr>
                    </a:p>
                    <a:p>
                      <a:pPr marL="72390" marR="0">
                        <a:lnSpc>
                          <a:spcPct val="115000"/>
                        </a:lnSpc>
                        <a:spcBef>
                          <a:spcPts val="0"/>
                        </a:spcBef>
                        <a:spcAft>
                          <a:spcPts val="0"/>
                        </a:spcAft>
                      </a:pPr>
                      <a:r>
                        <a:rPr lang="en-US" sz="12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ts val="500"/>
                        </a:lnSpc>
                        <a:spcBef>
                          <a:spcPts val="35"/>
                        </a:spcBef>
                        <a:spcAft>
                          <a:spcPts val="0"/>
                        </a:spcAft>
                      </a:pPr>
                      <a:r>
                        <a:rPr lang="en-US" sz="500" dirty="0">
                          <a:effectLst/>
                        </a:rPr>
                        <a:t> </a:t>
                      </a:r>
                      <a:endParaRPr lang="en-US" sz="1100" dirty="0">
                        <a:effectLst/>
                      </a:endParaRPr>
                    </a:p>
                    <a:p>
                      <a:pPr marL="73025" marR="0">
                        <a:lnSpc>
                          <a:spcPct val="115000"/>
                        </a:lnSpc>
                        <a:spcBef>
                          <a:spcPts val="0"/>
                        </a:spcBef>
                        <a:spcAft>
                          <a:spcPts val="0"/>
                        </a:spcAft>
                      </a:pPr>
                      <a:r>
                        <a:rPr lang="en-US" sz="12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07"/>
                  </a:ext>
                </a:extLst>
              </a:tr>
              <a:tr h="326225">
                <a:tc>
                  <a:txBody>
                    <a:bodyPr/>
                    <a:lstStyle/>
                    <a:p>
                      <a:pPr marL="0" marR="0">
                        <a:lnSpc>
                          <a:spcPts val="550"/>
                        </a:lnSpc>
                        <a:spcBef>
                          <a:spcPts val="5"/>
                        </a:spcBef>
                        <a:spcAft>
                          <a:spcPts val="0"/>
                        </a:spcAft>
                      </a:pPr>
                      <a:r>
                        <a:rPr lang="en-US" sz="550" dirty="0">
                          <a:effectLst/>
                        </a:rPr>
                        <a:t> </a:t>
                      </a:r>
                      <a:endParaRPr lang="en-US" sz="1100" dirty="0">
                        <a:effectLst/>
                      </a:endParaRPr>
                    </a:p>
                    <a:p>
                      <a:pPr marL="71755" marR="0">
                        <a:lnSpc>
                          <a:spcPct val="115000"/>
                        </a:lnSpc>
                        <a:spcBef>
                          <a:spcPts val="0"/>
                        </a:spcBef>
                        <a:spcAft>
                          <a:spcPts val="0"/>
                        </a:spcAft>
                      </a:pPr>
                      <a:r>
                        <a:rPr lang="en-US" sz="12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ts val="550"/>
                        </a:lnSpc>
                        <a:spcBef>
                          <a:spcPts val="5"/>
                        </a:spcBef>
                        <a:spcAft>
                          <a:spcPts val="0"/>
                        </a:spcAft>
                      </a:pPr>
                      <a:r>
                        <a:rPr lang="en-US" sz="550" dirty="0">
                          <a:effectLst/>
                        </a:rPr>
                        <a:t> </a:t>
                      </a:r>
                      <a:endParaRPr lang="en-US" sz="1100" dirty="0">
                        <a:effectLst/>
                      </a:endParaRPr>
                    </a:p>
                    <a:p>
                      <a:pPr marL="72390" marR="0">
                        <a:lnSpc>
                          <a:spcPct val="115000"/>
                        </a:lnSpc>
                        <a:spcBef>
                          <a:spcPts val="0"/>
                        </a:spcBef>
                        <a:spcAft>
                          <a:spcPts val="0"/>
                        </a:spcAft>
                      </a:pPr>
                      <a:r>
                        <a:rPr lang="en-US" sz="12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ts val="550"/>
                        </a:lnSpc>
                        <a:spcBef>
                          <a:spcPts val="5"/>
                        </a:spcBef>
                        <a:spcAft>
                          <a:spcPts val="0"/>
                        </a:spcAft>
                      </a:pPr>
                      <a:r>
                        <a:rPr lang="en-US" sz="550" dirty="0">
                          <a:effectLst/>
                        </a:rPr>
                        <a:t> </a:t>
                      </a:r>
                      <a:endParaRPr lang="en-US" sz="1100" dirty="0">
                        <a:effectLst/>
                      </a:endParaRPr>
                    </a:p>
                    <a:p>
                      <a:pPr marL="72390" marR="0">
                        <a:lnSpc>
                          <a:spcPct val="115000"/>
                        </a:lnSpc>
                        <a:spcBef>
                          <a:spcPts val="0"/>
                        </a:spcBef>
                        <a:spcAft>
                          <a:spcPts val="0"/>
                        </a:spcAft>
                      </a:pPr>
                      <a:r>
                        <a:rPr lang="en-US" sz="12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ts val="550"/>
                        </a:lnSpc>
                        <a:spcBef>
                          <a:spcPts val="5"/>
                        </a:spcBef>
                        <a:spcAft>
                          <a:spcPts val="0"/>
                        </a:spcAft>
                      </a:pPr>
                      <a:r>
                        <a:rPr lang="en-US" sz="550" dirty="0">
                          <a:effectLst/>
                        </a:rPr>
                        <a:t> </a:t>
                      </a:r>
                      <a:endParaRPr lang="en-US" sz="1100" dirty="0">
                        <a:effectLst/>
                      </a:endParaRPr>
                    </a:p>
                    <a:p>
                      <a:pPr marL="73025" marR="0">
                        <a:lnSpc>
                          <a:spcPct val="115000"/>
                        </a:lnSpc>
                        <a:spcBef>
                          <a:spcPts val="0"/>
                        </a:spcBef>
                        <a:spcAft>
                          <a:spcPts val="0"/>
                        </a:spcAft>
                      </a:pPr>
                      <a:r>
                        <a:rPr lang="en-US" sz="12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ts val="550"/>
                        </a:lnSpc>
                        <a:spcBef>
                          <a:spcPts val="5"/>
                        </a:spcBef>
                        <a:spcAft>
                          <a:spcPts val="0"/>
                        </a:spcAft>
                      </a:pPr>
                      <a:r>
                        <a:rPr lang="en-US" sz="550" dirty="0">
                          <a:effectLst/>
                        </a:rPr>
                        <a:t> </a:t>
                      </a:r>
                      <a:endParaRPr lang="en-US" sz="1100" dirty="0">
                        <a:effectLst/>
                      </a:endParaRPr>
                    </a:p>
                    <a:p>
                      <a:pPr marL="72390" marR="0">
                        <a:lnSpc>
                          <a:spcPct val="115000"/>
                        </a:lnSpc>
                        <a:spcBef>
                          <a:spcPts val="0"/>
                        </a:spcBef>
                        <a:spcAft>
                          <a:spcPts val="0"/>
                        </a:spcAft>
                      </a:pPr>
                      <a:r>
                        <a:rPr lang="en-US" sz="12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ts val="550"/>
                        </a:lnSpc>
                        <a:spcBef>
                          <a:spcPts val="5"/>
                        </a:spcBef>
                        <a:spcAft>
                          <a:spcPts val="0"/>
                        </a:spcAft>
                      </a:pPr>
                      <a:r>
                        <a:rPr lang="en-US" sz="550" dirty="0">
                          <a:effectLst/>
                        </a:rPr>
                        <a:t> </a:t>
                      </a:r>
                      <a:endParaRPr lang="en-US" sz="1100" dirty="0">
                        <a:effectLst/>
                      </a:endParaRPr>
                    </a:p>
                    <a:p>
                      <a:pPr marL="72390" marR="0">
                        <a:lnSpc>
                          <a:spcPct val="115000"/>
                        </a:lnSpc>
                        <a:spcBef>
                          <a:spcPts val="0"/>
                        </a:spcBef>
                        <a:spcAft>
                          <a:spcPts val="0"/>
                        </a:spcAft>
                      </a:pPr>
                      <a:r>
                        <a:rPr lang="en-US" sz="12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ts val="550"/>
                        </a:lnSpc>
                        <a:spcBef>
                          <a:spcPts val="5"/>
                        </a:spcBef>
                        <a:spcAft>
                          <a:spcPts val="0"/>
                        </a:spcAft>
                      </a:pPr>
                      <a:r>
                        <a:rPr lang="en-US" sz="550" dirty="0">
                          <a:effectLst/>
                        </a:rPr>
                        <a:t> </a:t>
                      </a:r>
                      <a:endParaRPr lang="en-US" sz="1100" dirty="0">
                        <a:effectLst/>
                      </a:endParaRPr>
                    </a:p>
                    <a:p>
                      <a:pPr marL="72390" marR="0">
                        <a:lnSpc>
                          <a:spcPct val="115000"/>
                        </a:lnSpc>
                        <a:spcBef>
                          <a:spcPts val="0"/>
                        </a:spcBef>
                        <a:spcAft>
                          <a:spcPts val="0"/>
                        </a:spcAft>
                      </a:pPr>
                      <a:r>
                        <a:rPr lang="en-US" sz="12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ts val="550"/>
                        </a:lnSpc>
                        <a:spcBef>
                          <a:spcPts val="5"/>
                        </a:spcBef>
                        <a:spcAft>
                          <a:spcPts val="0"/>
                        </a:spcAft>
                      </a:pPr>
                      <a:r>
                        <a:rPr lang="en-US" sz="550" dirty="0">
                          <a:effectLst/>
                        </a:rPr>
                        <a:t> </a:t>
                      </a:r>
                      <a:endParaRPr lang="en-US" sz="1100" dirty="0">
                        <a:effectLst/>
                      </a:endParaRPr>
                    </a:p>
                    <a:p>
                      <a:pPr marL="73025" marR="0">
                        <a:lnSpc>
                          <a:spcPct val="115000"/>
                        </a:lnSpc>
                        <a:spcBef>
                          <a:spcPts val="0"/>
                        </a:spcBef>
                        <a:spcAft>
                          <a:spcPts val="0"/>
                        </a:spcAft>
                      </a:pPr>
                      <a:r>
                        <a:rPr lang="en-US" sz="12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008"/>
                  </a:ext>
                </a:extLst>
              </a:tr>
            </a:tbl>
          </a:graphicData>
        </a:graphic>
      </p:graphicFrame>
      <p:sp>
        <p:nvSpPr>
          <p:cNvPr id="9" name="Rectangle 8"/>
          <p:cNvSpPr/>
          <p:nvPr/>
        </p:nvSpPr>
        <p:spPr>
          <a:xfrm>
            <a:off x="2209801" y="3048000"/>
            <a:ext cx="1015021" cy="338554"/>
          </a:xfrm>
          <a:prstGeom prst="rect">
            <a:avLst/>
          </a:prstGeom>
        </p:spPr>
        <p:txBody>
          <a:bodyPr wrap="none">
            <a:spAutoFit/>
          </a:bodyPr>
          <a:lstStyle/>
          <a:p>
            <a:r>
              <a:rPr lang="en-US" sz="1600" b="1" dirty="0"/>
              <a:t>Method 2</a:t>
            </a:r>
          </a:p>
        </p:txBody>
      </p:sp>
      <p:pic>
        <p:nvPicPr>
          <p:cNvPr id="10" name="Picture 4" descr="Image34"/>
          <p:cNvPicPr>
            <a:picLocks noChangeAspect="1" noChangeArrowheads="1"/>
          </p:cNvPicPr>
          <p:nvPr/>
        </p:nvPicPr>
        <p:blipFill>
          <a:blip r:embed="rId2">
            <a:lum bright="-20000" contrast="40000"/>
            <a:extLst>
              <a:ext uri="{28A0092B-C50C-407E-A947-70E740481C1C}">
                <a14:useLocalDpi xmlns:a14="http://schemas.microsoft.com/office/drawing/2010/main" val="0"/>
              </a:ext>
            </a:extLst>
          </a:blip>
          <a:srcRect/>
          <a:stretch>
            <a:fillRect/>
          </a:stretch>
        </p:blipFill>
        <p:spPr bwMode="auto">
          <a:xfrm>
            <a:off x="1752600" y="159960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7244106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TextBox 5"/>
          <p:cNvSpPr txBox="1">
            <a:spLocks noChangeArrowheads="1"/>
          </p:cNvSpPr>
          <p:nvPr/>
        </p:nvSpPr>
        <p:spPr bwMode="auto">
          <a:xfrm>
            <a:off x="1828800" y="838201"/>
            <a:ext cx="81534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entury Gothic" pitchFamily="34" charset="0"/>
                <a:cs typeface="Arial" charset="0"/>
              </a:defRPr>
            </a:lvl1pPr>
            <a:lvl2pPr marL="742950" indent="-285750" eaLnBrk="0" hangingPunct="0">
              <a:defRPr>
                <a:solidFill>
                  <a:schemeClr val="tx1"/>
                </a:solidFill>
                <a:latin typeface="Century Gothic" pitchFamily="34" charset="0"/>
                <a:cs typeface="Arial" charset="0"/>
              </a:defRPr>
            </a:lvl2pPr>
            <a:lvl3pPr marL="1143000" indent="-228600" eaLnBrk="0" hangingPunct="0">
              <a:defRPr>
                <a:solidFill>
                  <a:schemeClr val="tx1"/>
                </a:solidFill>
                <a:latin typeface="Century Gothic" pitchFamily="34" charset="0"/>
                <a:cs typeface="Arial" charset="0"/>
              </a:defRPr>
            </a:lvl3pPr>
            <a:lvl4pPr marL="1600200" indent="-228600" eaLnBrk="0" hangingPunct="0">
              <a:defRPr>
                <a:solidFill>
                  <a:schemeClr val="tx1"/>
                </a:solidFill>
                <a:latin typeface="Century Gothic" pitchFamily="34" charset="0"/>
                <a:cs typeface="Arial" charset="0"/>
              </a:defRPr>
            </a:lvl4pPr>
            <a:lvl5pPr marL="2057400" indent="-228600" eaLnBrk="0" hangingPunct="0">
              <a:defRPr>
                <a:solidFill>
                  <a:schemeClr val="tx1"/>
                </a:solidFill>
                <a:latin typeface="Century Gothic" pitchFamily="34" charset="0"/>
                <a:cs typeface="Arial" charset="0"/>
              </a:defRPr>
            </a:lvl5pPr>
            <a:lvl6pPr marL="2514600" indent="-228600" eaLnBrk="0" fontAlgn="base" hangingPunct="0">
              <a:spcBef>
                <a:spcPct val="0"/>
              </a:spcBef>
              <a:spcAft>
                <a:spcPct val="0"/>
              </a:spcAft>
              <a:defRPr>
                <a:solidFill>
                  <a:schemeClr val="tx1"/>
                </a:solidFill>
                <a:latin typeface="Century Gothic" pitchFamily="34" charset="0"/>
                <a:cs typeface="Arial" charset="0"/>
              </a:defRPr>
            </a:lvl6pPr>
            <a:lvl7pPr marL="2971800" indent="-228600" eaLnBrk="0" fontAlgn="base" hangingPunct="0">
              <a:spcBef>
                <a:spcPct val="0"/>
              </a:spcBef>
              <a:spcAft>
                <a:spcPct val="0"/>
              </a:spcAft>
              <a:defRPr>
                <a:solidFill>
                  <a:schemeClr val="tx1"/>
                </a:solidFill>
                <a:latin typeface="Century Gothic" pitchFamily="34" charset="0"/>
                <a:cs typeface="Arial" charset="0"/>
              </a:defRPr>
            </a:lvl7pPr>
            <a:lvl8pPr marL="3429000" indent="-228600" eaLnBrk="0" fontAlgn="base" hangingPunct="0">
              <a:spcBef>
                <a:spcPct val="0"/>
              </a:spcBef>
              <a:spcAft>
                <a:spcPct val="0"/>
              </a:spcAft>
              <a:defRPr>
                <a:solidFill>
                  <a:schemeClr val="tx1"/>
                </a:solidFill>
                <a:latin typeface="Century Gothic" pitchFamily="34" charset="0"/>
                <a:cs typeface="Arial" charset="0"/>
              </a:defRPr>
            </a:lvl8pPr>
            <a:lvl9pPr marL="3886200" indent="-228600" eaLnBrk="0" fontAlgn="base" hangingPunct="0">
              <a:spcBef>
                <a:spcPct val="0"/>
              </a:spcBef>
              <a:spcAft>
                <a:spcPct val="0"/>
              </a:spcAft>
              <a:defRPr>
                <a:solidFill>
                  <a:schemeClr val="tx1"/>
                </a:solidFill>
                <a:latin typeface="Century Gothic" pitchFamily="34" charset="0"/>
                <a:cs typeface="Arial" charset="0"/>
              </a:defRPr>
            </a:lvl9pPr>
          </a:lstStyle>
          <a:p>
            <a:pPr eaLnBrk="1" hangingPunct="1"/>
            <a:r>
              <a:rPr lang="en-US" dirty="0">
                <a:solidFill>
                  <a:srgbClr val="000000"/>
                </a:solidFill>
              </a:rPr>
              <a:t>EX: Simplify the following expression using Boolean theorems.</a:t>
            </a:r>
          </a:p>
          <a:p>
            <a:pPr eaLnBrk="1" hangingPunct="1"/>
            <a:r>
              <a:rPr lang="en-US" dirty="0">
                <a:solidFill>
                  <a:srgbClr val="000000"/>
                </a:solidFill>
              </a:rPr>
              <a:t>Draw the logic diagram of the simplified expression.</a:t>
            </a:r>
          </a:p>
          <a:p>
            <a:pPr algn="ctr"/>
            <a:endParaRPr lang="en-US" b="1" dirty="0" smtClean="0"/>
          </a:p>
          <a:p>
            <a:pPr algn="ctr"/>
            <a:r>
              <a:rPr lang="en-US" b="1" dirty="0" smtClean="0"/>
              <a:t>AB </a:t>
            </a:r>
            <a:r>
              <a:rPr lang="en-US" b="1" dirty="0"/>
              <a:t>+ A(B + C) + B(B + C)</a:t>
            </a:r>
          </a:p>
          <a:p>
            <a:endParaRPr lang="en-US" b="1" dirty="0"/>
          </a:p>
        </p:txBody>
      </p:sp>
    </p:spTree>
    <p:extLst>
      <p:ext uri="{BB962C8B-B14F-4D97-AF65-F5344CB8AC3E}">
        <p14:creationId xmlns:p14="http://schemas.microsoft.com/office/powerpoint/2010/main" val="117747547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TextBox 5"/>
          <p:cNvSpPr txBox="1">
            <a:spLocks noChangeArrowheads="1"/>
          </p:cNvSpPr>
          <p:nvPr/>
        </p:nvSpPr>
        <p:spPr bwMode="auto">
          <a:xfrm>
            <a:off x="1656521" y="1056891"/>
            <a:ext cx="9342783"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entury Gothic" pitchFamily="34" charset="0"/>
                <a:cs typeface="Arial" charset="0"/>
              </a:defRPr>
            </a:lvl1pPr>
            <a:lvl2pPr marL="742950" indent="-285750" eaLnBrk="0" hangingPunct="0">
              <a:defRPr>
                <a:solidFill>
                  <a:schemeClr val="tx1"/>
                </a:solidFill>
                <a:latin typeface="Century Gothic" pitchFamily="34" charset="0"/>
                <a:cs typeface="Arial" charset="0"/>
              </a:defRPr>
            </a:lvl2pPr>
            <a:lvl3pPr marL="1143000" indent="-228600" eaLnBrk="0" hangingPunct="0">
              <a:defRPr>
                <a:solidFill>
                  <a:schemeClr val="tx1"/>
                </a:solidFill>
                <a:latin typeface="Century Gothic" pitchFamily="34" charset="0"/>
                <a:cs typeface="Arial" charset="0"/>
              </a:defRPr>
            </a:lvl3pPr>
            <a:lvl4pPr marL="1600200" indent="-228600" eaLnBrk="0" hangingPunct="0">
              <a:defRPr>
                <a:solidFill>
                  <a:schemeClr val="tx1"/>
                </a:solidFill>
                <a:latin typeface="Century Gothic" pitchFamily="34" charset="0"/>
                <a:cs typeface="Arial" charset="0"/>
              </a:defRPr>
            </a:lvl4pPr>
            <a:lvl5pPr marL="2057400" indent="-228600" eaLnBrk="0" hangingPunct="0">
              <a:defRPr>
                <a:solidFill>
                  <a:schemeClr val="tx1"/>
                </a:solidFill>
                <a:latin typeface="Century Gothic" pitchFamily="34" charset="0"/>
                <a:cs typeface="Arial" charset="0"/>
              </a:defRPr>
            </a:lvl5pPr>
            <a:lvl6pPr marL="2514600" indent="-228600" eaLnBrk="0" fontAlgn="base" hangingPunct="0">
              <a:spcBef>
                <a:spcPct val="0"/>
              </a:spcBef>
              <a:spcAft>
                <a:spcPct val="0"/>
              </a:spcAft>
              <a:defRPr>
                <a:solidFill>
                  <a:schemeClr val="tx1"/>
                </a:solidFill>
                <a:latin typeface="Century Gothic" pitchFamily="34" charset="0"/>
                <a:cs typeface="Arial" charset="0"/>
              </a:defRPr>
            </a:lvl6pPr>
            <a:lvl7pPr marL="2971800" indent="-228600" eaLnBrk="0" fontAlgn="base" hangingPunct="0">
              <a:spcBef>
                <a:spcPct val="0"/>
              </a:spcBef>
              <a:spcAft>
                <a:spcPct val="0"/>
              </a:spcAft>
              <a:defRPr>
                <a:solidFill>
                  <a:schemeClr val="tx1"/>
                </a:solidFill>
                <a:latin typeface="Century Gothic" pitchFamily="34" charset="0"/>
                <a:cs typeface="Arial" charset="0"/>
              </a:defRPr>
            </a:lvl7pPr>
            <a:lvl8pPr marL="3429000" indent="-228600" eaLnBrk="0" fontAlgn="base" hangingPunct="0">
              <a:spcBef>
                <a:spcPct val="0"/>
              </a:spcBef>
              <a:spcAft>
                <a:spcPct val="0"/>
              </a:spcAft>
              <a:defRPr>
                <a:solidFill>
                  <a:schemeClr val="tx1"/>
                </a:solidFill>
                <a:latin typeface="Century Gothic" pitchFamily="34" charset="0"/>
                <a:cs typeface="Arial" charset="0"/>
              </a:defRPr>
            </a:lvl8pPr>
            <a:lvl9pPr marL="3886200" indent="-228600" eaLnBrk="0" fontAlgn="base" hangingPunct="0">
              <a:spcBef>
                <a:spcPct val="0"/>
              </a:spcBef>
              <a:spcAft>
                <a:spcPct val="0"/>
              </a:spcAft>
              <a:defRPr>
                <a:solidFill>
                  <a:schemeClr val="tx1"/>
                </a:solidFill>
                <a:latin typeface="Century Gothic" pitchFamily="34" charset="0"/>
                <a:cs typeface="Arial" charset="0"/>
              </a:defRPr>
            </a:lvl9pPr>
          </a:lstStyle>
          <a:p>
            <a:pPr eaLnBrk="1" hangingPunct="1"/>
            <a:r>
              <a:rPr lang="en-US" dirty="0">
                <a:solidFill>
                  <a:srgbClr val="000000"/>
                </a:solidFill>
              </a:rPr>
              <a:t>EX: Simplify the following using Boolean theorems Draw the logic diagram of the simplified expression.</a:t>
            </a:r>
          </a:p>
          <a:p>
            <a:pPr algn="ctr"/>
            <a:r>
              <a:rPr lang="en-US" b="1" dirty="0"/>
              <a:t>AB + A(B + C) + B(B + C)</a:t>
            </a:r>
          </a:p>
          <a:p>
            <a:endParaRPr lang="en-US" b="1" dirty="0"/>
          </a:p>
          <a:p>
            <a:r>
              <a:rPr lang="en-US" dirty="0"/>
              <a:t>Solution</a:t>
            </a:r>
          </a:p>
          <a:p>
            <a:r>
              <a:rPr lang="en-US" dirty="0"/>
              <a:t>Step 1: Apply the distributive law to the second and third terms in the</a:t>
            </a:r>
          </a:p>
          <a:p>
            <a:r>
              <a:rPr lang="en-US" dirty="0"/>
              <a:t>expression, as follows: AB + </a:t>
            </a:r>
            <a:r>
              <a:rPr lang="en-US" b="1" dirty="0"/>
              <a:t>AB + AC </a:t>
            </a:r>
            <a:r>
              <a:rPr lang="en-US" dirty="0"/>
              <a:t>+ </a:t>
            </a:r>
            <a:r>
              <a:rPr lang="en-US" b="1" dirty="0">
                <a:solidFill>
                  <a:srgbClr val="7030A0"/>
                </a:solidFill>
              </a:rPr>
              <a:t>BB</a:t>
            </a:r>
            <a:r>
              <a:rPr lang="en-US" dirty="0"/>
              <a:t> + BC</a:t>
            </a:r>
          </a:p>
          <a:p>
            <a:endParaRPr lang="en-US" dirty="0"/>
          </a:p>
          <a:p>
            <a:r>
              <a:rPr lang="en-US" dirty="0"/>
              <a:t>Step 2: Apply rule 7 (</a:t>
            </a:r>
            <a:r>
              <a:rPr lang="en-US" dirty="0">
                <a:solidFill>
                  <a:schemeClr val="tx2"/>
                </a:solidFill>
              </a:rPr>
              <a:t>BB = B</a:t>
            </a:r>
            <a:r>
              <a:rPr lang="en-US" dirty="0"/>
              <a:t>) to the fourth term. </a:t>
            </a:r>
            <a:r>
              <a:rPr lang="en-US" b="1" dirty="0"/>
              <a:t>AB + AB </a:t>
            </a:r>
            <a:r>
              <a:rPr lang="en-US" dirty="0"/>
              <a:t>+ AC + B + BC</a:t>
            </a:r>
          </a:p>
          <a:p>
            <a:endParaRPr lang="en-US" dirty="0"/>
          </a:p>
          <a:p>
            <a:r>
              <a:rPr lang="en-US" dirty="0"/>
              <a:t>Step 3: Apply rule 5 (AB + AB = AB) to the first two terms. AB + AC + </a:t>
            </a:r>
            <a:r>
              <a:rPr lang="en-US" b="1" dirty="0">
                <a:solidFill>
                  <a:srgbClr val="7030A0"/>
                </a:solidFill>
              </a:rPr>
              <a:t>B + BC</a:t>
            </a:r>
          </a:p>
          <a:p>
            <a:endParaRPr lang="en-US" b="1" dirty="0">
              <a:solidFill>
                <a:srgbClr val="7030A0"/>
              </a:solidFill>
            </a:endParaRPr>
          </a:p>
          <a:p>
            <a:r>
              <a:rPr lang="en-US" dirty="0"/>
              <a:t>Step 4: Apply rule 10 (B + BC = B) to the last two terms. </a:t>
            </a:r>
            <a:r>
              <a:rPr lang="en-US" b="1" dirty="0">
                <a:solidFill>
                  <a:srgbClr val="00B050"/>
                </a:solidFill>
              </a:rPr>
              <a:t>AB </a:t>
            </a:r>
            <a:r>
              <a:rPr lang="en-US" dirty="0"/>
              <a:t>+ AC + </a:t>
            </a:r>
            <a:r>
              <a:rPr lang="en-US" b="1" dirty="0">
                <a:solidFill>
                  <a:srgbClr val="00B050"/>
                </a:solidFill>
              </a:rPr>
              <a:t>B</a:t>
            </a:r>
          </a:p>
          <a:p>
            <a:endParaRPr lang="en-US" b="1" dirty="0">
              <a:solidFill>
                <a:srgbClr val="00B050"/>
              </a:solidFill>
            </a:endParaRPr>
          </a:p>
          <a:p>
            <a:r>
              <a:rPr lang="en-US" dirty="0"/>
              <a:t>Step 5: Apply rule 10 (AB + B = B) to the first and third terms. </a:t>
            </a:r>
            <a:r>
              <a:rPr lang="en-US" b="1" dirty="0"/>
              <a:t>B+AC</a:t>
            </a:r>
          </a:p>
          <a:p>
            <a:r>
              <a:rPr lang="en-US" dirty="0"/>
              <a:t>At this point the expression is simplified as much as possible.</a:t>
            </a:r>
          </a:p>
          <a:p>
            <a:pPr eaLnBrk="1" hangingPunct="1"/>
            <a:endParaRPr lang="en-US" b="1" dirty="0"/>
          </a:p>
          <a:p>
            <a:pPr eaLnBrk="1" hangingPunct="1"/>
            <a:endParaRPr lang="en-US" dirty="0">
              <a:solidFill>
                <a:srgbClr val="000000"/>
              </a:solidFill>
            </a:endParaRPr>
          </a:p>
        </p:txBody>
      </p:sp>
    </p:spTree>
    <p:extLst>
      <p:ext uri="{BB962C8B-B14F-4D97-AF65-F5344CB8AC3E}">
        <p14:creationId xmlns:p14="http://schemas.microsoft.com/office/powerpoint/2010/main" val="233910810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Chapter 2: Logic Gates and Boolean algebra</a:t>
            </a:r>
            <a:endParaRPr lang="en-US"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2438400" y="1676400"/>
            <a:ext cx="6781800" cy="3048000"/>
          </a:xfrm>
          <a:prstGeom prst="rect">
            <a:avLst/>
          </a:prstGeom>
          <a:noFill/>
          <a:ln>
            <a:noFill/>
          </a:ln>
        </p:spPr>
      </p:pic>
      <p:sp>
        <p:nvSpPr>
          <p:cNvPr id="6" name="TextBox 5"/>
          <p:cNvSpPr txBox="1"/>
          <p:nvPr/>
        </p:nvSpPr>
        <p:spPr>
          <a:xfrm>
            <a:off x="2743200" y="4876800"/>
            <a:ext cx="2438400" cy="381000"/>
          </a:xfrm>
          <a:prstGeom prst="rect">
            <a:avLst/>
          </a:prstGeom>
          <a:noFill/>
        </p:spPr>
        <p:txBody>
          <a:bodyPr wrap="square" rtlCol="0">
            <a:spAutoFit/>
          </a:bodyPr>
          <a:lstStyle/>
          <a:p>
            <a:r>
              <a:rPr lang="en-US" dirty="0"/>
              <a:t>Original expression</a:t>
            </a:r>
          </a:p>
        </p:txBody>
      </p:sp>
      <p:sp>
        <p:nvSpPr>
          <p:cNvPr id="7" name="TextBox 6"/>
          <p:cNvSpPr txBox="1"/>
          <p:nvPr/>
        </p:nvSpPr>
        <p:spPr>
          <a:xfrm>
            <a:off x="6324600" y="4876800"/>
            <a:ext cx="2438400" cy="381000"/>
          </a:xfrm>
          <a:prstGeom prst="rect">
            <a:avLst/>
          </a:prstGeom>
          <a:noFill/>
        </p:spPr>
        <p:txBody>
          <a:bodyPr wrap="square" rtlCol="0">
            <a:spAutoFit/>
          </a:bodyPr>
          <a:lstStyle/>
          <a:p>
            <a:r>
              <a:rPr lang="en-US" dirty="0"/>
              <a:t>simplified expression</a:t>
            </a:r>
          </a:p>
        </p:txBody>
      </p:sp>
    </p:spTree>
    <p:extLst>
      <p:ext uri="{BB962C8B-B14F-4D97-AF65-F5344CB8AC3E}">
        <p14:creationId xmlns:p14="http://schemas.microsoft.com/office/powerpoint/2010/main" val="397093861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2266" y="246152"/>
            <a:ext cx="5688493" cy="1303867"/>
          </a:xfrm>
        </p:spPr>
        <p:txBody>
          <a:bodyPr rtlCol="0">
            <a:normAutofit/>
          </a:bodyPr>
          <a:lstStyle/>
          <a:p>
            <a:pPr>
              <a:defRPr/>
            </a:pPr>
            <a:r>
              <a:rPr lang="en-US" b="1" dirty="0"/>
              <a:t>Multivariable Theorems</a:t>
            </a:r>
            <a:r>
              <a:rPr lang="en-US" dirty="0"/>
              <a:t/>
            </a:r>
            <a:br>
              <a:rPr lang="en-US" dirty="0"/>
            </a:br>
            <a:endParaRPr lang="en-US" dirty="0"/>
          </a:p>
        </p:txBody>
      </p:sp>
      <p:sp>
        <p:nvSpPr>
          <p:cNvPr id="3" name="Content Placeholder 2"/>
          <p:cNvSpPr>
            <a:spLocks noGrp="1"/>
          </p:cNvSpPr>
          <p:nvPr>
            <p:ph sz="quarter" idx="13"/>
          </p:nvPr>
        </p:nvSpPr>
        <p:spPr>
          <a:xfrm>
            <a:off x="1971907" y="1028700"/>
            <a:ext cx="8229600" cy="2933700"/>
          </a:xfrm>
        </p:spPr>
        <p:txBody>
          <a:bodyPr rtlCol="0">
            <a:normAutofit fontScale="77500" lnSpcReduction="20000"/>
          </a:bodyPr>
          <a:lstStyle/>
          <a:p>
            <a:pPr marL="68580" indent="0">
              <a:spcAft>
                <a:spcPts val="0"/>
              </a:spcAft>
              <a:buNone/>
              <a:defRPr/>
            </a:pPr>
            <a:r>
              <a:rPr lang="en-US" sz="2000" b="1" dirty="0"/>
              <a:t>1</a:t>
            </a:r>
            <a:r>
              <a:rPr lang="en-US" sz="2000" dirty="0"/>
              <a:t>	</a:t>
            </a:r>
            <a:r>
              <a:rPr lang="fr-FR" sz="2000" dirty="0"/>
              <a:t>x + y = y + x </a:t>
            </a:r>
            <a:r>
              <a:rPr lang="fr-FR" sz="2000" i="1" dirty="0"/>
              <a:t>(commutative law)</a:t>
            </a:r>
            <a:endParaRPr lang="en-US" sz="2000" dirty="0"/>
          </a:p>
          <a:p>
            <a:pPr marL="68580" indent="0">
              <a:spcAft>
                <a:spcPts val="0"/>
              </a:spcAft>
              <a:buNone/>
              <a:defRPr/>
            </a:pPr>
            <a:r>
              <a:rPr lang="en-US" sz="2000" b="1" dirty="0"/>
              <a:t>2</a:t>
            </a:r>
            <a:r>
              <a:rPr lang="en-US" sz="2000" dirty="0"/>
              <a:t>	</a:t>
            </a:r>
            <a:r>
              <a:rPr lang="fr-FR" sz="2000" dirty="0"/>
              <a:t>x * y = y * x </a:t>
            </a:r>
            <a:r>
              <a:rPr lang="fr-FR" sz="2000" i="1" dirty="0"/>
              <a:t>(commutative law)</a:t>
            </a:r>
            <a:endParaRPr lang="en-US" sz="2000" dirty="0"/>
          </a:p>
          <a:p>
            <a:pPr marL="68580" indent="0">
              <a:spcAft>
                <a:spcPts val="0"/>
              </a:spcAft>
              <a:buNone/>
              <a:defRPr/>
            </a:pPr>
            <a:r>
              <a:rPr lang="en-US" sz="2000" b="1" dirty="0"/>
              <a:t>3</a:t>
            </a:r>
            <a:r>
              <a:rPr lang="en-US" sz="2000" dirty="0"/>
              <a:t>	</a:t>
            </a:r>
            <a:r>
              <a:rPr lang="fr-FR" sz="2000" dirty="0"/>
              <a:t>x+ (y+z) = (x+y) +z = x+y+z </a:t>
            </a:r>
            <a:r>
              <a:rPr lang="fr-FR" sz="2000" i="1" dirty="0"/>
              <a:t>(associative law)</a:t>
            </a:r>
            <a:endParaRPr lang="en-US" sz="2000" dirty="0"/>
          </a:p>
          <a:p>
            <a:pPr marL="68580" indent="0">
              <a:spcAft>
                <a:spcPts val="0"/>
              </a:spcAft>
              <a:buNone/>
              <a:defRPr/>
            </a:pPr>
            <a:r>
              <a:rPr lang="en-US" sz="2000" b="1" dirty="0"/>
              <a:t>4</a:t>
            </a:r>
            <a:r>
              <a:rPr lang="en-US" sz="2000" dirty="0"/>
              <a:t>	x (yz) = (xy) z = xyz </a:t>
            </a:r>
            <a:r>
              <a:rPr lang="en-US" sz="2000" i="1" dirty="0"/>
              <a:t>(associative law)</a:t>
            </a:r>
            <a:endParaRPr lang="en-US" sz="2000" dirty="0"/>
          </a:p>
          <a:p>
            <a:pPr marL="68580" indent="0">
              <a:spcAft>
                <a:spcPts val="0"/>
              </a:spcAft>
              <a:buNone/>
              <a:defRPr/>
            </a:pPr>
            <a:r>
              <a:rPr lang="en-US" sz="2000" b="1" dirty="0"/>
              <a:t>5</a:t>
            </a:r>
            <a:r>
              <a:rPr lang="en-US" sz="2000" dirty="0"/>
              <a:t>	x (y+z) = xy + xz </a:t>
            </a:r>
            <a:r>
              <a:rPr lang="en-US" sz="2000" i="1" dirty="0"/>
              <a:t>(distributive law)</a:t>
            </a:r>
          </a:p>
          <a:p>
            <a:pPr marL="68580" indent="0">
              <a:spcAft>
                <a:spcPts val="0"/>
              </a:spcAft>
              <a:buNone/>
              <a:defRPr/>
            </a:pPr>
            <a:r>
              <a:rPr lang="en-US" sz="2000" b="1" dirty="0"/>
              <a:t>6</a:t>
            </a:r>
            <a:r>
              <a:rPr lang="en-US" sz="2000" dirty="0"/>
              <a:t>	</a:t>
            </a:r>
            <a:r>
              <a:rPr lang="fr-FR" sz="2000" dirty="0"/>
              <a:t>(w+x)(y+z) = wy + xy + wz + xz </a:t>
            </a:r>
            <a:r>
              <a:rPr lang="en-US" sz="2000" i="1" dirty="0"/>
              <a:t>(distributive law)</a:t>
            </a:r>
            <a:endParaRPr lang="en-US" sz="2000" dirty="0"/>
          </a:p>
          <a:p>
            <a:pPr marL="525780" indent="-457200">
              <a:buAutoNum type="arabicPlain" startAt="7"/>
              <a:defRPr/>
            </a:pPr>
            <a:r>
              <a:rPr lang="en-US" sz="2000" dirty="0"/>
              <a:t>     x + xy = x (Absorption)</a:t>
            </a:r>
          </a:p>
          <a:p>
            <a:pPr marL="525780" indent="-457200">
              <a:buFont typeface="Arial" pitchFamily="34" charset="0"/>
              <a:buAutoNum type="arabicPlain" startAt="7"/>
              <a:defRPr/>
            </a:pPr>
            <a:r>
              <a:rPr lang="en-US" sz="2000" dirty="0"/>
              <a:t>     x(x + y) = x (Absorption)</a:t>
            </a:r>
          </a:p>
          <a:p>
            <a:pPr marL="68580" indent="0">
              <a:buNone/>
              <a:defRPr/>
            </a:pPr>
            <a:endParaRPr lang="en-US" sz="2000" dirty="0"/>
          </a:p>
          <a:p>
            <a:pPr marL="525780" indent="-457200">
              <a:buAutoNum type="arabicPlain" startAt="7"/>
              <a:defRPr/>
            </a:pPr>
            <a:endParaRPr lang="en-US" sz="2000" dirty="0"/>
          </a:p>
          <a:p>
            <a:pPr marL="68580" indent="0">
              <a:spcAft>
                <a:spcPts val="0"/>
              </a:spcAft>
              <a:buNone/>
              <a:defRPr/>
            </a:pPr>
            <a:endParaRPr lang="en-US" sz="2000" dirty="0"/>
          </a:p>
        </p:txBody>
      </p:sp>
      <p:sp>
        <p:nvSpPr>
          <p:cNvPr id="5" name="Content Placeholder 2"/>
          <p:cNvSpPr txBox="1">
            <a:spLocks/>
          </p:cNvSpPr>
          <p:nvPr/>
        </p:nvSpPr>
        <p:spPr>
          <a:xfrm>
            <a:off x="5305394" y="3920066"/>
            <a:ext cx="5071058" cy="2048933"/>
          </a:xfrm>
          <a:prstGeom prst="rect">
            <a:avLst/>
          </a:prstGeom>
        </p:spPr>
        <p:txBody>
          <a:bodyPr vert="horz" lIns="91440" tIns="45720" rIns="91440" bIns="45720" rtlCol="0">
            <a:normAutofit fontScale="92500"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a:buFont typeface="Arial" pitchFamily="34" charset="0"/>
              <a:buNone/>
            </a:pPr>
            <a:r>
              <a:rPr lang="en-US" sz="2000" b="1" dirty="0"/>
              <a:t>Two Variable </a:t>
            </a:r>
            <a:r>
              <a:rPr lang="en-US" sz="2000" b="1" dirty="0" smtClean="0"/>
              <a:t>De Morgan's </a:t>
            </a:r>
            <a:r>
              <a:rPr lang="en-US" sz="2000" b="1" dirty="0"/>
              <a:t>theorems </a:t>
            </a:r>
          </a:p>
          <a:p>
            <a:r>
              <a:rPr lang="en-US" sz="2000" dirty="0"/>
              <a:t>(I) (</a:t>
            </a:r>
            <a:r>
              <a:rPr lang="en-US" sz="2000" dirty="0" err="1"/>
              <a:t>x+y</a:t>
            </a:r>
            <a:r>
              <a:rPr lang="en-US" sz="2000" dirty="0"/>
              <a:t>)' = x' * y'</a:t>
            </a:r>
          </a:p>
          <a:p>
            <a:r>
              <a:rPr lang="en-US" sz="2000" dirty="0"/>
              <a:t>(II) (x*y)' = x' + y‘</a:t>
            </a:r>
          </a:p>
          <a:p>
            <a:pPr>
              <a:buFont typeface="Arial" pitchFamily="34" charset="0"/>
              <a:buNone/>
            </a:pPr>
            <a:r>
              <a:rPr lang="en-US" sz="2000" b="1" dirty="0"/>
              <a:t>Three Variables </a:t>
            </a:r>
            <a:r>
              <a:rPr lang="en-US" sz="2000" b="1" dirty="0" smtClean="0"/>
              <a:t>De Morgan's </a:t>
            </a:r>
            <a:r>
              <a:rPr lang="en-US" sz="2000" b="1" dirty="0"/>
              <a:t>Theorem</a:t>
            </a:r>
            <a:endParaRPr lang="en-US" sz="2000" dirty="0"/>
          </a:p>
          <a:p>
            <a:r>
              <a:rPr lang="en-US" sz="2000" dirty="0"/>
              <a:t> (</a:t>
            </a:r>
            <a:r>
              <a:rPr lang="en-US" sz="2000" dirty="0" err="1"/>
              <a:t>x+y+z</a:t>
            </a:r>
            <a:r>
              <a:rPr lang="en-US" sz="2000" dirty="0"/>
              <a:t>)' = x' * y' * z'</a:t>
            </a:r>
          </a:p>
          <a:p>
            <a:r>
              <a:rPr lang="en-US" sz="2000" dirty="0"/>
              <a:t> (xyz)' = x' + y' + z'</a:t>
            </a:r>
          </a:p>
          <a:p>
            <a:pPr>
              <a:buFont typeface="Wingdings 2" pitchFamily="18" charset="2"/>
              <a:buNone/>
            </a:pPr>
            <a:endParaRPr lang="en-US" u="sng" dirty="0"/>
          </a:p>
          <a:p>
            <a:endParaRPr lang="en-US" dirty="0"/>
          </a:p>
          <a:p>
            <a:endParaRPr lang="en-US" dirty="0"/>
          </a:p>
          <a:p>
            <a:endParaRPr lang="en-US" dirty="0"/>
          </a:p>
        </p:txBody>
      </p:sp>
      <p:sp>
        <p:nvSpPr>
          <p:cNvPr id="6" name="Rectangle 5"/>
          <p:cNvSpPr/>
          <p:nvPr/>
        </p:nvSpPr>
        <p:spPr>
          <a:xfrm>
            <a:off x="1992351" y="4093014"/>
            <a:ext cx="2652842" cy="369332"/>
          </a:xfrm>
          <a:prstGeom prst="rect">
            <a:avLst/>
          </a:prstGeom>
        </p:spPr>
        <p:txBody>
          <a:bodyPr wrap="none">
            <a:spAutoFit/>
          </a:bodyPr>
          <a:lstStyle/>
          <a:p>
            <a:r>
              <a:rPr lang="en-US" b="1" dirty="0" smtClean="0">
                <a:solidFill>
                  <a:srgbClr val="FF0000"/>
                </a:solidFill>
              </a:rPr>
              <a:t>DE MORGAN'S </a:t>
            </a:r>
            <a:r>
              <a:rPr lang="en-US" b="1" dirty="0">
                <a:solidFill>
                  <a:srgbClr val="FF0000"/>
                </a:solidFill>
              </a:rPr>
              <a:t>THEOREM</a:t>
            </a:r>
            <a:endParaRPr lang="en-US" dirty="0">
              <a:solidFill>
                <a:srgbClr val="FF0000"/>
              </a:solidFill>
            </a:endParaRPr>
          </a:p>
        </p:txBody>
      </p:sp>
    </p:spTree>
    <p:extLst>
      <p:ext uri="{BB962C8B-B14F-4D97-AF65-F5344CB8AC3E}">
        <p14:creationId xmlns:p14="http://schemas.microsoft.com/office/powerpoint/2010/main" val="311170913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579438"/>
            <a:ext cx="7467600" cy="563562"/>
          </a:xfrm>
        </p:spPr>
        <p:txBody>
          <a:bodyPr rtlCol="0">
            <a:normAutofit/>
          </a:bodyPr>
          <a:lstStyle/>
          <a:p>
            <a:pPr>
              <a:defRPr/>
            </a:pPr>
            <a:r>
              <a:rPr lang="en-US" sz="2400" b="1" dirty="0"/>
              <a:t>Implications of De Morgan's Theorem</a:t>
            </a:r>
            <a:endParaRPr lang="en-US" sz="2400" dirty="0"/>
          </a:p>
        </p:txBody>
      </p:sp>
      <p:sp>
        <p:nvSpPr>
          <p:cNvPr id="29701" name="Rectangle 4"/>
          <p:cNvSpPr>
            <a:spLocks noChangeArrowheads="1"/>
          </p:cNvSpPr>
          <p:nvPr/>
        </p:nvSpPr>
        <p:spPr bwMode="auto">
          <a:xfrm>
            <a:off x="2057400" y="1066800"/>
            <a:ext cx="7620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2000" dirty="0">
                <a:solidFill>
                  <a:srgbClr val="000000"/>
                </a:solidFill>
              </a:rPr>
              <a:t>The objective of using these theorems in circuit design is to minimize the number of IC’s required in a logic circuit.</a:t>
            </a:r>
          </a:p>
        </p:txBody>
      </p:sp>
      <p:sp>
        <p:nvSpPr>
          <p:cNvPr id="5" name="Rectangle 4"/>
          <p:cNvSpPr/>
          <p:nvPr/>
        </p:nvSpPr>
        <p:spPr>
          <a:xfrm>
            <a:off x="2286000" y="1938882"/>
            <a:ext cx="4572000" cy="923330"/>
          </a:xfrm>
          <a:prstGeom prst="rect">
            <a:avLst/>
          </a:prstGeom>
        </p:spPr>
        <p:txBody>
          <a:bodyPr>
            <a:spAutoFit/>
          </a:bodyPr>
          <a:lstStyle/>
          <a:p>
            <a:r>
              <a:rPr lang="en-US" u="sng" dirty="0"/>
              <a:t>Example:  Prove </a:t>
            </a:r>
            <a:r>
              <a:rPr lang="en-US" u="sng" dirty="0" smtClean="0"/>
              <a:t>that,</a:t>
            </a:r>
            <a:endParaRPr lang="en-US" u="sng" dirty="0"/>
          </a:p>
          <a:p>
            <a:endParaRPr lang="en-US" u="sng" dirty="0"/>
          </a:p>
          <a:p>
            <a:r>
              <a:rPr lang="en-US" b="1" dirty="0">
                <a:latin typeface="Times New Roman" pitchFamily="18" charset="0"/>
                <a:cs typeface="Times New Roman" pitchFamily="18" charset="0"/>
              </a:rPr>
              <a:t>[(A'+C) * (B+D')] ' =AC' + B'D</a:t>
            </a:r>
          </a:p>
        </p:txBody>
      </p:sp>
      <p:graphicFrame>
        <p:nvGraphicFramePr>
          <p:cNvPr id="9" name="Table 8"/>
          <p:cNvGraphicFramePr>
            <a:graphicFrameLocks noGrp="1"/>
          </p:cNvGraphicFramePr>
          <p:nvPr/>
        </p:nvGraphicFramePr>
        <p:xfrm>
          <a:off x="2438401" y="3657600"/>
          <a:ext cx="5856287" cy="1677988"/>
        </p:xfrm>
        <a:graphic>
          <a:graphicData uri="http://schemas.openxmlformats.org/drawingml/2006/table">
            <a:tbl>
              <a:tblPr/>
              <a:tblGrid>
                <a:gridCol w="973278">
                  <a:extLst>
                    <a:ext uri="{9D8B030D-6E8A-4147-A177-3AD203B41FA5}">
                      <a16:colId xmlns:a16="http://schemas.microsoft.com/office/drawing/2014/main" val="20000"/>
                    </a:ext>
                  </a:extLst>
                </a:gridCol>
                <a:gridCol w="4883009">
                  <a:extLst>
                    <a:ext uri="{9D8B030D-6E8A-4147-A177-3AD203B41FA5}">
                      <a16:colId xmlns:a16="http://schemas.microsoft.com/office/drawing/2014/main" val="20001"/>
                    </a:ext>
                  </a:extLst>
                </a:gridCol>
              </a:tblGrid>
              <a:tr h="419497">
                <a:tc>
                  <a:txBody>
                    <a:bodyPr/>
                    <a:lstStyle/>
                    <a:p>
                      <a:pPr marL="0" marR="0" algn="just">
                        <a:lnSpc>
                          <a:spcPct val="115000"/>
                        </a:lnSpc>
                        <a:spcBef>
                          <a:spcPts val="0"/>
                        </a:spcBef>
                        <a:spcAft>
                          <a:spcPts val="0"/>
                        </a:spcAft>
                      </a:pPr>
                      <a:r>
                        <a:rPr lang="en-US" sz="2000" b="1" dirty="0">
                          <a:latin typeface="Times New Roman"/>
                          <a:ea typeface="Times New Roman"/>
                        </a:rPr>
                        <a:t>X</a:t>
                      </a:r>
                    </a:p>
                  </a:txBody>
                  <a:tcPr marL="9526" marR="9526"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b="1" dirty="0">
                          <a:latin typeface="Times New Roman"/>
                          <a:ea typeface="Times New Roman"/>
                        </a:rPr>
                        <a:t>= [(A'+C) * (B+D')]'</a:t>
                      </a:r>
                    </a:p>
                  </a:txBody>
                  <a:tcPr marL="9526" marR="9526"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19497">
                <a:tc>
                  <a:txBody>
                    <a:bodyPr/>
                    <a:lstStyle/>
                    <a:p>
                      <a:pPr marL="0" marR="0" algn="just">
                        <a:lnSpc>
                          <a:spcPct val="115000"/>
                        </a:lnSpc>
                        <a:spcBef>
                          <a:spcPts val="0"/>
                        </a:spcBef>
                        <a:spcAft>
                          <a:spcPts val="0"/>
                        </a:spcAft>
                      </a:pPr>
                      <a:endParaRPr lang="en-US" sz="2000" b="1" dirty="0">
                        <a:latin typeface="Times New Roman"/>
                        <a:ea typeface="Times New Roman"/>
                      </a:endParaRPr>
                    </a:p>
                  </a:txBody>
                  <a:tcPr marL="9526" marR="9526"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b="1" dirty="0">
                          <a:latin typeface="Times New Roman"/>
                          <a:ea typeface="Times New Roman"/>
                        </a:rPr>
                        <a:t>= (A'+C)' + (B+D')'   </a:t>
                      </a:r>
                      <a:r>
                        <a:rPr lang="en-US" sz="2000" b="1" i="1" dirty="0">
                          <a:latin typeface="Times New Roman"/>
                          <a:ea typeface="Times New Roman"/>
                        </a:rPr>
                        <a:t>[by theorem (II)]</a:t>
                      </a:r>
                      <a:endParaRPr lang="en-US" sz="2000" b="1" dirty="0">
                        <a:latin typeface="Times New Roman"/>
                        <a:ea typeface="Times New Roman"/>
                      </a:endParaRPr>
                    </a:p>
                  </a:txBody>
                  <a:tcPr marL="9526" marR="9526"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19497">
                <a:tc>
                  <a:txBody>
                    <a:bodyPr/>
                    <a:lstStyle/>
                    <a:p>
                      <a:pPr marL="0" marR="0" algn="just">
                        <a:lnSpc>
                          <a:spcPct val="115000"/>
                        </a:lnSpc>
                        <a:spcBef>
                          <a:spcPts val="0"/>
                        </a:spcBef>
                        <a:spcAft>
                          <a:spcPts val="0"/>
                        </a:spcAft>
                      </a:pPr>
                      <a:endParaRPr lang="en-US" sz="2000" b="1" dirty="0">
                        <a:latin typeface="Times New Roman"/>
                        <a:ea typeface="Times New Roman"/>
                      </a:endParaRPr>
                    </a:p>
                  </a:txBody>
                  <a:tcPr marL="9526" marR="9526"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b="1" dirty="0">
                          <a:latin typeface="Times New Roman"/>
                          <a:ea typeface="Times New Roman"/>
                        </a:rPr>
                        <a:t>= (A''*C') + (B'*D'')  </a:t>
                      </a:r>
                      <a:r>
                        <a:rPr lang="en-US" sz="2000" b="1" i="1" dirty="0">
                          <a:latin typeface="Times New Roman"/>
                          <a:ea typeface="Times New Roman"/>
                        </a:rPr>
                        <a:t>[by theorem (I)]</a:t>
                      </a:r>
                      <a:endParaRPr lang="en-US" sz="2000" b="1" dirty="0">
                        <a:latin typeface="Times New Roman"/>
                        <a:ea typeface="Times New Roman"/>
                      </a:endParaRPr>
                    </a:p>
                  </a:txBody>
                  <a:tcPr marL="9526" marR="9526"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19497">
                <a:tc>
                  <a:txBody>
                    <a:bodyPr/>
                    <a:lstStyle/>
                    <a:p>
                      <a:pPr marL="0" marR="0" algn="just">
                        <a:lnSpc>
                          <a:spcPct val="115000"/>
                        </a:lnSpc>
                        <a:spcBef>
                          <a:spcPts val="0"/>
                        </a:spcBef>
                        <a:spcAft>
                          <a:spcPts val="0"/>
                        </a:spcAft>
                      </a:pPr>
                      <a:endParaRPr lang="en-US" sz="2000" b="1" dirty="0">
                        <a:latin typeface="Times New Roman"/>
                        <a:ea typeface="Times New Roman"/>
                      </a:endParaRPr>
                    </a:p>
                  </a:txBody>
                  <a:tcPr marL="9526" marR="9526"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b="1" dirty="0">
                          <a:latin typeface="Times New Roman"/>
                          <a:ea typeface="Times New Roman"/>
                        </a:rPr>
                        <a:t>= AC' + B'D</a:t>
                      </a:r>
                    </a:p>
                  </a:txBody>
                  <a:tcPr marL="9526" marR="9526"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25351610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a:defRPr/>
            </a:pPr>
            <a:r>
              <a:rPr lang="en-US" b="1" dirty="0"/>
              <a:t>NOT Gate or Inverter</a:t>
            </a:r>
            <a:r>
              <a:rPr lang="en-US" dirty="0"/>
              <a:t/>
            </a:r>
            <a:br>
              <a:rPr lang="en-US" dirty="0"/>
            </a:br>
            <a:endParaRPr lang="en-US" dirty="0"/>
          </a:p>
        </p:txBody>
      </p:sp>
      <p:sp>
        <p:nvSpPr>
          <p:cNvPr id="15363" name="Content Placeholder 2"/>
          <p:cNvSpPr>
            <a:spLocks noGrp="1"/>
          </p:cNvSpPr>
          <p:nvPr>
            <p:ph sz="quarter" idx="13"/>
          </p:nvPr>
        </p:nvSpPr>
        <p:spPr/>
        <p:txBody>
          <a:bodyPr/>
          <a:lstStyle/>
          <a:p>
            <a:pPr eaLnBrk="1" hangingPunct="1"/>
            <a:r>
              <a:rPr lang="en-US" dirty="0"/>
              <a:t>It has only one input and one output , the output is opposite of the input.</a:t>
            </a:r>
          </a:p>
        </p:txBody>
      </p:sp>
      <p:pic>
        <p:nvPicPr>
          <p:cNvPr id="15364"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35681"/>
          <a:stretch/>
        </p:blipFill>
        <p:spPr bwMode="auto">
          <a:xfrm>
            <a:off x="2508069" y="3090861"/>
            <a:ext cx="2609850" cy="270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r="64319"/>
          <a:stretch/>
        </p:blipFill>
        <p:spPr bwMode="auto">
          <a:xfrm>
            <a:off x="5988314" y="3090861"/>
            <a:ext cx="1447800" cy="270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3861187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1981200" y="484188"/>
            <a:ext cx="7772400" cy="430212"/>
          </a:xfrm>
        </p:spPr>
        <p:txBody>
          <a:bodyPr>
            <a:normAutofit fontScale="90000"/>
          </a:bodyPr>
          <a:lstStyle/>
          <a:p>
            <a:pPr eaLnBrk="1" hangingPunct="1"/>
            <a:r>
              <a:rPr lang="en-US" sz="2800" b="1" dirty="0"/>
              <a:t>Problem Solving</a:t>
            </a:r>
            <a:endParaRPr lang="en-US" sz="2800" dirty="0"/>
          </a:p>
        </p:txBody>
      </p:sp>
      <p:pic>
        <p:nvPicPr>
          <p:cNvPr id="31747" name="Picture 3" descr="Image3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0184" y="1516224"/>
            <a:ext cx="1981200" cy="383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8" name="Picture 4" descr="Image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9888" y="3943259"/>
            <a:ext cx="16002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9" name="TextBox 5"/>
          <p:cNvSpPr txBox="1">
            <a:spLocks noChangeArrowheads="1"/>
          </p:cNvSpPr>
          <p:nvPr/>
        </p:nvSpPr>
        <p:spPr bwMode="auto">
          <a:xfrm>
            <a:off x="2226784" y="1483651"/>
            <a:ext cx="5334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entury Gothic" pitchFamily="34" charset="0"/>
                <a:cs typeface="Arial" charset="0"/>
              </a:defRPr>
            </a:lvl1pPr>
            <a:lvl2pPr marL="742950" indent="-285750" eaLnBrk="0" hangingPunct="0">
              <a:defRPr>
                <a:solidFill>
                  <a:schemeClr val="tx1"/>
                </a:solidFill>
                <a:latin typeface="Century Gothic" pitchFamily="34" charset="0"/>
                <a:cs typeface="Arial" charset="0"/>
              </a:defRPr>
            </a:lvl2pPr>
            <a:lvl3pPr marL="1143000" indent="-228600" eaLnBrk="0" hangingPunct="0">
              <a:defRPr>
                <a:solidFill>
                  <a:schemeClr val="tx1"/>
                </a:solidFill>
                <a:latin typeface="Century Gothic" pitchFamily="34" charset="0"/>
                <a:cs typeface="Arial" charset="0"/>
              </a:defRPr>
            </a:lvl3pPr>
            <a:lvl4pPr marL="1600200" indent="-228600" eaLnBrk="0" hangingPunct="0">
              <a:defRPr>
                <a:solidFill>
                  <a:schemeClr val="tx1"/>
                </a:solidFill>
                <a:latin typeface="Century Gothic" pitchFamily="34" charset="0"/>
                <a:cs typeface="Arial" charset="0"/>
              </a:defRPr>
            </a:lvl4pPr>
            <a:lvl5pPr marL="2057400" indent="-228600" eaLnBrk="0" hangingPunct="0">
              <a:defRPr>
                <a:solidFill>
                  <a:schemeClr val="tx1"/>
                </a:solidFill>
                <a:latin typeface="Century Gothic" pitchFamily="34" charset="0"/>
                <a:cs typeface="Arial" charset="0"/>
              </a:defRPr>
            </a:lvl5pPr>
            <a:lvl6pPr marL="2514600" indent="-228600" eaLnBrk="0" fontAlgn="base" hangingPunct="0">
              <a:spcBef>
                <a:spcPct val="0"/>
              </a:spcBef>
              <a:spcAft>
                <a:spcPct val="0"/>
              </a:spcAft>
              <a:defRPr>
                <a:solidFill>
                  <a:schemeClr val="tx1"/>
                </a:solidFill>
                <a:latin typeface="Century Gothic" pitchFamily="34" charset="0"/>
                <a:cs typeface="Arial" charset="0"/>
              </a:defRPr>
            </a:lvl6pPr>
            <a:lvl7pPr marL="2971800" indent="-228600" eaLnBrk="0" fontAlgn="base" hangingPunct="0">
              <a:spcBef>
                <a:spcPct val="0"/>
              </a:spcBef>
              <a:spcAft>
                <a:spcPct val="0"/>
              </a:spcAft>
              <a:defRPr>
                <a:solidFill>
                  <a:schemeClr val="tx1"/>
                </a:solidFill>
                <a:latin typeface="Century Gothic" pitchFamily="34" charset="0"/>
                <a:cs typeface="Arial" charset="0"/>
              </a:defRPr>
            </a:lvl7pPr>
            <a:lvl8pPr marL="3429000" indent="-228600" eaLnBrk="0" fontAlgn="base" hangingPunct="0">
              <a:spcBef>
                <a:spcPct val="0"/>
              </a:spcBef>
              <a:spcAft>
                <a:spcPct val="0"/>
              </a:spcAft>
              <a:defRPr>
                <a:solidFill>
                  <a:schemeClr val="tx1"/>
                </a:solidFill>
                <a:latin typeface="Century Gothic" pitchFamily="34" charset="0"/>
                <a:cs typeface="Arial" charset="0"/>
              </a:defRPr>
            </a:lvl8pPr>
            <a:lvl9pPr marL="3886200" indent="-228600" eaLnBrk="0" fontAlgn="base" hangingPunct="0">
              <a:spcBef>
                <a:spcPct val="0"/>
              </a:spcBef>
              <a:spcAft>
                <a:spcPct val="0"/>
              </a:spcAft>
              <a:defRPr>
                <a:solidFill>
                  <a:schemeClr val="tx1"/>
                </a:solidFill>
                <a:latin typeface="Century Gothic" pitchFamily="34" charset="0"/>
                <a:cs typeface="Arial" charset="0"/>
              </a:defRPr>
            </a:lvl9pPr>
          </a:lstStyle>
          <a:p>
            <a:pPr eaLnBrk="1" hangingPunct="1"/>
            <a:r>
              <a:rPr lang="en-US" sz="1600" b="1" dirty="0">
                <a:solidFill>
                  <a:srgbClr val="000000"/>
                </a:solidFill>
              </a:rPr>
              <a:t>1.</a:t>
            </a:r>
          </a:p>
        </p:txBody>
      </p:sp>
      <p:sp>
        <p:nvSpPr>
          <p:cNvPr id="31750" name="TextBox 6"/>
          <p:cNvSpPr txBox="1">
            <a:spLocks noChangeArrowheads="1"/>
          </p:cNvSpPr>
          <p:nvPr/>
        </p:nvSpPr>
        <p:spPr bwMode="auto">
          <a:xfrm>
            <a:off x="2226784" y="3943259"/>
            <a:ext cx="5334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entury Gothic" pitchFamily="34" charset="0"/>
                <a:cs typeface="Arial" charset="0"/>
              </a:defRPr>
            </a:lvl1pPr>
            <a:lvl2pPr marL="742950" indent="-285750" eaLnBrk="0" hangingPunct="0">
              <a:defRPr>
                <a:solidFill>
                  <a:schemeClr val="tx1"/>
                </a:solidFill>
                <a:latin typeface="Century Gothic" pitchFamily="34" charset="0"/>
                <a:cs typeface="Arial" charset="0"/>
              </a:defRPr>
            </a:lvl2pPr>
            <a:lvl3pPr marL="1143000" indent="-228600" eaLnBrk="0" hangingPunct="0">
              <a:defRPr>
                <a:solidFill>
                  <a:schemeClr val="tx1"/>
                </a:solidFill>
                <a:latin typeface="Century Gothic" pitchFamily="34" charset="0"/>
                <a:cs typeface="Arial" charset="0"/>
              </a:defRPr>
            </a:lvl3pPr>
            <a:lvl4pPr marL="1600200" indent="-228600" eaLnBrk="0" hangingPunct="0">
              <a:defRPr>
                <a:solidFill>
                  <a:schemeClr val="tx1"/>
                </a:solidFill>
                <a:latin typeface="Century Gothic" pitchFamily="34" charset="0"/>
                <a:cs typeface="Arial" charset="0"/>
              </a:defRPr>
            </a:lvl4pPr>
            <a:lvl5pPr marL="2057400" indent="-228600" eaLnBrk="0" hangingPunct="0">
              <a:defRPr>
                <a:solidFill>
                  <a:schemeClr val="tx1"/>
                </a:solidFill>
                <a:latin typeface="Century Gothic" pitchFamily="34" charset="0"/>
                <a:cs typeface="Arial" charset="0"/>
              </a:defRPr>
            </a:lvl5pPr>
            <a:lvl6pPr marL="2514600" indent="-228600" eaLnBrk="0" fontAlgn="base" hangingPunct="0">
              <a:spcBef>
                <a:spcPct val="0"/>
              </a:spcBef>
              <a:spcAft>
                <a:spcPct val="0"/>
              </a:spcAft>
              <a:defRPr>
                <a:solidFill>
                  <a:schemeClr val="tx1"/>
                </a:solidFill>
                <a:latin typeface="Century Gothic" pitchFamily="34" charset="0"/>
                <a:cs typeface="Arial" charset="0"/>
              </a:defRPr>
            </a:lvl6pPr>
            <a:lvl7pPr marL="2971800" indent="-228600" eaLnBrk="0" fontAlgn="base" hangingPunct="0">
              <a:spcBef>
                <a:spcPct val="0"/>
              </a:spcBef>
              <a:spcAft>
                <a:spcPct val="0"/>
              </a:spcAft>
              <a:defRPr>
                <a:solidFill>
                  <a:schemeClr val="tx1"/>
                </a:solidFill>
                <a:latin typeface="Century Gothic" pitchFamily="34" charset="0"/>
                <a:cs typeface="Arial" charset="0"/>
              </a:defRPr>
            </a:lvl7pPr>
            <a:lvl8pPr marL="3429000" indent="-228600" eaLnBrk="0" fontAlgn="base" hangingPunct="0">
              <a:spcBef>
                <a:spcPct val="0"/>
              </a:spcBef>
              <a:spcAft>
                <a:spcPct val="0"/>
              </a:spcAft>
              <a:defRPr>
                <a:solidFill>
                  <a:schemeClr val="tx1"/>
                </a:solidFill>
                <a:latin typeface="Century Gothic" pitchFamily="34" charset="0"/>
                <a:cs typeface="Arial" charset="0"/>
              </a:defRPr>
            </a:lvl8pPr>
            <a:lvl9pPr marL="3886200" indent="-228600" eaLnBrk="0" fontAlgn="base" hangingPunct="0">
              <a:spcBef>
                <a:spcPct val="0"/>
              </a:spcBef>
              <a:spcAft>
                <a:spcPct val="0"/>
              </a:spcAft>
              <a:defRPr>
                <a:solidFill>
                  <a:schemeClr val="tx1"/>
                </a:solidFill>
                <a:latin typeface="Century Gothic" pitchFamily="34" charset="0"/>
                <a:cs typeface="Arial" charset="0"/>
              </a:defRPr>
            </a:lvl9pPr>
          </a:lstStyle>
          <a:p>
            <a:pPr eaLnBrk="1" hangingPunct="1"/>
            <a:r>
              <a:rPr lang="en-US" sz="1600" b="1" dirty="0">
                <a:solidFill>
                  <a:srgbClr val="000000"/>
                </a:solidFill>
              </a:rPr>
              <a:t>2.</a:t>
            </a:r>
          </a:p>
        </p:txBody>
      </p:sp>
      <p:sp>
        <p:nvSpPr>
          <p:cNvPr id="31751" name="Rectangle 7"/>
          <p:cNvSpPr>
            <a:spLocks noChangeArrowheads="1"/>
          </p:cNvSpPr>
          <p:nvPr/>
        </p:nvSpPr>
        <p:spPr bwMode="auto">
          <a:xfrm>
            <a:off x="1975692" y="947275"/>
            <a:ext cx="79883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b="1" dirty="0">
                <a:solidFill>
                  <a:srgbClr val="000000"/>
                </a:solidFill>
              </a:rPr>
              <a:t>Apply Demorgan’s theorem to the following expressions and simplify:</a:t>
            </a:r>
          </a:p>
          <a:p>
            <a:endParaRPr lang="en-US" b="1" dirty="0">
              <a:solidFill>
                <a:srgbClr val="000000"/>
              </a:solidFill>
            </a:endParaRPr>
          </a:p>
        </p:txBody>
      </p:sp>
    </p:spTree>
    <p:extLst>
      <p:ext uri="{BB962C8B-B14F-4D97-AF65-F5344CB8AC3E}">
        <p14:creationId xmlns:p14="http://schemas.microsoft.com/office/powerpoint/2010/main" val="202730291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Title 1"/>
          <p:cNvSpPr>
            <a:spLocks noGrp="1"/>
          </p:cNvSpPr>
          <p:nvPr>
            <p:ph type="title"/>
          </p:nvPr>
        </p:nvSpPr>
        <p:spPr>
          <a:xfrm>
            <a:off x="1981200" y="484188"/>
            <a:ext cx="7772400" cy="430212"/>
          </a:xfrm>
        </p:spPr>
        <p:txBody>
          <a:bodyPr>
            <a:normAutofit fontScale="90000"/>
          </a:bodyPr>
          <a:lstStyle/>
          <a:p>
            <a:pPr eaLnBrk="1" hangingPunct="1"/>
            <a:r>
              <a:rPr lang="en-US" sz="2800" b="1" dirty="0"/>
              <a:t>Problem Solving</a:t>
            </a:r>
            <a:endParaRPr lang="en-US" sz="2800" dirty="0"/>
          </a:p>
        </p:txBody>
      </p:sp>
      <p:pic>
        <p:nvPicPr>
          <p:cNvPr id="31747" name="Picture 3" descr="Image3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0184" y="1516224"/>
            <a:ext cx="1981200" cy="383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8" name="Picture 4" descr="Image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9888" y="3943259"/>
            <a:ext cx="16002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9" name="TextBox 5"/>
          <p:cNvSpPr txBox="1">
            <a:spLocks noChangeArrowheads="1"/>
          </p:cNvSpPr>
          <p:nvPr/>
        </p:nvSpPr>
        <p:spPr bwMode="auto">
          <a:xfrm>
            <a:off x="2226784" y="1483651"/>
            <a:ext cx="5334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entury Gothic" pitchFamily="34" charset="0"/>
                <a:cs typeface="Arial" charset="0"/>
              </a:defRPr>
            </a:lvl1pPr>
            <a:lvl2pPr marL="742950" indent="-285750" eaLnBrk="0" hangingPunct="0">
              <a:defRPr>
                <a:solidFill>
                  <a:schemeClr val="tx1"/>
                </a:solidFill>
                <a:latin typeface="Century Gothic" pitchFamily="34" charset="0"/>
                <a:cs typeface="Arial" charset="0"/>
              </a:defRPr>
            </a:lvl2pPr>
            <a:lvl3pPr marL="1143000" indent="-228600" eaLnBrk="0" hangingPunct="0">
              <a:defRPr>
                <a:solidFill>
                  <a:schemeClr val="tx1"/>
                </a:solidFill>
                <a:latin typeface="Century Gothic" pitchFamily="34" charset="0"/>
                <a:cs typeface="Arial" charset="0"/>
              </a:defRPr>
            </a:lvl3pPr>
            <a:lvl4pPr marL="1600200" indent="-228600" eaLnBrk="0" hangingPunct="0">
              <a:defRPr>
                <a:solidFill>
                  <a:schemeClr val="tx1"/>
                </a:solidFill>
                <a:latin typeface="Century Gothic" pitchFamily="34" charset="0"/>
                <a:cs typeface="Arial" charset="0"/>
              </a:defRPr>
            </a:lvl4pPr>
            <a:lvl5pPr marL="2057400" indent="-228600" eaLnBrk="0" hangingPunct="0">
              <a:defRPr>
                <a:solidFill>
                  <a:schemeClr val="tx1"/>
                </a:solidFill>
                <a:latin typeface="Century Gothic" pitchFamily="34" charset="0"/>
                <a:cs typeface="Arial" charset="0"/>
              </a:defRPr>
            </a:lvl5pPr>
            <a:lvl6pPr marL="2514600" indent="-228600" eaLnBrk="0" fontAlgn="base" hangingPunct="0">
              <a:spcBef>
                <a:spcPct val="0"/>
              </a:spcBef>
              <a:spcAft>
                <a:spcPct val="0"/>
              </a:spcAft>
              <a:defRPr>
                <a:solidFill>
                  <a:schemeClr val="tx1"/>
                </a:solidFill>
                <a:latin typeface="Century Gothic" pitchFamily="34" charset="0"/>
                <a:cs typeface="Arial" charset="0"/>
              </a:defRPr>
            </a:lvl6pPr>
            <a:lvl7pPr marL="2971800" indent="-228600" eaLnBrk="0" fontAlgn="base" hangingPunct="0">
              <a:spcBef>
                <a:spcPct val="0"/>
              </a:spcBef>
              <a:spcAft>
                <a:spcPct val="0"/>
              </a:spcAft>
              <a:defRPr>
                <a:solidFill>
                  <a:schemeClr val="tx1"/>
                </a:solidFill>
                <a:latin typeface="Century Gothic" pitchFamily="34" charset="0"/>
                <a:cs typeface="Arial" charset="0"/>
              </a:defRPr>
            </a:lvl7pPr>
            <a:lvl8pPr marL="3429000" indent="-228600" eaLnBrk="0" fontAlgn="base" hangingPunct="0">
              <a:spcBef>
                <a:spcPct val="0"/>
              </a:spcBef>
              <a:spcAft>
                <a:spcPct val="0"/>
              </a:spcAft>
              <a:defRPr>
                <a:solidFill>
                  <a:schemeClr val="tx1"/>
                </a:solidFill>
                <a:latin typeface="Century Gothic" pitchFamily="34" charset="0"/>
                <a:cs typeface="Arial" charset="0"/>
              </a:defRPr>
            </a:lvl8pPr>
            <a:lvl9pPr marL="3886200" indent="-228600" eaLnBrk="0" fontAlgn="base" hangingPunct="0">
              <a:spcBef>
                <a:spcPct val="0"/>
              </a:spcBef>
              <a:spcAft>
                <a:spcPct val="0"/>
              </a:spcAft>
              <a:defRPr>
                <a:solidFill>
                  <a:schemeClr val="tx1"/>
                </a:solidFill>
                <a:latin typeface="Century Gothic" pitchFamily="34" charset="0"/>
                <a:cs typeface="Arial" charset="0"/>
              </a:defRPr>
            </a:lvl9pPr>
          </a:lstStyle>
          <a:p>
            <a:pPr eaLnBrk="1" hangingPunct="1"/>
            <a:r>
              <a:rPr lang="en-US" sz="1600" b="1" dirty="0">
                <a:solidFill>
                  <a:srgbClr val="000000"/>
                </a:solidFill>
              </a:rPr>
              <a:t>1.</a:t>
            </a:r>
          </a:p>
        </p:txBody>
      </p:sp>
      <p:sp>
        <p:nvSpPr>
          <p:cNvPr id="31750" name="TextBox 6"/>
          <p:cNvSpPr txBox="1">
            <a:spLocks noChangeArrowheads="1"/>
          </p:cNvSpPr>
          <p:nvPr/>
        </p:nvSpPr>
        <p:spPr bwMode="auto">
          <a:xfrm>
            <a:off x="2226784" y="3943259"/>
            <a:ext cx="5334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entury Gothic" pitchFamily="34" charset="0"/>
                <a:cs typeface="Arial" charset="0"/>
              </a:defRPr>
            </a:lvl1pPr>
            <a:lvl2pPr marL="742950" indent="-285750" eaLnBrk="0" hangingPunct="0">
              <a:defRPr>
                <a:solidFill>
                  <a:schemeClr val="tx1"/>
                </a:solidFill>
                <a:latin typeface="Century Gothic" pitchFamily="34" charset="0"/>
                <a:cs typeface="Arial" charset="0"/>
              </a:defRPr>
            </a:lvl2pPr>
            <a:lvl3pPr marL="1143000" indent="-228600" eaLnBrk="0" hangingPunct="0">
              <a:defRPr>
                <a:solidFill>
                  <a:schemeClr val="tx1"/>
                </a:solidFill>
                <a:latin typeface="Century Gothic" pitchFamily="34" charset="0"/>
                <a:cs typeface="Arial" charset="0"/>
              </a:defRPr>
            </a:lvl3pPr>
            <a:lvl4pPr marL="1600200" indent="-228600" eaLnBrk="0" hangingPunct="0">
              <a:defRPr>
                <a:solidFill>
                  <a:schemeClr val="tx1"/>
                </a:solidFill>
                <a:latin typeface="Century Gothic" pitchFamily="34" charset="0"/>
                <a:cs typeface="Arial" charset="0"/>
              </a:defRPr>
            </a:lvl4pPr>
            <a:lvl5pPr marL="2057400" indent="-228600" eaLnBrk="0" hangingPunct="0">
              <a:defRPr>
                <a:solidFill>
                  <a:schemeClr val="tx1"/>
                </a:solidFill>
                <a:latin typeface="Century Gothic" pitchFamily="34" charset="0"/>
                <a:cs typeface="Arial" charset="0"/>
              </a:defRPr>
            </a:lvl5pPr>
            <a:lvl6pPr marL="2514600" indent="-228600" eaLnBrk="0" fontAlgn="base" hangingPunct="0">
              <a:spcBef>
                <a:spcPct val="0"/>
              </a:spcBef>
              <a:spcAft>
                <a:spcPct val="0"/>
              </a:spcAft>
              <a:defRPr>
                <a:solidFill>
                  <a:schemeClr val="tx1"/>
                </a:solidFill>
                <a:latin typeface="Century Gothic" pitchFamily="34" charset="0"/>
                <a:cs typeface="Arial" charset="0"/>
              </a:defRPr>
            </a:lvl6pPr>
            <a:lvl7pPr marL="2971800" indent="-228600" eaLnBrk="0" fontAlgn="base" hangingPunct="0">
              <a:spcBef>
                <a:spcPct val="0"/>
              </a:spcBef>
              <a:spcAft>
                <a:spcPct val="0"/>
              </a:spcAft>
              <a:defRPr>
                <a:solidFill>
                  <a:schemeClr val="tx1"/>
                </a:solidFill>
                <a:latin typeface="Century Gothic" pitchFamily="34" charset="0"/>
                <a:cs typeface="Arial" charset="0"/>
              </a:defRPr>
            </a:lvl7pPr>
            <a:lvl8pPr marL="3429000" indent="-228600" eaLnBrk="0" fontAlgn="base" hangingPunct="0">
              <a:spcBef>
                <a:spcPct val="0"/>
              </a:spcBef>
              <a:spcAft>
                <a:spcPct val="0"/>
              </a:spcAft>
              <a:defRPr>
                <a:solidFill>
                  <a:schemeClr val="tx1"/>
                </a:solidFill>
                <a:latin typeface="Century Gothic" pitchFamily="34" charset="0"/>
                <a:cs typeface="Arial" charset="0"/>
              </a:defRPr>
            </a:lvl8pPr>
            <a:lvl9pPr marL="3886200" indent="-228600" eaLnBrk="0" fontAlgn="base" hangingPunct="0">
              <a:spcBef>
                <a:spcPct val="0"/>
              </a:spcBef>
              <a:spcAft>
                <a:spcPct val="0"/>
              </a:spcAft>
              <a:defRPr>
                <a:solidFill>
                  <a:schemeClr val="tx1"/>
                </a:solidFill>
                <a:latin typeface="Century Gothic" pitchFamily="34" charset="0"/>
                <a:cs typeface="Arial" charset="0"/>
              </a:defRPr>
            </a:lvl9pPr>
          </a:lstStyle>
          <a:p>
            <a:pPr eaLnBrk="1" hangingPunct="1"/>
            <a:r>
              <a:rPr lang="en-US" sz="1600" b="1" dirty="0">
                <a:solidFill>
                  <a:srgbClr val="000000"/>
                </a:solidFill>
              </a:rPr>
              <a:t>2.</a:t>
            </a:r>
          </a:p>
        </p:txBody>
      </p:sp>
      <p:sp>
        <p:nvSpPr>
          <p:cNvPr id="31751" name="Rectangle 7"/>
          <p:cNvSpPr>
            <a:spLocks noChangeArrowheads="1"/>
          </p:cNvSpPr>
          <p:nvPr/>
        </p:nvSpPr>
        <p:spPr bwMode="auto">
          <a:xfrm>
            <a:off x="1975692" y="947275"/>
            <a:ext cx="79883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b="1" dirty="0">
                <a:solidFill>
                  <a:srgbClr val="000000"/>
                </a:solidFill>
              </a:rPr>
              <a:t>Apply Demorgan’s theorem to the following expressions and simplify:</a:t>
            </a:r>
          </a:p>
          <a:p>
            <a:endParaRPr lang="en-US" b="1" dirty="0">
              <a:solidFill>
                <a:srgbClr val="000000"/>
              </a:solidFill>
            </a:endParaRPr>
          </a:p>
        </p:txBody>
      </p:sp>
      <p:pic>
        <p:nvPicPr>
          <p:cNvPr id="8" name="Picture 7"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7354" y="1899589"/>
            <a:ext cx="5600700" cy="1815071"/>
          </a:xfrm>
          <a:prstGeom prst="rect">
            <a:avLst/>
          </a:prstGeom>
        </p:spPr>
      </p:pic>
      <p:pic>
        <p:nvPicPr>
          <p:cNvPr id="9" name="Picture 8"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41384" y="4020643"/>
            <a:ext cx="3840798" cy="1828800"/>
          </a:xfrm>
          <a:prstGeom prst="rect">
            <a:avLst/>
          </a:prstGeom>
        </p:spPr>
      </p:pic>
    </p:spTree>
    <p:extLst>
      <p:ext uri="{BB962C8B-B14F-4D97-AF65-F5344CB8AC3E}">
        <p14:creationId xmlns:p14="http://schemas.microsoft.com/office/powerpoint/2010/main" val="417045208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More examples </a:t>
            </a:r>
            <a:br>
              <a:rPr lang="en-US" dirty="0"/>
            </a:br>
            <a:r>
              <a:rPr lang="en-US" dirty="0"/>
              <a:t>Prove that </a:t>
            </a:r>
          </a:p>
        </p:txBody>
      </p:sp>
      <p:pic>
        <p:nvPicPr>
          <p:cNvPr id="5" name="Content Placeholder 4" descr="Screen Clipping"/>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657057" y="2118280"/>
            <a:ext cx="4469382" cy="2023872"/>
          </a:xfrm>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0" y="4164736"/>
            <a:ext cx="4469382" cy="2005287"/>
          </a:xfrm>
          <a:prstGeom prst="rect">
            <a:avLst/>
          </a:prstGeom>
        </p:spPr>
      </p:pic>
      <p:sp>
        <p:nvSpPr>
          <p:cNvPr id="7" name="TextBox 6"/>
          <p:cNvSpPr txBox="1"/>
          <p:nvPr/>
        </p:nvSpPr>
        <p:spPr>
          <a:xfrm>
            <a:off x="7391400" y="2118280"/>
            <a:ext cx="2362200" cy="64633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err="1"/>
              <a:t>Pg</a:t>
            </a:r>
            <a:r>
              <a:rPr lang="en-US" dirty="0"/>
              <a:t> 26: </a:t>
            </a:r>
            <a:r>
              <a:rPr lang="en-US" dirty="0" err="1"/>
              <a:t>a+bc</a:t>
            </a:r>
            <a:r>
              <a:rPr lang="en-US" dirty="0"/>
              <a:t>=(</a:t>
            </a:r>
            <a:r>
              <a:rPr lang="en-US" dirty="0" err="1"/>
              <a:t>a+b</a:t>
            </a:r>
            <a:r>
              <a:rPr lang="en-US" dirty="0"/>
              <a:t>)(</a:t>
            </a:r>
            <a:r>
              <a:rPr lang="en-US" dirty="0" err="1"/>
              <a:t>a+c</a:t>
            </a:r>
            <a:r>
              <a:rPr lang="en-US" dirty="0"/>
              <a:t>)</a:t>
            </a:r>
          </a:p>
        </p:txBody>
      </p:sp>
    </p:spTree>
    <p:extLst>
      <p:ext uri="{BB962C8B-B14F-4D97-AF65-F5344CB8AC3E}">
        <p14:creationId xmlns:p14="http://schemas.microsoft.com/office/powerpoint/2010/main" val="275276040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creen Clipping"/>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106432" y="838200"/>
            <a:ext cx="4926270" cy="3810000"/>
          </a:xfrm>
        </p:spPr>
      </p:pic>
    </p:spTree>
    <p:extLst>
      <p:ext uri="{BB962C8B-B14F-4D97-AF65-F5344CB8AC3E}">
        <p14:creationId xmlns:p14="http://schemas.microsoft.com/office/powerpoint/2010/main" val="27061078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Simplify the following using </a:t>
            </a:r>
            <a:r>
              <a:rPr lang="en-US" dirty="0" smtClean="0"/>
              <a:t/>
            </a:r>
            <a:br>
              <a:rPr lang="en-US" dirty="0" smtClean="0"/>
            </a:br>
            <a:r>
              <a:rPr lang="en-US" dirty="0" smtClean="0"/>
              <a:t>Boolean properties/DE MORGAN’s THEOREMS</a:t>
            </a:r>
            <a:endParaRPr lang="en-US" dirty="0"/>
          </a:p>
        </p:txBody>
      </p:sp>
      <p:sp>
        <p:nvSpPr>
          <p:cNvPr id="3" name="TextBox 2"/>
          <p:cNvSpPr txBox="1"/>
          <p:nvPr/>
        </p:nvSpPr>
        <p:spPr>
          <a:xfrm>
            <a:off x="1280160" y="2200847"/>
            <a:ext cx="3701143" cy="369332"/>
          </a:xfrm>
          <a:prstGeom prst="rect">
            <a:avLst/>
          </a:prstGeom>
          <a:noFill/>
        </p:spPr>
        <p:txBody>
          <a:bodyPr wrap="square" rtlCol="0">
            <a:spAutoFit/>
          </a:bodyPr>
          <a:lstStyle/>
          <a:p>
            <a:r>
              <a:rPr lang="en-US" dirty="0" smtClean="0"/>
              <a:t>F = (ABC)’ + (A’BC) + (AC)’</a:t>
            </a:r>
            <a:endParaRPr lang="en-US" dirty="0"/>
          </a:p>
        </p:txBody>
      </p:sp>
      <p:sp>
        <p:nvSpPr>
          <p:cNvPr id="4" name="TextBox 3"/>
          <p:cNvSpPr txBox="1"/>
          <p:nvPr/>
        </p:nvSpPr>
        <p:spPr>
          <a:xfrm>
            <a:off x="7341325" y="2214694"/>
            <a:ext cx="3596640" cy="369332"/>
          </a:xfrm>
          <a:prstGeom prst="rect">
            <a:avLst/>
          </a:prstGeom>
          <a:noFill/>
        </p:spPr>
        <p:txBody>
          <a:bodyPr wrap="square" rtlCol="0">
            <a:spAutoFit/>
          </a:bodyPr>
          <a:lstStyle/>
          <a:p>
            <a:r>
              <a:rPr lang="en-US" dirty="0" smtClean="0"/>
              <a:t>F = (A+B+C)(A+B+C’)(A+C’)</a:t>
            </a:r>
            <a:endParaRPr lang="en-US" dirty="0"/>
          </a:p>
        </p:txBody>
      </p:sp>
    </p:spTree>
    <p:extLst>
      <p:ext uri="{BB962C8B-B14F-4D97-AF65-F5344CB8AC3E}">
        <p14:creationId xmlns:p14="http://schemas.microsoft.com/office/powerpoint/2010/main" val="321029193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Simplify the following using </a:t>
            </a:r>
            <a:r>
              <a:rPr lang="en-US" dirty="0" smtClean="0"/>
              <a:t/>
            </a:r>
            <a:br>
              <a:rPr lang="en-US" dirty="0" smtClean="0"/>
            </a:br>
            <a:r>
              <a:rPr lang="en-US" dirty="0" smtClean="0"/>
              <a:t>Boolean properties/DE MORGAN’s THEOREMS</a:t>
            </a:r>
            <a:endParaRPr lang="en-US" dirty="0"/>
          </a:p>
        </p:txBody>
      </p:sp>
      <p:pic>
        <p:nvPicPr>
          <p:cNvPr id="5" name="Content Placeholder 4" descr="Screen Clipping"/>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286000" y="1905000"/>
            <a:ext cx="5181600" cy="2286000"/>
          </a:xfrm>
          <a:prstGeom prst="rect">
            <a:avLst/>
          </a:prstGeom>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1839" y="4114800"/>
            <a:ext cx="4215161" cy="2286000"/>
          </a:xfrm>
          <a:prstGeom prst="rect">
            <a:avLst/>
          </a:prstGeom>
        </p:spPr>
      </p:pic>
      <mc:AlternateContent xmlns:mc="http://schemas.openxmlformats.org/markup-compatibility/2006" xmlns:p14="http://schemas.microsoft.com/office/powerpoint/2010/main">
        <mc:Choice Requires="p14">
          <p:contentPart p14:bwMode="auto" r:id="rId4">
            <p14:nvContentPartPr>
              <p14:cNvPr id="7" name="Ink 6"/>
              <p14:cNvContentPartPr/>
              <p14:nvPr/>
            </p14:nvContentPartPr>
            <p14:xfrm>
              <a:off x="4335600" y="4473000"/>
              <a:ext cx="2050200" cy="53640"/>
            </p14:xfrm>
          </p:contentPart>
        </mc:Choice>
        <mc:Fallback xmlns="">
          <p:pic>
            <p:nvPicPr>
              <p:cNvPr id="7" name="Ink 6"/>
              <p:cNvPicPr/>
              <p:nvPr/>
            </p:nvPicPr>
            <p:blipFill>
              <a:blip r:embed="rId5"/>
              <a:stretch>
                <a:fillRect/>
              </a:stretch>
            </p:blipFill>
            <p:spPr>
              <a:xfrm>
                <a:off x="4319760" y="4409640"/>
                <a:ext cx="2081520" cy="1803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p14:cNvContentPartPr/>
              <p14:nvPr/>
            </p14:nvContentPartPr>
            <p14:xfrm>
              <a:off x="4312920" y="5212080"/>
              <a:ext cx="792720" cy="15480"/>
            </p14:xfrm>
          </p:contentPart>
        </mc:Choice>
        <mc:Fallback xmlns="">
          <p:pic>
            <p:nvPicPr>
              <p:cNvPr id="8" name="Ink 7"/>
              <p:cNvPicPr/>
              <p:nvPr/>
            </p:nvPicPr>
            <p:blipFill>
              <a:blip r:embed="rId7"/>
              <a:stretch>
                <a:fillRect/>
              </a:stretch>
            </p:blipFill>
            <p:spPr>
              <a:xfrm>
                <a:off x="4297080" y="5148720"/>
                <a:ext cx="824040" cy="142200"/>
              </a:xfrm>
              <a:prstGeom prst="rect">
                <a:avLst/>
              </a:prstGeom>
            </p:spPr>
          </p:pic>
        </mc:Fallback>
      </mc:AlternateContent>
      <p:sp>
        <p:nvSpPr>
          <p:cNvPr id="9" name="TextBox 8"/>
          <p:cNvSpPr txBox="1"/>
          <p:nvPr/>
        </p:nvSpPr>
        <p:spPr>
          <a:xfrm>
            <a:off x="7156722" y="4596162"/>
            <a:ext cx="2362200" cy="64633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err="1"/>
              <a:t>Pg</a:t>
            </a:r>
            <a:r>
              <a:rPr lang="en-US" dirty="0"/>
              <a:t> 26: </a:t>
            </a:r>
            <a:r>
              <a:rPr lang="en-US" dirty="0" err="1"/>
              <a:t>a+ab</a:t>
            </a:r>
            <a:r>
              <a:rPr lang="en-US" dirty="0"/>
              <a:t>=a</a:t>
            </a:r>
          </a:p>
          <a:p>
            <a:r>
              <a:rPr lang="en-US" dirty="0"/>
              <a:t>a(</a:t>
            </a:r>
            <a:r>
              <a:rPr lang="en-US" dirty="0" err="1"/>
              <a:t>a+b</a:t>
            </a:r>
            <a:r>
              <a:rPr lang="en-US" dirty="0"/>
              <a:t>)=a</a:t>
            </a:r>
          </a:p>
        </p:txBody>
      </p:sp>
    </p:spTree>
    <p:extLst>
      <p:ext uri="{BB962C8B-B14F-4D97-AF65-F5344CB8AC3E}">
        <p14:creationId xmlns:p14="http://schemas.microsoft.com/office/powerpoint/2010/main" val="203290089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Simplify the following using </a:t>
            </a:r>
            <a:r>
              <a:rPr lang="en-US" dirty="0" smtClean="0"/>
              <a:t/>
            </a:r>
            <a:br>
              <a:rPr lang="en-US" dirty="0" smtClean="0"/>
            </a:br>
            <a:r>
              <a:rPr lang="en-US" dirty="0" smtClean="0"/>
              <a:t>Boolean properties/De Morgan’s THEOREMS</a:t>
            </a:r>
            <a:endParaRPr lang="en-US" dirty="0"/>
          </a:p>
        </p:txBody>
      </p:sp>
      <p:sp>
        <p:nvSpPr>
          <p:cNvPr id="3" name="TextBox 2"/>
          <p:cNvSpPr txBox="1"/>
          <p:nvPr/>
        </p:nvSpPr>
        <p:spPr>
          <a:xfrm>
            <a:off x="1219200" y="2377440"/>
            <a:ext cx="4275909" cy="369332"/>
          </a:xfrm>
          <a:prstGeom prst="rect">
            <a:avLst/>
          </a:prstGeom>
          <a:noFill/>
        </p:spPr>
        <p:txBody>
          <a:bodyPr wrap="square" rtlCol="0">
            <a:spAutoFit/>
          </a:bodyPr>
          <a:lstStyle/>
          <a:p>
            <a:r>
              <a:rPr lang="en-US" dirty="0" smtClean="0"/>
              <a:t>F = (A’ + B’)’ + (A + B)’ + (A + B’)’</a:t>
            </a:r>
            <a:endParaRPr lang="en-US" dirty="0"/>
          </a:p>
        </p:txBody>
      </p:sp>
      <p:sp>
        <p:nvSpPr>
          <p:cNvPr id="6" name="TextBox 5"/>
          <p:cNvSpPr txBox="1"/>
          <p:nvPr/>
        </p:nvSpPr>
        <p:spPr>
          <a:xfrm>
            <a:off x="8117015" y="2377440"/>
            <a:ext cx="2742574" cy="369332"/>
          </a:xfrm>
          <a:prstGeom prst="rect">
            <a:avLst/>
          </a:prstGeom>
          <a:noFill/>
        </p:spPr>
        <p:txBody>
          <a:bodyPr wrap="square" rtlCol="0">
            <a:spAutoFit/>
          </a:bodyPr>
          <a:lstStyle/>
          <a:p>
            <a:r>
              <a:rPr lang="en-US" dirty="0" smtClean="0"/>
              <a:t>F = (A ^ B) + (A </a:t>
            </a:r>
            <a:r>
              <a:rPr lang="en-US" dirty="0"/>
              <a:t>^</a:t>
            </a:r>
            <a:r>
              <a:rPr lang="en-US" dirty="0" smtClean="0"/>
              <a:t> B’)</a:t>
            </a:r>
            <a:endParaRPr lang="en-US" dirty="0"/>
          </a:p>
        </p:txBody>
      </p:sp>
    </p:spTree>
    <p:extLst>
      <p:ext uri="{BB962C8B-B14F-4D97-AF65-F5344CB8AC3E}">
        <p14:creationId xmlns:p14="http://schemas.microsoft.com/office/powerpoint/2010/main" val="309532001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Simplify the following using </a:t>
            </a:r>
            <a:r>
              <a:rPr lang="en-US" dirty="0" smtClean="0"/>
              <a:t/>
            </a:r>
            <a:br>
              <a:rPr lang="en-US" dirty="0" smtClean="0"/>
            </a:br>
            <a:r>
              <a:rPr lang="en-US" dirty="0" smtClean="0"/>
              <a:t>Boolean </a:t>
            </a:r>
            <a:r>
              <a:rPr lang="en-US" dirty="0"/>
              <a:t>properties</a:t>
            </a:r>
          </a:p>
        </p:txBody>
      </p:sp>
      <p:pic>
        <p:nvPicPr>
          <p:cNvPr id="5" name="Content Placeholder 4" descr="Screen Clipping"/>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3932241" y="2048899"/>
            <a:ext cx="4197399" cy="3834376"/>
          </a:xfrm>
        </p:spPr>
      </p:pic>
    </p:spTree>
    <p:extLst>
      <p:ext uri="{BB962C8B-B14F-4D97-AF65-F5344CB8AC3E}">
        <p14:creationId xmlns:p14="http://schemas.microsoft.com/office/powerpoint/2010/main" val="293173300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698170"/>
            <a:ext cx="10364451" cy="766355"/>
          </a:xfrm>
        </p:spPr>
        <p:txBody>
          <a:bodyPr/>
          <a:lstStyle/>
          <a:p>
            <a:pPr algn="l"/>
            <a:r>
              <a:rPr lang="en-US" dirty="0"/>
              <a:t>Reference:</a:t>
            </a:r>
          </a:p>
        </p:txBody>
      </p:sp>
      <p:sp>
        <p:nvSpPr>
          <p:cNvPr id="3" name="Content Placeholder 2"/>
          <p:cNvSpPr>
            <a:spLocks noGrp="1"/>
          </p:cNvSpPr>
          <p:nvPr>
            <p:ph sz="quarter" idx="13"/>
          </p:nvPr>
        </p:nvSpPr>
        <p:spPr>
          <a:xfrm>
            <a:off x="1419497" y="2367092"/>
            <a:ext cx="8621486" cy="3424107"/>
          </a:xfrm>
        </p:spPr>
        <p:txBody>
          <a:bodyPr/>
          <a:lstStyle/>
          <a:p>
            <a:pPr algn="l"/>
            <a:r>
              <a:rPr lang="en-US" sz="1800" b="0" i="0" u="none" strike="noStrike" baseline="0" dirty="0">
                <a:solidFill>
                  <a:srgbClr val="000000"/>
                </a:solidFill>
                <a:latin typeface="Times New Roman" panose="02020603050405020304" pitchFamily="18" charset="0"/>
                <a:hlinkClick r:id="rId2"/>
              </a:rPr>
              <a:t>https://cupola.gettysburg.edu/cgi/viewcontent.cgi?article=1000&amp;context=oer</a:t>
            </a:r>
            <a:endParaRPr lang="en-US" sz="1800" b="0" i="0" u="none" strike="noStrike" baseline="0" dirty="0">
              <a:solidFill>
                <a:srgbClr val="000000"/>
              </a:solidFill>
              <a:latin typeface="Times New Roman" panose="02020603050405020304" pitchFamily="18" charset="0"/>
            </a:endParaRPr>
          </a:p>
          <a:p>
            <a:pPr algn="l"/>
            <a:endParaRPr lang="en-US" sz="1800" b="0" i="0" u="none" strike="noStrike" baseline="0" dirty="0">
              <a:solidFill>
                <a:srgbClr val="000000"/>
              </a:solidFill>
              <a:latin typeface="Times New Roman" panose="02020603050405020304" pitchFamily="18" charset="0"/>
            </a:endParaRPr>
          </a:p>
          <a:p>
            <a:pPr marL="0" indent="0" algn="just">
              <a:buNone/>
            </a:pPr>
            <a:endParaRPr lang="en-US" dirty="0"/>
          </a:p>
        </p:txBody>
      </p:sp>
    </p:spTree>
    <p:extLst>
      <p:ext uri="{BB962C8B-B14F-4D97-AF65-F5344CB8AC3E}">
        <p14:creationId xmlns:p14="http://schemas.microsoft.com/office/powerpoint/2010/main" val="2155105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3100" y="396876"/>
            <a:ext cx="8229600" cy="715962"/>
          </a:xfrm>
        </p:spPr>
        <p:txBody>
          <a:bodyPr rtlCol="0">
            <a:normAutofit/>
          </a:bodyPr>
          <a:lstStyle/>
          <a:p>
            <a:pPr lvl="1" algn="ctr">
              <a:defRPr/>
            </a:pPr>
            <a:r>
              <a:rPr lang="en-US" sz="2800" b="1" dirty="0"/>
              <a:t>COMBINATION OF BASIC LOGIC GATES  </a:t>
            </a:r>
            <a:r>
              <a:rPr lang="en-US" b="1" dirty="0"/>
              <a:t> </a:t>
            </a:r>
            <a:endParaRPr lang="en-US" dirty="0"/>
          </a:p>
        </p:txBody>
      </p:sp>
      <p:sp>
        <p:nvSpPr>
          <p:cNvPr id="16387" name="Content Placeholder 2"/>
          <p:cNvSpPr>
            <a:spLocks noGrp="1"/>
          </p:cNvSpPr>
          <p:nvPr>
            <p:ph sz="quarter" idx="13"/>
          </p:nvPr>
        </p:nvSpPr>
        <p:spPr>
          <a:xfrm>
            <a:off x="1981200" y="1191550"/>
            <a:ext cx="8229600" cy="5135562"/>
          </a:xfrm>
        </p:spPr>
        <p:txBody>
          <a:bodyPr/>
          <a:lstStyle/>
          <a:p>
            <a:pPr marL="0" indent="0">
              <a:buNone/>
            </a:pPr>
            <a:r>
              <a:rPr lang="en-US" b="1" dirty="0">
                <a:solidFill>
                  <a:schemeClr val="tx2"/>
                </a:solidFill>
              </a:rPr>
              <a:t>NAND Gate </a:t>
            </a:r>
          </a:p>
          <a:p>
            <a:pPr marL="0" indent="0">
              <a:buNone/>
            </a:pPr>
            <a:r>
              <a:rPr lang="en-US" dirty="0"/>
              <a:t>It is a combination of AND gate and NOT gate.</a:t>
            </a:r>
          </a:p>
          <a:p>
            <a:pPr marL="0" indent="0">
              <a:buNone/>
            </a:pPr>
            <a:r>
              <a:rPr lang="en-US" dirty="0"/>
              <a:t>The output of a NAND gate is opposite to the AND gate.</a:t>
            </a:r>
          </a:p>
          <a:p>
            <a:pPr eaLnBrk="1" hangingPunct="1"/>
            <a:endParaRPr lang="en-US" dirty="0"/>
          </a:p>
        </p:txBody>
      </p:sp>
      <p:pic>
        <p:nvPicPr>
          <p:cNvPr id="1638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926080"/>
            <a:ext cx="7696200" cy="3169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534749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774854"/>
          </a:xfrm>
        </p:spPr>
        <p:txBody>
          <a:bodyPr rtlCol="0">
            <a:normAutofit/>
          </a:bodyPr>
          <a:lstStyle/>
          <a:p>
            <a:pPr>
              <a:defRPr/>
            </a:pPr>
            <a:r>
              <a:rPr lang="en-US" sz="3200" b="1" dirty="0"/>
              <a:t>NOR Gate</a:t>
            </a:r>
            <a:endParaRPr lang="en-US" sz="3200" dirty="0"/>
          </a:p>
        </p:txBody>
      </p:sp>
      <p:sp>
        <p:nvSpPr>
          <p:cNvPr id="17411" name="Content Placeholder 2"/>
          <p:cNvSpPr>
            <a:spLocks noGrp="1"/>
          </p:cNvSpPr>
          <p:nvPr>
            <p:ph sz="quarter" idx="13"/>
          </p:nvPr>
        </p:nvSpPr>
        <p:spPr>
          <a:xfrm>
            <a:off x="913774" y="1323704"/>
            <a:ext cx="10363826" cy="4467496"/>
          </a:xfrm>
        </p:spPr>
        <p:txBody>
          <a:bodyPr/>
          <a:lstStyle/>
          <a:p>
            <a:pPr marL="0" indent="0">
              <a:buNone/>
            </a:pPr>
            <a:r>
              <a:rPr lang="en-US" dirty="0"/>
              <a:t>It is a Combination of OR gate and NOT gate.</a:t>
            </a:r>
          </a:p>
          <a:p>
            <a:pPr marL="0" indent="0">
              <a:buNone/>
            </a:pPr>
            <a:r>
              <a:rPr lang="en-US" dirty="0"/>
              <a:t>The output of a NOR gate is opposite to the OR gate.</a:t>
            </a:r>
          </a:p>
          <a:p>
            <a:pPr eaLnBrk="1" hangingPunct="1"/>
            <a:endParaRPr lang="en-US" dirty="0"/>
          </a:p>
          <a:p>
            <a:pPr eaLnBrk="1" hangingPunct="1"/>
            <a:endParaRPr lang="en-US" dirty="0"/>
          </a:p>
          <a:p>
            <a:pPr eaLnBrk="1" hangingPunct="1"/>
            <a:endParaRPr lang="en-US" dirty="0"/>
          </a:p>
        </p:txBody>
      </p:sp>
      <p:pic>
        <p:nvPicPr>
          <p:cNvPr id="1741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4965" y="2351315"/>
            <a:ext cx="73914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41867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1930" y="1549400"/>
            <a:ext cx="8229600" cy="914400"/>
          </a:xfrm>
        </p:spPr>
        <p:txBody>
          <a:bodyPr>
            <a:normAutofit fontScale="90000"/>
          </a:bodyPr>
          <a:lstStyle/>
          <a:p>
            <a:r>
              <a:rPr lang="en-US" b="1" dirty="0"/>
              <a:t>Universal Gates (NAND &amp; NOR)</a:t>
            </a:r>
            <a:br>
              <a:rPr lang="en-US" b="1" dirty="0"/>
            </a:br>
            <a:endParaRPr lang="en-US" dirty="0"/>
          </a:p>
        </p:txBody>
      </p:sp>
      <p:sp>
        <p:nvSpPr>
          <p:cNvPr id="3" name="Content Placeholder 2"/>
          <p:cNvSpPr>
            <a:spLocks noGrp="1"/>
          </p:cNvSpPr>
          <p:nvPr>
            <p:ph sz="quarter" idx="13"/>
          </p:nvPr>
        </p:nvSpPr>
        <p:spPr/>
        <p:txBody>
          <a:bodyPr>
            <a:normAutofit fontScale="92500"/>
          </a:bodyPr>
          <a:lstStyle/>
          <a:p>
            <a:pPr algn="just"/>
            <a:r>
              <a:rPr lang="en-US" dirty="0"/>
              <a:t>A universal gate is a gate which can implement any Boolean function without need to use any other gate type. The NAND and NOR gates are called universal gates. </a:t>
            </a:r>
          </a:p>
          <a:p>
            <a:r>
              <a:rPr lang="en-US" dirty="0"/>
              <a:t>In practice, this is advantageous since NAND and NOR gates are economical and easier to fabricate and are the basic gates used in all IC digital logic families. </a:t>
            </a:r>
          </a:p>
          <a:p>
            <a:r>
              <a:rPr lang="en-US" dirty="0"/>
              <a:t>In fact, an AND gate is typically implemented as a NAND gate followed by an inverter not the other way around!! </a:t>
            </a:r>
          </a:p>
          <a:p>
            <a:r>
              <a:rPr lang="en-US" dirty="0"/>
              <a:t>Likewise, an OR gate is typically implemented as a NOR gate followed by an inverter not the other way around!! </a:t>
            </a:r>
          </a:p>
          <a:p>
            <a:endParaRPr lang="en-US" dirty="0"/>
          </a:p>
        </p:txBody>
      </p:sp>
      <p:sp>
        <p:nvSpPr>
          <p:cNvPr id="6" name="TextBox 5">
            <a:extLst>
              <a:ext uri="{FF2B5EF4-FFF2-40B4-BE49-F238E27FC236}">
                <a16:creationId xmlns:a16="http://schemas.microsoft.com/office/drawing/2014/main" id="{8DD109E2-7C4D-4110-BAC5-6EA753C841D3}"/>
              </a:ext>
            </a:extLst>
          </p:cNvPr>
          <p:cNvSpPr txBox="1"/>
          <p:nvPr/>
        </p:nvSpPr>
        <p:spPr>
          <a:xfrm>
            <a:off x="4277139" y="658966"/>
            <a:ext cx="3700670" cy="646331"/>
          </a:xfrm>
          <a:prstGeom prst="rect">
            <a:avLst/>
          </a:prstGeom>
          <a:noFill/>
        </p:spPr>
        <p:txBody>
          <a:bodyPr wrap="square">
            <a:spAutoFit/>
          </a:bodyPr>
          <a:lstStyle/>
          <a:p>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Session </a:t>
            </a:r>
            <a:r>
              <a:rPr lang="en-US" sz="36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No. </a:t>
            </a:r>
            <a:r>
              <a:rPr lang="en-US"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2</a:t>
            </a:r>
            <a:endParaRPr lang="en-US" sz="3600" dirty="0"/>
          </a:p>
        </p:txBody>
      </p:sp>
    </p:spTree>
    <p:extLst>
      <p:ext uri="{BB962C8B-B14F-4D97-AF65-F5344CB8AC3E}">
        <p14:creationId xmlns:p14="http://schemas.microsoft.com/office/powerpoint/2010/main" val="35206239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533400"/>
            <a:ext cx="7924800" cy="762000"/>
          </a:xfrm>
        </p:spPr>
        <p:txBody>
          <a:bodyPr rtlCol="0">
            <a:normAutofit/>
          </a:bodyPr>
          <a:lstStyle/>
          <a:p>
            <a:pPr>
              <a:defRPr/>
            </a:pPr>
            <a:r>
              <a:rPr lang="en-US" b="1" dirty="0"/>
              <a:t>NAND Gate as a Universal Gate</a:t>
            </a:r>
            <a:endParaRPr lang="en-US" dirty="0"/>
          </a:p>
        </p:txBody>
      </p:sp>
      <p:pic>
        <p:nvPicPr>
          <p:cNvPr id="18435" name="Content Placeholder 3"/>
          <p:cNvPicPr>
            <a:picLocks noGrp="1"/>
          </p:cNvPicPr>
          <p:nvPr>
            <p:ph sz="quarter" idx="13"/>
          </p:nvPr>
        </p:nvPicPr>
        <p:blipFill>
          <a:blip r:embed="rId2">
            <a:extLst>
              <a:ext uri="{28A0092B-C50C-407E-A947-70E740481C1C}">
                <a14:useLocalDpi xmlns:a14="http://schemas.microsoft.com/office/drawing/2010/main" val="0"/>
              </a:ext>
            </a:extLst>
          </a:blip>
          <a:srcRect/>
          <a:stretch>
            <a:fillRect/>
          </a:stretch>
        </p:blipFill>
        <p:spPr>
          <a:xfrm>
            <a:off x="2425148" y="1447800"/>
            <a:ext cx="7176052" cy="4521200"/>
          </a:xfrm>
        </p:spPr>
      </p:pic>
    </p:spTree>
    <p:extLst>
      <p:ext uri="{BB962C8B-B14F-4D97-AF65-F5344CB8AC3E}">
        <p14:creationId xmlns:p14="http://schemas.microsoft.com/office/powerpoint/2010/main" val="318158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6989" y="609600"/>
            <a:ext cx="7024687" cy="1143000"/>
          </a:xfrm>
        </p:spPr>
        <p:txBody>
          <a:bodyPr rtlCol="0">
            <a:normAutofit/>
          </a:bodyPr>
          <a:lstStyle/>
          <a:p>
            <a:pPr>
              <a:defRPr/>
            </a:pPr>
            <a:r>
              <a:rPr lang="en-US" b="1" dirty="0"/>
              <a:t>NOR Gate as a Universal Gate</a:t>
            </a:r>
            <a:endParaRPr lang="en-US" dirty="0"/>
          </a:p>
        </p:txBody>
      </p:sp>
      <p:pic>
        <p:nvPicPr>
          <p:cNvPr id="19459" name="Content Placeholder 3" descr="ch4_6b"/>
          <p:cNvPicPr>
            <a:picLocks noGrp="1"/>
          </p:cNvPicPr>
          <p:nvPr>
            <p:ph sz="quarter" idx="13"/>
          </p:nvPr>
        </p:nvPicPr>
        <p:blipFill>
          <a:blip r:embed="rId2">
            <a:extLst>
              <a:ext uri="{28A0092B-C50C-407E-A947-70E740481C1C}">
                <a14:useLocalDpi xmlns:a14="http://schemas.microsoft.com/office/drawing/2010/main" val="0"/>
              </a:ext>
            </a:extLst>
          </a:blip>
          <a:srcRect/>
          <a:stretch>
            <a:fillRect/>
          </a:stretch>
        </p:blipFill>
        <p:spPr>
          <a:xfrm>
            <a:off x="2242457" y="1752600"/>
            <a:ext cx="7467600" cy="4191000"/>
          </a:xfrm>
        </p:spPr>
      </p:pic>
    </p:spTree>
    <p:extLst>
      <p:ext uri="{BB962C8B-B14F-4D97-AF65-F5344CB8AC3E}">
        <p14:creationId xmlns:p14="http://schemas.microsoft.com/office/powerpoint/2010/main" val="222365698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533400"/>
            <a:ext cx="8229600" cy="914400"/>
          </a:xfrm>
        </p:spPr>
        <p:txBody>
          <a:bodyPr>
            <a:noAutofit/>
          </a:bodyPr>
          <a:lstStyle/>
          <a:p>
            <a:r>
              <a:rPr lang="en-US" sz="2400" b="1" dirty="0"/>
              <a:t>Equivalent </a:t>
            </a:r>
            <a:r>
              <a:rPr lang="en-US" sz="2400" b="1" dirty="0" smtClean="0"/>
              <a:t>Gates</a:t>
            </a:r>
            <a:r>
              <a:rPr lang="en-US" sz="2400" b="1" dirty="0"/>
              <a:t/>
            </a:r>
            <a:br>
              <a:rPr lang="en-US" sz="2400" b="1" dirty="0"/>
            </a:br>
            <a:endParaRPr lang="en-US" sz="2400" dirty="0"/>
          </a:p>
        </p:txBody>
      </p:sp>
      <p:sp>
        <p:nvSpPr>
          <p:cNvPr id="3" name="Content Placeholder 2"/>
          <p:cNvSpPr>
            <a:spLocks noGrp="1"/>
          </p:cNvSpPr>
          <p:nvPr>
            <p:ph sz="quarter" idx="13"/>
          </p:nvPr>
        </p:nvSpPr>
        <p:spPr>
          <a:xfrm>
            <a:off x="1905000" y="1052006"/>
            <a:ext cx="8229600" cy="5577394"/>
          </a:xfrm>
        </p:spPr>
        <p:txBody>
          <a:bodyPr>
            <a:normAutofit/>
          </a:bodyPr>
          <a:lstStyle/>
          <a:p>
            <a:r>
              <a:rPr lang="en-US" sz="2000" dirty="0"/>
              <a:t>Equivalent gates are those that will generate the same </a:t>
            </a:r>
            <a:r>
              <a:rPr lang="en-US" sz="2000" b="1" dirty="0"/>
              <a:t>output</a:t>
            </a:r>
            <a:r>
              <a:rPr lang="en-US" sz="2000" dirty="0"/>
              <a:t> for a given set of </a:t>
            </a:r>
            <a:r>
              <a:rPr lang="en-US" sz="2000" b="1" dirty="0"/>
              <a:t>inputs</a:t>
            </a:r>
            <a:r>
              <a:rPr lang="en-US" sz="2000" dirty="0"/>
              <a:t>. Important cases of gate equivalence is shown below. Note that bubbles indicate a complement operation (inverter). </a:t>
            </a:r>
          </a:p>
          <a:p>
            <a:endParaRPr lang="en-US" sz="2000" dirty="0"/>
          </a:p>
          <a:p>
            <a:endParaRPr lang="en-US" sz="2000" dirty="0"/>
          </a:p>
        </p:txBody>
      </p:sp>
      <p:pic>
        <p:nvPicPr>
          <p:cNvPr id="7" name="Picture 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2834" y="2649783"/>
            <a:ext cx="5146766" cy="1604187"/>
          </a:xfrm>
          <a:prstGeom prst="rect">
            <a:avLst/>
          </a:prstGeom>
        </p:spPr>
      </p:pic>
      <p:sp>
        <p:nvSpPr>
          <p:cNvPr id="8" name="Rectangle 7"/>
          <p:cNvSpPr/>
          <p:nvPr/>
        </p:nvSpPr>
        <p:spPr>
          <a:xfrm>
            <a:off x="2362200" y="4362151"/>
            <a:ext cx="6781800" cy="368755"/>
          </a:xfrm>
          <a:prstGeom prst="rect">
            <a:avLst/>
          </a:prstGeom>
        </p:spPr>
        <p:txBody>
          <a:bodyPr wrap="square">
            <a:spAutoFit/>
          </a:bodyPr>
          <a:lstStyle/>
          <a:p>
            <a:pPr marR="969645" algn="just">
              <a:lnSpc>
                <a:spcPct val="107000"/>
              </a:lnSpc>
              <a:spcBef>
                <a:spcPts val="500"/>
              </a:spcBef>
            </a:pPr>
            <a:r>
              <a:rPr lang="en-US" dirty="0">
                <a:latin typeface="Times New Roman" panose="02020603050405020304" pitchFamily="18" charset="0"/>
                <a:ea typeface="Times New Roman" panose="02020603050405020304" pitchFamily="18" charset="0"/>
              </a:rPr>
              <a:t>An AND gate is equivalent to an inverted-input NOR gate. </a:t>
            </a:r>
          </a:p>
        </p:txBody>
      </p:sp>
      <p:pic>
        <p:nvPicPr>
          <p:cNvPr id="9" name="Picture 8"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2834" y="4730906"/>
            <a:ext cx="5146766" cy="1421558"/>
          </a:xfrm>
          <a:prstGeom prst="rect">
            <a:avLst/>
          </a:prstGeom>
        </p:spPr>
      </p:pic>
    </p:spTree>
    <p:extLst>
      <p:ext uri="{BB962C8B-B14F-4D97-AF65-F5344CB8AC3E}">
        <p14:creationId xmlns:p14="http://schemas.microsoft.com/office/powerpoint/2010/main" val="1885138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50FF28F5F23064BAC229859B2D4DA5E" ma:contentTypeVersion="12" ma:contentTypeDescription="Create a new document." ma:contentTypeScope="" ma:versionID="6ca6db57d08041e474b95b8a4c29d06a">
  <xsd:schema xmlns:xsd="http://www.w3.org/2001/XMLSchema" xmlns:xs="http://www.w3.org/2001/XMLSchema" xmlns:p="http://schemas.microsoft.com/office/2006/metadata/properties" xmlns:ns3="d93782dd-174e-447c-99d1-fd0a63e49e3d" xmlns:ns4="f018d61f-38a3-4550-8da2-2c776b601548" targetNamespace="http://schemas.microsoft.com/office/2006/metadata/properties" ma:root="true" ma:fieldsID="229cdddac167b00e3599f348df6af166" ns3:_="" ns4:_="">
    <xsd:import namespace="d93782dd-174e-447c-99d1-fd0a63e49e3d"/>
    <xsd:import namespace="f018d61f-38a3-4550-8da2-2c776b601548"/>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DateTake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93782dd-174e-447c-99d1-fd0a63e49e3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018d61f-38a3-4550-8da2-2c776b601548"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9982164-5D06-49C1-B505-CDE317CF321E}">
  <ds:schemaRefs>
    <ds:schemaRef ds:uri="http://purl.org/dc/dcmitype/"/>
    <ds:schemaRef ds:uri="http://schemas.microsoft.com/office/2006/documentManagement/types"/>
    <ds:schemaRef ds:uri="http://schemas.microsoft.com/office/infopath/2007/PartnerControls"/>
    <ds:schemaRef ds:uri="f018d61f-38a3-4550-8da2-2c776b601548"/>
    <ds:schemaRef ds:uri="http://purl.org/dc/elements/1.1/"/>
    <ds:schemaRef ds:uri="d93782dd-174e-447c-99d1-fd0a63e49e3d"/>
    <ds:schemaRef ds:uri="http://schemas.openxmlformats.org/package/2006/metadata/core-properties"/>
    <ds:schemaRef ds:uri="http://schemas.microsoft.com/office/2006/metadata/properties"/>
    <ds:schemaRef ds:uri="http://www.w3.org/XML/1998/namespace"/>
    <ds:schemaRef ds:uri="http://purl.org/dc/terms/"/>
  </ds:schemaRefs>
</ds:datastoreItem>
</file>

<file path=customXml/itemProps2.xml><?xml version="1.0" encoding="utf-8"?>
<ds:datastoreItem xmlns:ds="http://schemas.openxmlformats.org/officeDocument/2006/customXml" ds:itemID="{4FF0B8E9-9347-4766-9A08-EA223D1E5C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93782dd-174e-447c-99d1-fd0a63e49e3d"/>
    <ds:schemaRef ds:uri="f018d61f-38a3-4550-8da2-2c776b60154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9969E2B-06CF-40D5-9BFA-07295576B2D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TM04033925[[fn=Droplet]]</Template>
  <TotalTime>315</TotalTime>
  <Words>1674</Words>
  <Application>Microsoft Office PowerPoint</Application>
  <PresentationFormat>Widescreen</PresentationFormat>
  <Paragraphs>368</Paragraphs>
  <Slides>38</Slides>
  <Notes>0</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Arial</vt:lpstr>
      <vt:lpstr>Calibri</vt:lpstr>
      <vt:lpstr>Cambria Math</vt:lpstr>
      <vt:lpstr>Century Gothic</vt:lpstr>
      <vt:lpstr>Times New Roman</vt:lpstr>
      <vt:lpstr>Tw Cen MT</vt:lpstr>
      <vt:lpstr>Wingdings 2</vt:lpstr>
      <vt:lpstr>Droplet</vt:lpstr>
      <vt:lpstr>Acknowledgement</vt:lpstr>
      <vt:lpstr>OR Gate </vt:lpstr>
      <vt:lpstr>NOT Gate or Inverter </vt:lpstr>
      <vt:lpstr>COMBINATION OF BASIC LOGIC GATES   </vt:lpstr>
      <vt:lpstr>NOR Gate</vt:lpstr>
      <vt:lpstr>Universal Gates (NAND &amp; NOR) </vt:lpstr>
      <vt:lpstr>NAND Gate as a Universal Gate</vt:lpstr>
      <vt:lpstr>NOR Gate as a Universal Gate</vt:lpstr>
      <vt:lpstr>Equivalent Gates </vt:lpstr>
      <vt:lpstr>PowerPoint Presentation</vt:lpstr>
      <vt:lpstr>PowerPoint Presentation</vt:lpstr>
      <vt:lpstr>The exclusive-or-gate (XOR) </vt:lpstr>
      <vt:lpstr>Exclusive OR Gate (X-OR Gate)</vt:lpstr>
      <vt:lpstr>The exclusive-Nor-gate(XNOR)  </vt:lpstr>
      <vt:lpstr>Combinational Logic Circuits examples </vt:lpstr>
      <vt:lpstr>PowerPoint Presentation</vt:lpstr>
      <vt:lpstr>Write the Boolean functions for the given logic circuits. </vt:lpstr>
      <vt:lpstr>Write the Boolean functions for the given logic circuits. </vt:lpstr>
      <vt:lpstr>Boolean algebra</vt:lpstr>
      <vt:lpstr>Boolean algebra</vt:lpstr>
      <vt:lpstr>BOOLEAN ALGEBRA</vt:lpstr>
      <vt:lpstr>Logical implementation</vt:lpstr>
      <vt:lpstr>PowerPoint Presentation</vt:lpstr>
      <vt:lpstr>PowerPoint Presentation</vt:lpstr>
      <vt:lpstr>PowerPoint Presentation</vt:lpstr>
      <vt:lpstr>PowerPoint Presentation</vt:lpstr>
      <vt:lpstr>PowerPoint Presentation</vt:lpstr>
      <vt:lpstr>Multivariable Theorems </vt:lpstr>
      <vt:lpstr>Implications of De Morgan's Theorem</vt:lpstr>
      <vt:lpstr>Problem Solving</vt:lpstr>
      <vt:lpstr>Problem Solving</vt:lpstr>
      <vt:lpstr>More examples  Prove that </vt:lpstr>
      <vt:lpstr>PowerPoint Presentation</vt:lpstr>
      <vt:lpstr>Simplify the following using  Boolean properties/DE MORGAN’s THEOREMS</vt:lpstr>
      <vt:lpstr>Simplify the following using  Boolean properties/DE MORGAN’s THEOREMS</vt:lpstr>
      <vt:lpstr>Simplify the following using  Boolean properties/De Morgan’s THEOREMS</vt:lpstr>
      <vt:lpstr>Simplify the following using  Boolean properties</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Dr.Arul Kumar Natarajan</dc:creator>
  <cp:lastModifiedBy>Rolando Lontok Jr. </cp:lastModifiedBy>
  <cp:revision>32</cp:revision>
  <dcterms:created xsi:type="dcterms:W3CDTF">2020-03-23T06:54:20Z</dcterms:created>
  <dcterms:modified xsi:type="dcterms:W3CDTF">2024-10-06T09:21:12Z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0x010100F50FF28F5F23064BAC229859B2D4DA5E</vt:lpwstr>
  </property>
</Properties>
</file>