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4" r:id="rId31"/>
    <p:sldId id="285" r:id="rId32"/>
    <p:sldId id="286" r:id="rId33"/>
    <p:sldId id="282" r:id="rId34"/>
    <p:sldId id="283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20E818-5DA3-47C5-811C-F1A6DFE5968C}" type="doc">
      <dgm:prSet loTypeId="urn:microsoft.com/office/officeart/2005/8/layout/orgChart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2EFF0F-D767-4EF1-B025-F2540CF0E1B4}">
      <dgm:prSet phldrT="[Text]"/>
      <dgm:spPr/>
      <dgm:t>
        <a:bodyPr/>
        <a:lstStyle/>
        <a:p>
          <a:r>
            <a:rPr lang="en-US" dirty="0"/>
            <a:t>CURSOR</a:t>
          </a:r>
        </a:p>
      </dgm:t>
    </dgm:pt>
    <dgm:pt modelId="{E84DE15E-762B-44A5-ABEF-0148717AB240}" type="parTrans" cxnId="{36EF917F-B0BA-45FF-9D99-827DC50D9EB3}">
      <dgm:prSet/>
      <dgm:spPr/>
      <dgm:t>
        <a:bodyPr/>
        <a:lstStyle/>
        <a:p>
          <a:endParaRPr lang="en-US"/>
        </a:p>
      </dgm:t>
    </dgm:pt>
    <dgm:pt modelId="{4E620C80-CC05-4901-B6F1-C6A5CC4EDAAD}" type="sibTrans" cxnId="{36EF917F-B0BA-45FF-9D99-827DC50D9EB3}">
      <dgm:prSet/>
      <dgm:spPr/>
      <dgm:t>
        <a:bodyPr/>
        <a:lstStyle/>
        <a:p>
          <a:endParaRPr lang="en-US"/>
        </a:p>
      </dgm:t>
    </dgm:pt>
    <dgm:pt modelId="{2179CD66-6614-445E-88FE-727E25C47F34}">
      <dgm:prSet phldrT="[Text]"/>
      <dgm:spPr/>
      <dgm:t>
        <a:bodyPr/>
        <a:lstStyle/>
        <a:p>
          <a:r>
            <a:rPr lang="en-US" dirty="0"/>
            <a:t>Implicit</a:t>
          </a:r>
        </a:p>
      </dgm:t>
    </dgm:pt>
    <dgm:pt modelId="{1CBF3377-977C-4E69-BEB5-723ADA5DA666}" type="parTrans" cxnId="{75282C81-8E6F-4942-A3E3-8C3C7F6803C8}">
      <dgm:prSet/>
      <dgm:spPr/>
      <dgm:t>
        <a:bodyPr/>
        <a:lstStyle/>
        <a:p>
          <a:endParaRPr lang="en-US"/>
        </a:p>
      </dgm:t>
    </dgm:pt>
    <dgm:pt modelId="{7508B008-ED80-4D9B-B6AA-870FDE5FD4C7}" type="sibTrans" cxnId="{75282C81-8E6F-4942-A3E3-8C3C7F6803C8}">
      <dgm:prSet/>
      <dgm:spPr/>
      <dgm:t>
        <a:bodyPr/>
        <a:lstStyle/>
        <a:p>
          <a:endParaRPr lang="en-US"/>
        </a:p>
      </dgm:t>
    </dgm:pt>
    <dgm:pt modelId="{08243F49-B665-4C7E-82E9-CB7CA55DB213}">
      <dgm:prSet phldrT="[Text]"/>
      <dgm:spPr/>
      <dgm:t>
        <a:bodyPr/>
        <a:lstStyle/>
        <a:p>
          <a:r>
            <a:rPr lang="en-US" dirty="0"/>
            <a:t>Explicit</a:t>
          </a:r>
        </a:p>
      </dgm:t>
    </dgm:pt>
    <dgm:pt modelId="{CB224810-311C-4122-9524-B27DF349FCB8}" type="parTrans" cxnId="{9CBBF6AB-C293-4414-8274-E087D5C26087}">
      <dgm:prSet/>
      <dgm:spPr/>
      <dgm:t>
        <a:bodyPr/>
        <a:lstStyle/>
        <a:p>
          <a:endParaRPr lang="en-US"/>
        </a:p>
      </dgm:t>
    </dgm:pt>
    <dgm:pt modelId="{E7A052D5-1DA6-4E33-B718-25BCAE02DD47}" type="sibTrans" cxnId="{9CBBF6AB-C293-4414-8274-E087D5C26087}">
      <dgm:prSet/>
      <dgm:spPr/>
      <dgm:t>
        <a:bodyPr/>
        <a:lstStyle/>
        <a:p>
          <a:endParaRPr lang="en-US"/>
        </a:p>
      </dgm:t>
    </dgm:pt>
    <dgm:pt modelId="{03AB3B7B-2E25-4E55-9192-EEC06330A0EE}">
      <dgm:prSet/>
      <dgm:spPr/>
      <dgm:t>
        <a:bodyPr/>
        <a:lstStyle/>
        <a:p>
          <a:r>
            <a:rPr lang="en-US" dirty="0"/>
            <a:t>Automatically created by oracle</a:t>
          </a:r>
        </a:p>
      </dgm:t>
    </dgm:pt>
    <dgm:pt modelId="{B0E06DB3-7FB0-4AA6-B7DC-D89BDF984649}" type="parTrans" cxnId="{C2D6A36D-2475-478B-B19F-3B76C7286E82}">
      <dgm:prSet/>
      <dgm:spPr/>
      <dgm:t>
        <a:bodyPr/>
        <a:lstStyle/>
        <a:p>
          <a:endParaRPr lang="en-US"/>
        </a:p>
      </dgm:t>
    </dgm:pt>
    <dgm:pt modelId="{AACF5AC3-D308-41BA-A537-704D5B8FDE5F}" type="sibTrans" cxnId="{C2D6A36D-2475-478B-B19F-3B76C7286E82}">
      <dgm:prSet/>
      <dgm:spPr/>
      <dgm:t>
        <a:bodyPr/>
        <a:lstStyle/>
        <a:p>
          <a:endParaRPr lang="en-US"/>
        </a:p>
      </dgm:t>
    </dgm:pt>
    <dgm:pt modelId="{DCCFB477-CC25-4883-B5E2-7933C677790A}">
      <dgm:prSet/>
      <dgm:spPr/>
      <dgm:t>
        <a:bodyPr/>
        <a:lstStyle/>
        <a:p>
          <a:r>
            <a:rPr lang="en-US" dirty="0"/>
            <a:t>User can’t control the behavior of these cursor</a:t>
          </a:r>
        </a:p>
      </dgm:t>
    </dgm:pt>
    <dgm:pt modelId="{5F15AA48-D03C-406F-A5A4-F08C365C6B8C}" type="parTrans" cxnId="{F36D4A51-B9B6-4250-B1E0-37C0961E222A}">
      <dgm:prSet/>
      <dgm:spPr/>
      <dgm:t>
        <a:bodyPr/>
        <a:lstStyle/>
        <a:p>
          <a:endParaRPr lang="en-US"/>
        </a:p>
      </dgm:t>
    </dgm:pt>
    <dgm:pt modelId="{B6C94D67-9484-4383-BF54-0797CCA63CB5}" type="sibTrans" cxnId="{F36D4A51-B9B6-4250-B1E0-37C0961E222A}">
      <dgm:prSet/>
      <dgm:spPr/>
      <dgm:t>
        <a:bodyPr/>
        <a:lstStyle/>
        <a:p>
          <a:endParaRPr lang="en-US"/>
        </a:p>
      </dgm:t>
    </dgm:pt>
    <dgm:pt modelId="{CE09774D-5AAC-483D-9F24-24526F248198}">
      <dgm:prSet/>
      <dgm:spPr/>
      <dgm:t>
        <a:bodyPr/>
        <a:lstStyle/>
        <a:p>
          <a:r>
            <a:rPr lang="en-US" dirty="0"/>
            <a:t>User defined Cursor</a:t>
          </a:r>
        </a:p>
      </dgm:t>
    </dgm:pt>
    <dgm:pt modelId="{8FEA2AB2-A79E-401E-83B0-C6AE93CDB929}" type="parTrans" cxnId="{CADFFFBC-089A-4A36-8A2A-3A3F6DC9AEE4}">
      <dgm:prSet/>
      <dgm:spPr/>
      <dgm:t>
        <a:bodyPr/>
        <a:lstStyle/>
        <a:p>
          <a:endParaRPr lang="en-US"/>
        </a:p>
      </dgm:t>
    </dgm:pt>
    <dgm:pt modelId="{0FBAC744-42A7-4F2A-9CD5-FA0D49D1EEF0}" type="sibTrans" cxnId="{CADFFFBC-089A-4A36-8A2A-3A3F6DC9AEE4}">
      <dgm:prSet/>
      <dgm:spPr/>
      <dgm:t>
        <a:bodyPr/>
        <a:lstStyle/>
        <a:p>
          <a:endParaRPr lang="en-US"/>
        </a:p>
      </dgm:t>
    </dgm:pt>
    <dgm:pt modelId="{91469128-85A3-41C2-8EFC-5C51C999241B}">
      <dgm:prSet/>
      <dgm:spPr/>
      <dgm:t>
        <a:bodyPr/>
        <a:lstStyle/>
        <a:p>
          <a:r>
            <a:rPr lang="en-US" dirty="0"/>
            <a:t>Return more than one row and user has full control</a:t>
          </a:r>
        </a:p>
      </dgm:t>
    </dgm:pt>
    <dgm:pt modelId="{FF281670-4F1B-436A-A414-11BD4A527260}" type="parTrans" cxnId="{D76BBDD8-3515-4B47-AA89-C0933BC004C0}">
      <dgm:prSet/>
      <dgm:spPr/>
      <dgm:t>
        <a:bodyPr/>
        <a:lstStyle/>
        <a:p>
          <a:endParaRPr lang="en-US"/>
        </a:p>
      </dgm:t>
    </dgm:pt>
    <dgm:pt modelId="{1FD11A2C-D89C-4A74-8086-E84BE51B96D3}" type="sibTrans" cxnId="{D76BBDD8-3515-4B47-AA89-C0933BC004C0}">
      <dgm:prSet/>
      <dgm:spPr/>
      <dgm:t>
        <a:bodyPr/>
        <a:lstStyle/>
        <a:p>
          <a:endParaRPr lang="en-US"/>
        </a:p>
      </dgm:t>
    </dgm:pt>
    <dgm:pt modelId="{F478DF83-F2B4-4656-97B2-848048C04F25}" type="pres">
      <dgm:prSet presAssocID="{0E20E818-5DA3-47C5-811C-F1A6DFE5968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2F20F43-8F96-4D68-ADE1-D7B0DBDCB7B8}" type="pres">
      <dgm:prSet presAssocID="{AD2EFF0F-D767-4EF1-B025-F2540CF0E1B4}" presName="hierRoot1" presStyleCnt="0">
        <dgm:presLayoutVars>
          <dgm:hierBranch val="init"/>
        </dgm:presLayoutVars>
      </dgm:prSet>
      <dgm:spPr/>
    </dgm:pt>
    <dgm:pt modelId="{D12A9C4C-DFEE-404C-B3E0-84808F1B8CA4}" type="pres">
      <dgm:prSet presAssocID="{AD2EFF0F-D767-4EF1-B025-F2540CF0E1B4}" presName="rootComposite1" presStyleCnt="0"/>
      <dgm:spPr/>
    </dgm:pt>
    <dgm:pt modelId="{A1A577A7-2ECD-44B6-903F-FEFAF4389BD2}" type="pres">
      <dgm:prSet presAssocID="{AD2EFF0F-D767-4EF1-B025-F2540CF0E1B4}" presName="rootText1" presStyleLbl="node0" presStyleIdx="0" presStyleCnt="1">
        <dgm:presLayoutVars>
          <dgm:chPref val="3"/>
        </dgm:presLayoutVars>
      </dgm:prSet>
      <dgm:spPr/>
    </dgm:pt>
    <dgm:pt modelId="{40E548B5-7069-4643-AC42-3B5E83D4EF5D}" type="pres">
      <dgm:prSet presAssocID="{AD2EFF0F-D767-4EF1-B025-F2540CF0E1B4}" presName="rootConnector1" presStyleLbl="node1" presStyleIdx="0" presStyleCnt="0"/>
      <dgm:spPr/>
    </dgm:pt>
    <dgm:pt modelId="{DBBAEF7B-5277-47DF-AEDE-8CECD2DCCA96}" type="pres">
      <dgm:prSet presAssocID="{AD2EFF0F-D767-4EF1-B025-F2540CF0E1B4}" presName="hierChild2" presStyleCnt="0"/>
      <dgm:spPr/>
    </dgm:pt>
    <dgm:pt modelId="{1087FEAC-5C6E-44DC-9074-5AF8C934917E}" type="pres">
      <dgm:prSet presAssocID="{1CBF3377-977C-4E69-BEB5-723ADA5DA666}" presName="Name37" presStyleLbl="parChTrans1D2" presStyleIdx="0" presStyleCnt="2"/>
      <dgm:spPr/>
    </dgm:pt>
    <dgm:pt modelId="{4661C5FC-EA81-49F7-AC8C-59C223993D10}" type="pres">
      <dgm:prSet presAssocID="{2179CD66-6614-445E-88FE-727E25C47F34}" presName="hierRoot2" presStyleCnt="0">
        <dgm:presLayoutVars>
          <dgm:hierBranch val="init"/>
        </dgm:presLayoutVars>
      </dgm:prSet>
      <dgm:spPr/>
    </dgm:pt>
    <dgm:pt modelId="{4CD07CCF-8134-46FA-9872-DDE5522DEBCA}" type="pres">
      <dgm:prSet presAssocID="{2179CD66-6614-445E-88FE-727E25C47F34}" presName="rootComposite" presStyleCnt="0"/>
      <dgm:spPr/>
    </dgm:pt>
    <dgm:pt modelId="{ACE6C882-AC74-4012-A292-9972CE7868FB}" type="pres">
      <dgm:prSet presAssocID="{2179CD66-6614-445E-88FE-727E25C47F34}" presName="rootText" presStyleLbl="node2" presStyleIdx="0" presStyleCnt="2">
        <dgm:presLayoutVars>
          <dgm:chPref val="3"/>
        </dgm:presLayoutVars>
      </dgm:prSet>
      <dgm:spPr/>
    </dgm:pt>
    <dgm:pt modelId="{0DCAC000-F35F-4C87-BBB2-2A302F2D0691}" type="pres">
      <dgm:prSet presAssocID="{2179CD66-6614-445E-88FE-727E25C47F34}" presName="rootConnector" presStyleLbl="node2" presStyleIdx="0" presStyleCnt="2"/>
      <dgm:spPr/>
    </dgm:pt>
    <dgm:pt modelId="{41E2555D-3E29-4D4D-A622-ADBFE907FB35}" type="pres">
      <dgm:prSet presAssocID="{2179CD66-6614-445E-88FE-727E25C47F34}" presName="hierChild4" presStyleCnt="0"/>
      <dgm:spPr/>
    </dgm:pt>
    <dgm:pt modelId="{40226153-3982-4FA9-8197-A138B7EB8784}" type="pres">
      <dgm:prSet presAssocID="{B0E06DB3-7FB0-4AA6-B7DC-D89BDF984649}" presName="Name37" presStyleLbl="parChTrans1D3" presStyleIdx="0" presStyleCnt="4"/>
      <dgm:spPr/>
    </dgm:pt>
    <dgm:pt modelId="{0E89960E-A229-44D0-B780-F95544238586}" type="pres">
      <dgm:prSet presAssocID="{03AB3B7B-2E25-4E55-9192-EEC06330A0EE}" presName="hierRoot2" presStyleCnt="0">
        <dgm:presLayoutVars>
          <dgm:hierBranch val="init"/>
        </dgm:presLayoutVars>
      </dgm:prSet>
      <dgm:spPr/>
    </dgm:pt>
    <dgm:pt modelId="{DB488FDC-DF09-457B-BD44-ED50989F0CDB}" type="pres">
      <dgm:prSet presAssocID="{03AB3B7B-2E25-4E55-9192-EEC06330A0EE}" presName="rootComposite" presStyleCnt="0"/>
      <dgm:spPr/>
    </dgm:pt>
    <dgm:pt modelId="{DE45455C-5BA7-4320-B26C-C238D54B7B51}" type="pres">
      <dgm:prSet presAssocID="{03AB3B7B-2E25-4E55-9192-EEC06330A0EE}" presName="rootText" presStyleLbl="node3" presStyleIdx="0" presStyleCnt="4">
        <dgm:presLayoutVars>
          <dgm:chPref val="3"/>
        </dgm:presLayoutVars>
      </dgm:prSet>
      <dgm:spPr/>
    </dgm:pt>
    <dgm:pt modelId="{5E49C1BC-5F7C-46C4-90F3-CE712A4141D6}" type="pres">
      <dgm:prSet presAssocID="{03AB3B7B-2E25-4E55-9192-EEC06330A0EE}" presName="rootConnector" presStyleLbl="node3" presStyleIdx="0" presStyleCnt="4"/>
      <dgm:spPr/>
    </dgm:pt>
    <dgm:pt modelId="{5D47C65C-F471-440A-8E5A-CAEAF1909A9B}" type="pres">
      <dgm:prSet presAssocID="{03AB3B7B-2E25-4E55-9192-EEC06330A0EE}" presName="hierChild4" presStyleCnt="0"/>
      <dgm:spPr/>
    </dgm:pt>
    <dgm:pt modelId="{806DFC65-E8FD-4CFC-B650-D77A3654427D}" type="pres">
      <dgm:prSet presAssocID="{03AB3B7B-2E25-4E55-9192-EEC06330A0EE}" presName="hierChild5" presStyleCnt="0"/>
      <dgm:spPr/>
    </dgm:pt>
    <dgm:pt modelId="{D1A3A229-FAB0-43DC-800C-612243FAE2B8}" type="pres">
      <dgm:prSet presAssocID="{5F15AA48-D03C-406F-A5A4-F08C365C6B8C}" presName="Name37" presStyleLbl="parChTrans1D3" presStyleIdx="1" presStyleCnt="4"/>
      <dgm:spPr/>
    </dgm:pt>
    <dgm:pt modelId="{341185AA-3572-40A8-9D0D-AC62456E24C4}" type="pres">
      <dgm:prSet presAssocID="{DCCFB477-CC25-4883-B5E2-7933C677790A}" presName="hierRoot2" presStyleCnt="0">
        <dgm:presLayoutVars>
          <dgm:hierBranch val="init"/>
        </dgm:presLayoutVars>
      </dgm:prSet>
      <dgm:spPr/>
    </dgm:pt>
    <dgm:pt modelId="{F00C42CE-8368-4DD4-833B-1DD8B41EF013}" type="pres">
      <dgm:prSet presAssocID="{DCCFB477-CC25-4883-B5E2-7933C677790A}" presName="rootComposite" presStyleCnt="0"/>
      <dgm:spPr/>
    </dgm:pt>
    <dgm:pt modelId="{F559288F-0D4D-473A-A967-3F9D71B76712}" type="pres">
      <dgm:prSet presAssocID="{DCCFB477-CC25-4883-B5E2-7933C677790A}" presName="rootText" presStyleLbl="node3" presStyleIdx="1" presStyleCnt="4">
        <dgm:presLayoutVars>
          <dgm:chPref val="3"/>
        </dgm:presLayoutVars>
      </dgm:prSet>
      <dgm:spPr/>
    </dgm:pt>
    <dgm:pt modelId="{BB12EDF8-7640-4252-91D8-A6975C202E5B}" type="pres">
      <dgm:prSet presAssocID="{DCCFB477-CC25-4883-B5E2-7933C677790A}" presName="rootConnector" presStyleLbl="node3" presStyleIdx="1" presStyleCnt="4"/>
      <dgm:spPr/>
    </dgm:pt>
    <dgm:pt modelId="{A523E27B-609F-49E7-BC3F-0C2EC3527852}" type="pres">
      <dgm:prSet presAssocID="{DCCFB477-CC25-4883-B5E2-7933C677790A}" presName="hierChild4" presStyleCnt="0"/>
      <dgm:spPr/>
    </dgm:pt>
    <dgm:pt modelId="{5880F4CC-CA08-4064-8A41-2D0D25A62F90}" type="pres">
      <dgm:prSet presAssocID="{DCCFB477-CC25-4883-B5E2-7933C677790A}" presName="hierChild5" presStyleCnt="0"/>
      <dgm:spPr/>
    </dgm:pt>
    <dgm:pt modelId="{758CE631-8139-44E1-9E47-DC82C233F4B2}" type="pres">
      <dgm:prSet presAssocID="{2179CD66-6614-445E-88FE-727E25C47F34}" presName="hierChild5" presStyleCnt="0"/>
      <dgm:spPr/>
    </dgm:pt>
    <dgm:pt modelId="{90A324A4-E702-44C2-AE7E-D2F1A9633BE9}" type="pres">
      <dgm:prSet presAssocID="{CB224810-311C-4122-9524-B27DF349FCB8}" presName="Name37" presStyleLbl="parChTrans1D2" presStyleIdx="1" presStyleCnt="2"/>
      <dgm:spPr/>
    </dgm:pt>
    <dgm:pt modelId="{C7CDBD7E-7D30-4726-8600-5797B078D1F4}" type="pres">
      <dgm:prSet presAssocID="{08243F49-B665-4C7E-82E9-CB7CA55DB213}" presName="hierRoot2" presStyleCnt="0">
        <dgm:presLayoutVars>
          <dgm:hierBranch val="init"/>
        </dgm:presLayoutVars>
      </dgm:prSet>
      <dgm:spPr/>
    </dgm:pt>
    <dgm:pt modelId="{637EEC24-A2C0-464E-90A8-27DCC4D17D15}" type="pres">
      <dgm:prSet presAssocID="{08243F49-B665-4C7E-82E9-CB7CA55DB213}" presName="rootComposite" presStyleCnt="0"/>
      <dgm:spPr/>
    </dgm:pt>
    <dgm:pt modelId="{564EFB2F-8179-4766-AAD7-ED9F3F678C25}" type="pres">
      <dgm:prSet presAssocID="{08243F49-B665-4C7E-82E9-CB7CA55DB213}" presName="rootText" presStyleLbl="node2" presStyleIdx="1" presStyleCnt="2">
        <dgm:presLayoutVars>
          <dgm:chPref val="3"/>
        </dgm:presLayoutVars>
      </dgm:prSet>
      <dgm:spPr/>
    </dgm:pt>
    <dgm:pt modelId="{3419DD10-B7D5-4D76-8753-27B02C6A7BC7}" type="pres">
      <dgm:prSet presAssocID="{08243F49-B665-4C7E-82E9-CB7CA55DB213}" presName="rootConnector" presStyleLbl="node2" presStyleIdx="1" presStyleCnt="2"/>
      <dgm:spPr/>
    </dgm:pt>
    <dgm:pt modelId="{6B0CFE88-D4F5-4E83-BC65-860F188C1293}" type="pres">
      <dgm:prSet presAssocID="{08243F49-B665-4C7E-82E9-CB7CA55DB213}" presName="hierChild4" presStyleCnt="0"/>
      <dgm:spPr/>
    </dgm:pt>
    <dgm:pt modelId="{3998DD28-DFF8-488D-82FF-7E879A99C60A}" type="pres">
      <dgm:prSet presAssocID="{8FEA2AB2-A79E-401E-83B0-C6AE93CDB929}" presName="Name37" presStyleLbl="parChTrans1D3" presStyleIdx="2" presStyleCnt="4"/>
      <dgm:spPr/>
    </dgm:pt>
    <dgm:pt modelId="{292A74B6-A944-4C59-928F-C3996B2617B2}" type="pres">
      <dgm:prSet presAssocID="{CE09774D-5AAC-483D-9F24-24526F248198}" presName="hierRoot2" presStyleCnt="0">
        <dgm:presLayoutVars>
          <dgm:hierBranch val="init"/>
        </dgm:presLayoutVars>
      </dgm:prSet>
      <dgm:spPr/>
    </dgm:pt>
    <dgm:pt modelId="{C064FAA0-05F4-48D6-88B5-075464A31B6E}" type="pres">
      <dgm:prSet presAssocID="{CE09774D-5AAC-483D-9F24-24526F248198}" presName="rootComposite" presStyleCnt="0"/>
      <dgm:spPr/>
    </dgm:pt>
    <dgm:pt modelId="{3D901B00-03C8-43C7-AB39-38A8DCB98A3D}" type="pres">
      <dgm:prSet presAssocID="{CE09774D-5AAC-483D-9F24-24526F248198}" presName="rootText" presStyleLbl="node3" presStyleIdx="2" presStyleCnt="4">
        <dgm:presLayoutVars>
          <dgm:chPref val="3"/>
        </dgm:presLayoutVars>
      </dgm:prSet>
      <dgm:spPr/>
    </dgm:pt>
    <dgm:pt modelId="{7D9D417E-BB65-4730-B53F-E28A68634752}" type="pres">
      <dgm:prSet presAssocID="{CE09774D-5AAC-483D-9F24-24526F248198}" presName="rootConnector" presStyleLbl="node3" presStyleIdx="2" presStyleCnt="4"/>
      <dgm:spPr/>
    </dgm:pt>
    <dgm:pt modelId="{B64B0195-F244-49F1-A1C7-786C29EDC57B}" type="pres">
      <dgm:prSet presAssocID="{CE09774D-5AAC-483D-9F24-24526F248198}" presName="hierChild4" presStyleCnt="0"/>
      <dgm:spPr/>
    </dgm:pt>
    <dgm:pt modelId="{E130ED40-33BD-4FC3-805C-2D858513BBCF}" type="pres">
      <dgm:prSet presAssocID="{CE09774D-5AAC-483D-9F24-24526F248198}" presName="hierChild5" presStyleCnt="0"/>
      <dgm:spPr/>
    </dgm:pt>
    <dgm:pt modelId="{3899FDE8-9A1F-41CF-812E-3E89B8B28901}" type="pres">
      <dgm:prSet presAssocID="{FF281670-4F1B-436A-A414-11BD4A527260}" presName="Name37" presStyleLbl="parChTrans1D3" presStyleIdx="3" presStyleCnt="4"/>
      <dgm:spPr/>
    </dgm:pt>
    <dgm:pt modelId="{3D1A5FDC-A5BB-43B1-9CC1-87DA04CF6B29}" type="pres">
      <dgm:prSet presAssocID="{91469128-85A3-41C2-8EFC-5C51C999241B}" presName="hierRoot2" presStyleCnt="0">
        <dgm:presLayoutVars>
          <dgm:hierBranch val="init"/>
        </dgm:presLayoutVars>
      </dgm:prSet>
      <dgm:spPr/>
    </dgm:pt>
    <dgm:pt modelId="{EB6B8CE4-9FCB-4AA6-9122-5E3C9858ED33}" type="pres">
      <dgm:prSet presAssocID="{91469128-85A3-41C2-8EFC-5C51C999241B}" presName="rootComposite" presStyleCnt="0"/>
      <dgm:spPr/>
    </dgm:pt>
    <dgm:pt modelId="{C13CAC10-FE07-4D59-A918-D3CA4C35DA4C}" type="pres">
      <dgm:prSet presAssocID="{91469128-85A3-41C2-8EFC-5C51C999241B}" presName="rootText" presStyleLbl="node3" presStyleIdx="3" presStyleCnt="4">
        <dgm:presLayoutVars>
          <dgm:chPref val="3"/>
        </dgm:presLayoutVars>
      </dgm:prSet>
      <dgm:spPr/>
    </dgm:pt>
    <dgm:pt modelId="{98BFF2B5-89B1-4D19-BD45-C3B6FBE78DDB}" type="pres">
      <dgm:prSet presAssocID="{91469128-85A3-41C2-8EFC-5C51C999241B}" presName="rootConnector" presStyleLbl="node3" presStyleIdx="3" presStyleCnt="4"/>
      <dgm:spPr/>
    </dgm:pt>
    <dgm:pt modelId="{CA8CE4A9-2898-419A-A335-3893F3679AB9}" type="pres">
      <dgm:prSet presAssocID="{91469128-85A3-41C2-8EFC-5C51C999241B}" presName="hierChild4" presStyleCnt="0"/>
      <dgm:spPr/>
    </dgm:pt>
    <dgm:pt modelId="{CB9EECF6-CD74-46E6-8B10-9F5D70F75F5A}" type="pres">
      <dgm:prSet presAssocID="{91469128-85A3-41C2-8EFC-5C51C999241B}" presName="hierChild5" presStyleCnt="0"/>
      <dgm:spPr/>
    </dgm:pt>
    <dgm:pt modelId="{8199BE3E-09C3-428C-9052-21B6CAC0A8C6}" type="pres">
      <dgm:prSet presAssocID="{08243F49-B665-4C7E-82E9-CB7CA55DB213}" presName="hierChild5" presStyleCnt="0"/>
      <dgm:spPr/>
    </dgm:pt>
    <dgm:pt modelId="{2D8626D5-415F-4BFB-AB77-31571F15A417}" type="pres">
      <dgm:prSet presAssocID="{AD2EFF0F-D767-4EF1-B025-F2540CF0E1B4}" presName="hierChild3" presStyleCnt="0"/>
      <dgm:spPr/>
    </dgm:pt>
  </dgm:ptLst>
  <dgm:cxnLst>
    <dgm:cxn modelId="{9CE2482F-A0A1-4DE1-9D64-520939A02AC3}" type="presOf" srcId="{0E20E818-5DA3-47C5-811C-F1A6DFE5968C}" destId="{F478DF83-F2B4-4656-97B2-848048C04F25}" srcOrd="0" destOrd="0" presId="urn:microsoft.com/office/officeart/2005/8/layout/orgChart1"/>
    <dgm:cxn modelId="{8411B034-869E-4208-A825-C459FD996724}" type="presOf" srcId="{03AB3B7B-2E25-4E55-9192-EEC06330A0EE}" destId="{DE45455C-5BA7-4320-B26C-C238D54B7B51}" srcOrd="0" destOrd="0" presId="urn:microsoft.com/office/officeart/2005/8/layout/orgChart1"/>
    <dgm:cxn modelId="{818D9447-2C7E-4D57-9314-DEA37D7CC8A4}" type="presOf" srcId="{03AB3B7B-2E25-4E55-9192-EEC06330A0EE}" destId="{5E49C1BC-5F7C-46C4-90F3-CE712A4141D6}" srcOrd="1" destOrd="0" presId="urn:microsoft.com/office/officeart/2005/8/layout/orgChart1"/>
    <dgm:cxn modelId="{869EB44A-15FB-4F94-B89A-F5C15F156850}" type="presOf" srcId="{DCCFB477-CC25-4883-B5E2-7933C677790A}" destId="{BB12EDF8-7640-4252-91D8-A6975C202E5B}" srcOrd="1" destOrd="0" presId="urn:microsoft.com/office/officeart/2005/8/layout/orgChart1"/>
    <dgm:cxn modelId="{EACCA94E-B2BA-4C0D-BCE3-BB8EFD635A64}" type="presOf" srcId="{CB224810-311C-4122-9524-B27DF349FCB8}" destId="{90A324A4-E702-44C2-AE7E-D2F1A9633BE9}" srcOrd="0" destOrd="0" presId="urn:microsoft.com/office/officeart/2005/8/layout/orgChart1"/>
    <dgm:cxn modelId="{F36D4A51-B9B6-4250-B1E0-37C0961E222A}" srcId="{2179CD66-6614-445E-88FE-727E25C47F34}" destId="{DCCFB477-CC25-4883-B5E2-7933C677790A}" srcOrd="1" destOrd="0" parTransId="{5F15AA48-D03C-406F-A5A4-F08C365C6B8C}" sibTransId="{B6C94D67-9484-4383-BF54-0797CCA63CB5}"/>
    <dgm:cxn modelId="{3FAF7A60-47B9-4557-9912-DA2F1D884BAB}" type="presOf" srcId="{AD2EFF0F-D767-4EF1-B025-F2540CF0E1B4}" destId="{A1A577A7-2ECD-44B6-903F-FEFAF4389BD2}" srcOrd="0" destOrd="0" presId="urn:microsoft.com/office/officeart/2005/8/layout/orgChart1"/>
    <dgm:cxn modelId="{0DFA9860-7A91-458D-AFFB-197DDD65C2A6}" type="presOf" srcId="{08243F49-B665-4C7E-82E9-CB7CA55DB213}" destId="{564EFB2F-8179-4766-AAD7-ED9F3F678C25}" srcOrd="0" destOrd="0" presId="urn:microsoft.com/office/officeart/2005/8/layout/orgChart1"/>
    <dgm:cxn modelId="{13FEB862-9CAE-45D0-B53B-DFB18305D6BC}" type="presOf" srcId="{DCCFB477-CC25-4883-B5E2-7933C677790A}" destId="{F559288F-0D4D-473A-A967-3F9D71B76712}" srcOrd="0" destOrd="0" presId="urn:microsoft.com/office/officeart/2005/8/layout/orgChart1"/>
    <dgm:cxn modelId="{C2D6A36D-2475-478B-B19F-3B76C7286E82}" srcId="{2179CD66-6614-445E-88FE-727E25C47F34}" destId="{03AB3B7B-2E25-4E55-9192-EEC06330A0EE}" srcOrd="0" destOrd="0" parTransId="{B0E06DB3-7FB0-4AA6-B7DC-D89BDF984649}" sibTransId="{AACF5AC3-D308-41BA-A537-704D5B8FDE5F}"/>
    <dgm:cxn modelId="{4E50A179-37B6-446F-8891-FBF0BB066D56}" type="presOf" srcId="{FF281670-4F1B-436A-A414-11BD4A527260}" destId="{3899FDE8-9A1F-41CF-812E-3E89B8B28901}" srcOrd="0" destOrd="0" presId="urn:microsoft.com/office/officeart/2005/8/layout/orgChart1"/>
    <dgm:cxn modelId="{5286807F-9FE0-4BA7-9EE6-FF2F24571083}" type="presOf" srcId="{91469128-85A3-41C2-8EFC-5C51C999241B}" destId="{98BFF2B5-89B1-4D19-BD45-C3B6FBE78DDB}" srcOrd="1" destOrd="0" presId="urn:microsoft.com/office/officeart/2005/8/layout/orgChart1"/>
    <dgm:cxn modelId="{36EF917F-B0BA-45FF-9D99-827DC50D9EB3}" srcId="{0E20E818-5DA3-47C5-811C-F1A6DFE5968C}" destId="{AD2EFF0F-D767-4EF1-B025-F2540CF0E1B4}" srcOrd="0" destOrd="0" parTransId="{E84DE15E-762B-44A5-ABEF-0148717AB240}" sibTransId="{4E620C80-CC05-4901-B6F1-C6A5CC4EDAAD}"/>
    <dgm:cxn modelId="{75282C81-8E6F-4942-A3E3-8C3C7F6803C8}" srcId="{AD2EFF0F-D767-4EF1-B025-F2540CF0E1B4}" destId="{2179CD66-6614-445E-88FE-727E25C47F34}" srcOrd="0" destOrd="0" parTransId="{1CBF3377-977C-4E69-BEB5-723ADA5DA666}" sibTransId="{7508B008-ED80-4D9B-B6AA-870FDE5FD4C7}"/>
    <dgm:cxn modelId="{A8AD698B-78BE-4D36-9A0E-82292D49A3E9}" type="presOf" srcId="{08243F49-B665-4C7E-82E9-CB7CA55DB213}" destId="{3419DD10-B7D5-4D76-8753-27B02C6A7BC7}" srcOrd="1" destOrd="0" presId="urn:microsoft.com/office/officeart/2005/8/layout/orgChart1"/>
    <dgm:cxn modelId="{3DFE1E8C-71DF-4593-9470-53EDA9168EE8}" type="presOf" srcId="{8FEA2AB2-A79E-401E-83B0-C6AE93CDB929}" destId="{3998DD28-DFF8-488D-82FF-7E879A99C60A}" srcOrd="0" destOrd="0" presId="urn:microsoft.com/office/officeart/2005/8/layout/orgChart1"/>
    <dgm:cxn modelId="{DB7CC191-5D15-4852-8F05-93085F489C30}" type="presOf" srcId="{5F15AA48-D03C-406F-A5A4-F08C365C6B8C}" destId="{D1A3A229-FAB0-43DC-800C-612243FAE2B8}" srcOrd="0" destOrd="0" presId="urn:microsoft.com/office/officeart/2005/8/layout/orgChart1"/>
    <dgm:cxn modelId="{C3BE0AA4-7E6F-4ADB-8D88-36B5AD8A7C13}" type="presOf" srcId="{CE09774D-5AAC-483D-9F24-24526F248198}" destId="{3D901B00-03C8-43C7-AB39-38A8DCB98A3D}" srcOrd="0" destOrd="0" presId="urn:microsoft.com/office/officeart/2005/8/layout/orgChart1"/>
    <dgm:cxn modelId="{20278EA8-6599-494E-BB87-29BDB4924DB3}" type="presOf" srcId="{2179CD66-6614-445E-88FE-727E25C47F34}" destId="{ACE6C882-AC74-4012-A292-9972CE7868FB}" srcOrd="0" destOrd="0" presId="urn:microsoft.com/office/officeart/2005/8/layout/orgChart1"/>
    <dgm:cxn modelId="{9CBBF6AB-C293-4414-8274-E087D5C26087}" srcId="{AD2EFF0F-D767-4EF1-B025-F2540CF0E1B4}" destId="{08243F49-B665-4C7E-82E9-CB7CA55DB213}" srcOrd="1" destOrd="0" parTransId="{CB224810-311C-4122-9524-B27DF349FCB8}" sibTransId="{E7A052D5-1DA6-4E33-B718-25BCAE02DD47}"/>
    <dgm:cxn modelId="{D39D3AB8-8DEE-4558-838E-950FB2813DB1}" type="presOf" srcId="{2179CD66-6614-445E-88FE-727E25C47F34}" destId="{0DCAC000-F35F-4C87-BBB2-2A302F2D0691}" srcOrd="1" destOrd="0" presId="urn:microsoft.com/office/officeart/2005/8/layout/orgChart1"/>
    <dgm:cxn modelId="{CADFFFBC-089A-4A36-8A2A-3A3F6DC9AEE4}" srcId="{08243F49-B665-4C7E-82E9-CB7CA55DB213}" destId="{CE09774D-5AAC-483D-9F24-24526F248198}" srcOrd="0" destOrd="0" parTransId="{8FEA2AB2-A79E-401E-83B0-C6AE93CDB929}" sibTransId="{0FBAC744-42A7-4F2A-9CD5-FA0D49D1EEF0}"/>
    <dgm:cxn modelId="{AF096EBF-7959-43C1-AB64-0FAFDBA94BEC}" type="presOf" srcId="{1CBF3377-977C-4E69-BEB5-723ADA5DA666}" destId="{1087FEAC-5C6E-44DC-9074-5AF8C934917E}" srcOrd="0" destOrd="0" presId="urn:microsoft.com/office/officeart/2005/8/layout/orgChart1"/>
    <dgm:cxn modelId="{E24706D6-9D02-4BF7-B1D3-AECC77B64362}" type="presOf" srcId="{B0E06DB3-7FB0-4AA6-B7DC-D89BDF984649}" destId="{40226153-3982-4FA9-8197-A138B7EB8784}" srcOrd="0" destOrd="0" presId="urn:microsoft.com/office/officeart/2005/8/layout/orgChart1"/>
    <dgm:cxn modelId="{D76BBDD8-3515-4B47-AA89-C0933BC004C0}" srcId="{08243F49-B665-4C7E-82E9-CB7CA55DB213}" destId="{91469128-85A3-41C2-8EFC-5C51C999241B}" srcOrd="1" destOrd="0" parTransId="{FF281670-4F1B-436A-A414-11BD4A527260}" sibTransId="{1FD11A2C-D89C-4A74-8086-E84BE51B96D3}"/>
    <dgm:cxn modelId="{50A337DA-CBD5-48AF-BCCC-DD10F552347C}" type="presOf" srcId="{AD2EFF0F-D767-4EF1-B025-F2540CF0E1B4}" destId="{40E548B5-7069-4643-AC42-3B5E83D4EF5D}" srcOrd="1" destOrd="0" presId="urn:microsoft.com/office/officeart/2005/8/layout/orgChart1"/>
    <dgm:cxn modelId="{E3E5F1DC-73ED-4F2E-9E15-C38E86106720}" type="presOf" srcId="{CE09774D-5AAC-483D-9F24-24526F248198}" destId="{7D9D417E-BB65-4730-B53F-E28A68634752}" srcOrd="1" destOrd="0" presId="urn:microsoft.com/office/officeart/2005/8/layout/orgChart1"/>
    <dgm:cxn modelId="{851C9AE7-F89F-43F2-AFB6-ED5222176EE3}" type="presOf" srcId="{91469128-85A3-41C2-8EFC-5C51C999241B}" destId="{C13CAC10-FE07-4D59-A918-D3CA4C35DA4C}" srcOrd="0" destOrd="0" presId="urn:microsoft.com/office/officeart/2005/8/layout/orgChart1"/>
    <dgm:cxn modelId="{61C91F92-BCB2-4324-9928-FDAA3718B183}" type="presParOf" srcId="{F478DF83-F2B4-4656-97B2-848048C04F25}" destId="{42F20F43-8F96-4D68-ADE1-D7B0DBDCB7B8}" srcOrd="0" destOrd="0" presId="urn:microsoft.com/office/officeart/2005/8/layout/orgChart1"/>
    <dgm:cxn modelId="{BD6DB278-8405-4D45-8690-A4CF14A04A4B}" type="presParOf" srcId="{42F20F43-8F96-4D68-ADE1-D7B0DBDCB7B8}" destId="{D12A9C4C-DFEE-404C-B3E0-84808F1B8CA4}" srcOrd="0" destOrd="0" presId="urn:microsoft.com/office/officeart/2005/8/layout/orgChart1"/>
    <dgm:cxn modelId="{3688A650-00AC-40B4-BBAA-8DAB3D6D757A}" type="presParOf" srcId="{D12A9C4C-DFEE-404C-B3E0-84808F1B8CA4}" destId="{A1A577A7-2ECD-44B6-903F-FEFAF4389BD2}" srcOrd="0" destOrd="0" presId="urn:microsoft.com/office/officeart/2005/8/layout/orgChart1"/>
    <dgm:cxn modelId="{9023654D-5224-470D-A489-F147D502CA9B}" type="presParOf" srcId="{D12A9C4C-DFEE-404C-B3E0-84808F1B8CA4}" destId="{40E548B5-7069-4643-AC42-3B5E83D4EF5D}" srcOrd="1" destOrd="0" presId="urn:microsoft.com/office/officeart/2005/8/layout/orgChart1"/>
    <dgm:cxn modelId="{5172AACC-E409-411F-B800-4987AAE0FA62}" type="presParOf" srcId="{42F20F43-8F96-4D68-ADE1-D7B0DBDCB7B8}" destId="{DBBAEF7B-5277-47DF-AEDE-8CECD2DCCA96}" srcOrd="1" destOrd="0" presId="urn:microsoft.com/office/officeart/2005/8/layout/orgChart1"/>
    <dgm:cxn modelId="{5B17827D-60FE-46C7-8C5A-A3A26768DD6B}" type="presParOf" srcId="{DBBAEF7B-5277-47DF-AEDE-8CECD2DCCA96}" destId="{1087FEAC-5C6E-44DC-9074-5AF8C934917E}" srcOrd="0" destOrd="0" presId="urn:microsoft.com/office/officeart/2005/8/layout/orgChart1"/>
    <dgm:cxn modelId="{351E34E7-E904-4236-8195-80E82A54BE0B}" type="presParOf" srcId="{DBBAEF7B-5277-47DF-AEDE-8CECD2DCCA96}" destId="{4661C5FC-EA81-49F7-AC8C-59C223993D10}" srcOrd="1" destOrd="0" presId="urn:microsoft.com/office/officeart/2005/8/layout/orgChart1"/>
    <dgm:cxn modelId="{8833781A-AF91-4A0E-BBF5-7185FCCAC86D}" type="presParOf" srcId="{4661C5FC-EA81-49F7-AC8C-59C223993D10}" destId="{4CD07CCF-8134-46FA-9872-DDE5522DEBCA}" srcOrd="0" destOrd="0" presId="urn:microsoft.com/office/officeart/2005/8/layout/orgChart1"/>
    <dgm:cxn modelId="{70F07590-CF87-48B0-A2C0-0D5533C05ACB}" type="presParOf" srcId="{4CD07CCF-8134-46FA-9872-DDE5522DEBCA}" destId="{ACE6C882-AC74-4012-A292-9972CE7868FB}" srcOrd="0" destOrd="0" presId="urn:microsoft.com/office/officeart/2005/8/layout/orgChart1"/>
    <dgm:cxn modelId="{5047B4C2-BB74-48DB-B1BB-6B8AA35339AA}" type="presParOf" srcId="{4CD07CCF-8134-46FA-9872-DDE5522DEBCA}" destId="{0DCAC000-F35F-4C87-BBB2-2A302F2D0691}" srcOrd="1" destOrd="0" presId="urn:microsoft.com/office/officeart/2005/8/layout/orgChart1"/>
    <dgm:cxn modelId="{31588B68-F57F-47B4-A7B5-DB564F47ADE5}" type="presParOf" srcId="{4661C5FC-EA81-49F7-AC8C-59C223993D10}" destId="{41E2555D-3E29-4D4D-A622-ADBFE907FB35}" srcOrd="1" destOrd="0" presId="urn:microsoft.com/office/officeart/2005/8/layout/orgChart1"/>
    <dgm:cxn modelId="{FA3CE1BB-E0DC-422F-AB15-04FA8D79C96D}" type="presParOf" srcId="{41E2555D-3E29-4D4D-A622-ADBFE907FB35}" destId="{40226153-3982-4FA9-8197-A138B7EB8784}" srcOrd="0" destOrd="0" presId="urn:microsoft.com/office/officeart/2005/8/layout/orgChart1"/>
    <dgm:cxn modelId="{5190A0DD-FC18-4EAD-A644-5EF6EB8D3663}" type="presParOf" srcId="{41E2555D-3E29-4D4D-A622-ADBFE907FB35}" destId="{0E89960E-A229-44D0-B780-F95544238586}" srcOrd="1" destOrd="0" presId="urn:microsoft.com/office/officeart/2005/8/layout/orgChart1"/>
    <dgm:cxn modelId="{E5FB2BA9-732C-47C3-845E-934CB3466AB3}" type="presParOf" srcId="{0E89960E-A229-44D0-B780-F95544238586}" destId="{DB488FDC-DF09-457B-BD44-ED50989F0CDB}" srcOrd="0" destOrd="0" presId="urn:microsoft.com/office/officeart/2005/8/layout/orgChart1"/>
    <dgm:cxn modelId="{44000F09-E02B-4EB6-9B5D-D9B3507AF666}" type="presParOf" srcId="{DB488FDC-DF09-457B-BD44-ED50989F0CDB}" destId="{DE45455C-5BA7-4320-B26C-C238D54B7B51}" srcOrd="0" destOrd="0" presId="urn:microsoft.com/office/officeart/2005/8/layout/orgChart1"/>
    <dgm:cxn modelId="{455994EA-B753-4B8A-A634-1165A6ADFDC7}" type="presParOf" srcId="{DB488FDC-DF09-457B-BD44-ED50989F0CDB}" destId="{5E49C1BC-5F7C-46C4-90F3-CE712A4141D6}" srcOrd="1" destOrd="0" presId="urn:microsoft.com/office/officeart/2005/8/layout/orgChart1"/>
    <dgm:cxn modelId="{A3280812-C1F5-4380-B572-DAE76A0DDD5C}" type="presParOf" srcId="{0E89960E-A229-44D0-B780-F95544238586}" destId="{5D47C65C-F471-440A-8E5A-CAEAF1909A9B}" srcOrd="1" destOrd="0" presId="urn:microsoft.com/office/officeart/2005/8/layout/orgChart1"/>
    <dgm:cxn modelId="{F0087EE5-1E21-4DFE-9FC7-7AAC80092650}" type="presParOf" srcId="{0E89960E-A229-44D0-B780-F95544238586}" destId="{806DFC65-E8FD-4CFC-B650-D77A3654427D}" srcOrd="2" destOrd="0" presId="urn:microsoft.com/office/officeart/2005/8/layout/orgChart1"/>
    <dgm:cxn modelId="{EAD90773-5E04-4885-BEB0-CD85C9128638}" type="presParOf" srcId="{41E2555D-3E29-4D4D-A622-ADBFE907FB35}" destId="{D1A3A229-FAB0-43DC-800C-612243FAE2B8}" srcOrd="2" destOrd="0" presId="urn:microsoft.com/office/officeart/2005/8/layout/orgChart1"/>
    <dgm:cxn modelId="{FC66EF5F-8ED1-46EB-AB9E-336799A861BF}" type="presParOf" srcId="{41E2555D-3E29-4D4D-A622-ADBFE907FB35}" destId="{341185AA-3572-40A8-9D0D-AC62456E24C4}" srcOrd="3" destOrd="0" presId="urn:microsoft.com/office/officeart/2005/8/layout/orgChart1"/>
    <dgm:cxn modelId="{D1D72A84-330F-4BD5-88B5-7B7CA80AA1EE}" type="presParOf" srcId="{341185AA-3572-40A8-9D0D-AC62456E24C4}" destId="{F00C42CE-8368-4DD4-833B-1DD8B41EF013}" srcOrd="0" destOrd="0" presId="urn:microsoft.com/office/officeart/2005/8/layout/orgChart1"/>
    <dgm:cxn modelId="{E87BCE23-3D46-4603-82FE-6583BD9AEDA4}" type="presParOf" srcId="{F00C42CE-8368-4DD4-833B-1DD8B41EF013}" destId="{F559288F-0D4D-473A-A967-3F9D71B76712}" srcOrd="0" destOrd="0" presId="urn:microsoft.com/office/officeart/2005/8/layout/orgChart1"/>
    <dgm:cxn modelId="{06F8C06A-E40A-4660-8657-3E9ECC6B81E9}" type="presParOf" srcId="{F00C42CE-8368-4DD4-833B-1DD8B41EF013}" destId="{BB12EDF8-7640-4252-91D8-A6975C202E5B}" srcOrd="1" destOrd="0" presId="urn:microsoft.com/office/officeart/2005/8/layout/orgChart1"/>
    <dgm:cxn modelId="{83CCDED4-47FC-43BC-B87B-12F945E1A3FA}" type="presParOf" srcId="{341185AA-3572-40A8-9D0D-AC62456E24C4}" destId="{A523E27B-609F-49E7-BC3F-0C2EC3527852}" srcOrd="1" destOrd="0" presId="urn:microsoft.com/office/officeart/2005/8/layout/orgChart1"/>
    <dgm:cxn modelId="{7866ED98-D645-4650-92A5-89D12D714209}" type="presParOf" srcId="{341185AA-3572-40A8-9D0D-AC62456E24C4}" destId="{5880F4CC-CA08-4064-8A41-2D0D25A62F90}" srcOrd="2" destOrd="0" presId="urn:microsoft.com/office/officeart/2005/8/layout/orgChart1"/>
    <dgm:cxn modelId="{BAA7915D-EDB1-4236-B20E-B46DE0A7905F}" type="presParOf" srcId="{4661C5FC-EA81-49F7-AC8C-59C223993D10}" destId="{758CE631-8139-44E1-9E47-DC82C233F4B2}" srcOrd="2" destOrd="0" presId="urn:microsoft.com/office/officeart/2005/8/layout/orgChart1"/>
    <dgm:cxn modelId="{B8E0336D-6386-4932-9ECF-286449F23F71}" type="presParOf" srcId="{DBBAEF7B-5277-47DF-AEDE-8CECD2DCCA96}" destId="{90A324A4-E702-44C2-AE7E-D2F1A9633BE9}" srcOrd="2" destOrd="0" presId="urn:microsoft.com/office/officeart/2005/8/layout/orgChart1"/>
    <dgm:cxn modelId="{52BD4035-C29E-4F4C-B516-454821B3A9D4}" type="presParOf" srcId="{DBBAEF7B-5277-47DF-AEDE-8CECD2DCCA96}" destId="{C7CDBD7E-7D30-4726-8600-5797B078D1F4}" srcOrd="3" destOrd="0" presId="urn:microsoft.com/office/officeart/2005/8/layout/orgChart1"/>
    <dgm:cxn modelId="{8E79AAEE-5772-42DB-8CD4-35DC13793386}" type="presParOf" srcId="{C7CDBD7E-7D30-4726-8600-5797B078D1F4}" destId="{637EEC24-A2C0-464E-90A8-27DCC4D17D15}" srcOrd="0" destOrd="0" presId="urn:microsoft.com/office/officeart/2005/8/layout/orgChart1"/>
    <dgm:cxn modelId="{931FC455-0B0A-49C8-9223-433B83C1CA6A}" type="presParOf" srcId="{637EEC24-A2C0-464E-90A8-27DCC4D17D15}" destId="{564EFB2F-8179-4766-AAD7-ED9F3F678C25}" srcOrd="0" destOrd="0" presId="urn:microsoft.com/office/officeart/2005/8/layout/orgChart1"/>
    <dgm:cxn modelId="{673ABC35-7D6E-4A23-B3E6-379B882B983C}" type="presParOf" srcId="{637EEC24-A2C0-464E-90A8-27DCC4D17D15}" destId="{3419DD10-B7D5-4D76-8753-27B02C6A7BC7}" srcOrd="1" destOrd="0" presId="urn:microsoft.com/office/officeart/2005/8/layout/orgChart1"/>
    <dgm:cxn modelId="{63BE5C07-9E45-4E17-B8D5-F45FD52E71B6}" type="presParOf" srcId="{C7CDBD7E-7D30-4726-8600-5797B078D1F4}" destId="{6B0CFE88-D4F5-4E83-BC65-860F188C1293}" srcOrd="1" destOrd="0" presId="urn:microsoft.com/office/officeart/2005/8/layout/orgChart1"/>
    <dgm:cxn modelId="{D9320EFE-228D-479D-9155-B55FA504E8D2}" type="presParOf" srcId="{6B0CFE88-D4F5-4E83-BC65-860F188C1293}" destId="{3998DD28-DFF8-488D-82FF-7E879A99C60A}" srcOrd="0" destOrd="0" presId="urn:microsoft.com/office/officeart/2005/8/layout/orgChart1"/>
    <dgm:cxn modelId="{AABDEB16-DFC1-461C-AE12-F65C4CB32DB1}" type="presParOf" srcId="{6B0CFE88-D4F5-4E83-BC65-860F188C1293}" destId="{292A74B6-A944-4C59-928F-C3996B2617B2}" srcOrd="1" destOrd="0" presId="urn:microsoft.com/office/officeart/2005/8/layout/orgChart1"/>
    <dgm:cxn modelId="{1BD250A3-69D7-4034-9D0F-A63C71B68F5C}" type="presParOf" srcId="{292A74B6-A944-4C59-928F-C3996B2617B2}" destId="{C064FAA0-05F4-48D6-88B5-075464A31B6E}" srcOrd="0" destOrd="0" presId="urn:microsoft.com/office/officeart/2005/8/layout/orgChart1"/>
    <dgm:cxn modelId="{3C4BB5B4-8E58-452D-B69F-B19BE45455D9}" type="presParOf" srcId="{C064FAA0-05F4-48D6-88B5-075464A31B6E}" destId="{3D901B00-03C8-43C7-AB39-38A8DCB98A3D}" srcOrd="0" destOrd="0" presId="urn:microsoft.com/office/officeart/2005/8/layout/orgChart1"/>
    <dgm:cxn modelId="{EE18E4E3-0DAE-4F42-9CDB-247FA19350C4}" type="presParOf" srcId="{C064FAA0-05F4-48D6-88B5-075464A31B6E}" destId="{7D9D417E-BB65-4730-B53F-E28A68634752}" srcOrd="1" destOrd="0" presId="urn:microsoft.com/office/officeart/2005/8/layout/orgChart1"/>
    <dgm:cxn modelId="{33463194-5638-40FC-B238-D6C8E2528F70}" type="presParOf" srcId="{292A74B6-A944-4C59-928F-C3996B2617B2}" destId="{B64B0195-F244-49F1-A1C7-786C29EDC57B}" srcOrd="1" destOrd="0" presId="urn:microsoft.com/office/officeart/2005/8/layout/orgChart1"/>
    <dgm:cxn modelId="{F0BA8652-7BAA-4506-A587-05CBE8EF7E6D}" type="presParOf" srcId="{292A74B6-A944-4C59-928F-C3996B2617B2}" destId="{E130ED40-33BD-4FC3-805C-2D858513BBCF}" srcOrd="2" destOrd="0" presId="urn:microsoft.com/office/officeart/2005/8/layout/orgChart1"/>
    <dgm:cxn modelId="{CC7BD4AB-7308-4D9C-B382-2BC0358A8CFB}" type="presParOf" srcId="{6B0CFE88-D4F5-4E83-BC65-860F188C1293}" destId="{3899FDE8-9A1F-41CF-812E-3E89B8B28901}" srcOrd="2" destOrd="0" presId="urn:microsoft.com/office/officeart/2005/8/layout/orgChart1"/>
    <dgm:cxn modelId="{49E52270-443E-44AE-938E-F2A5663FED51}" type="presParOf" srcId="{6B0CFE88-D4F5-4E83-BC65-860F188C1293}" destId="{3D1A5FDC-A5BB-43B1-9CC1-87DA04CF6B29}" srcOrd="3" destOrd="0" presId="urn:microsoft.com/office/officeart/2005/8/layout/orgChart1"/>
    <dgm:cxn modelId="{D0B80CD0-8620-44D3-A2F4-8BA7123779F7}" type="presParOf" srcId="{3D1A5FDC-A5BB-43B1-9CC1-87DA04CF6B29}" destId="{EB6B8CE4-9FCB-4AA6-9122-5E3C9858ED33}" srcOrd="0" destOrd="0" presId="urn:microsoft.com/office/officeart/2005/8/layout/orgChart1"/>
    <dgm:cxn modelId="{3AC1937A-E91A-4819-9E36-85DA6D806143}" type="presParOf" srcId="{EB6B8CE4-9FCB-4AA6-9122-5E3C9858ED33}" destId="{C13CAC10-FE07-4D59-A918-D3CA4C35DA4C}" srcOrd="0" destOrd="0" presId="urn:microsoft.com/office/officeart/2005/8/layout/orgChart1"/>
    <dgm:cxn modelId="{686FD9A0-1ACE-48CE-B389-CBB2730F207F}" type="presParOf" srcId="{EB6B8CE4-9FCB-4AA6-9122-5E3C9858ED33}" destId="{98BFF2B5-89B1-4D19-BD45-C3B6FBE78DDB}" srcOrd="1" destOrd="0" presId="urn:microsoft.com/office/officeart/2005/8/layout/orgChart1"/>
    <dgm:cxn modelId="{1CD382B4-0EEB-41E7-AF1D-C7ECF3D2675E}" type="presParOf" srcId="{3D1A5FDC-A5BB-43B1-9CC1-87DA04CF6B29}" destId="{CA8CE4A9-2898-419A-A335-3893F3679AB9}" srcOrd="1" destOrd="0" presId="urn:microsoft.com/office/officeart/2005/8/layout/orgChart1"/>
    <dgm:cxn modelId="{2110CAA1-EC5B-43D3-BD4F-5E694B7BECBA}" type="presParOf" srcId="{3D1A5FDC-A5BB-43B1-9CC1-87DA04CF6B29}" destId="{CB9EECF6-CD74-46E6-8B10-9F5D70F75F5A}" srcOrd="2" destOrd="0" presId="urn:microsoft.com/office/officeart/2005/8/layout/orgChart1"/>
    <dgm:cxn modelId="{3F1E326B-91C7-408F-A7EA-242A09A6F2D7}" type="presParOf" srcId="{C7CDBD7E-7D30-4726-8600-5797B078D1F4}" destId="{8199BE3E-09C3-428C-9052-21B6CAC0A8C6}" srcOrd="2" destOrd="0" presId="urn:microsoft.com/office/officeart/2005/8/layout/orgChart1"/>
    <dgm:cxn modelId="{0557F8D6-CCB2-4F68-8FAF-675EDCA9BEA8}" type="presParOf" srcId="{42F20F43-8F96-4D68-ADE1-D7B0DBDCB7B8}" destId="{2D8626D5-415F-4BFB-AB77-31571F15A4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9FDE8-9A1F-41CF-812E-3E89B8B28901}">
      <dsp:nvSpPr>
        <dsp:cNvPr id="0" name=""/>
        <dsp:cNvSpPr/>
      </dsp:nvSpPr>
      <dsp:spPr>
        <a:xfrm>
          <a:off x="4956713" y="2363892"/>
          <a:ext cx="292712" cy="2283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3156"/>
              </a:lnTo>
              <a:lnTo>
                <a:pt x="292712" y="228315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8DD28-DFF8-488D-82FF-7E879A99C60A}">
      <dsp:nvSpPr>
        <dsp:cNvPr id="0" name=""/>
        <dsp:cNvSpPr/>
      </dsp:nvSpPr>
      <dsp:spPr>
        <a:xfrm>
          <a:off x="4956713" y="2363892"/>
          <a:ext cx="292712" cy="897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651"/>
              </a:lnTo>
              <a:lnTo>
                <a:pt x="292712" y="8976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324A4-E702-44C2-AE7E-D2F1A9633BE9}">
      <dsp:nvSpPr>
        <dsp:cNvPr id="0" name=""/>
        <dsp:cNvSpPr/>
      </dsp:nvSpPr>
      <dsp:spPr>
        <a:xfrm>
          <a:off x="4556673" y="978387"/>
          <a:ext cx="1180606" cy="4097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898"/>
              </a:lnTo>
              <a:lnTo>
                <a:pt x="1180606" y="204898"/>
              </a:lnTo>
              <a:lnTo>
                <a:pt x="1180606" y="40979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3A229-FAB0-43DC-800C-612243FAE2B8}">
      <dsp:nvSpPr>
        <dsp:cNvPr id="0" name=""/>
        <dsp:cNvSpPr/>
      </dsp:nvSpPr>
      <dsp:spPr>
        <a:xfrm>
          <a:off x="2595500" y="2363892"/>
          <a:ext cx="292712" cy="2283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3156"/>
              </a:lnTo>
              <a:lnTo>
                <a:pt x="292712" y="228315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26153-3982-4FA9-8197-A138B7EB8784}">
      <dsp:nvSpPr>
        <dsp:cNvPr id="0" name=""/>
        <dsp:cNvSpPr/>
      </dsp:nvSpPr>
      <dsp:spPr>
        <a:xfrm>
          <a:off x="2595500" y="2363892"/>
          <a:ext cx="292712" cy="8976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651"/>
              </a:lnTo>
              <a:lnTo>
                <a:pt x="292712" y="89765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87FEAC-5C6E-44DC-9074-5AF8C934917E}">
      <dsp:nvSpPr>
        <dsp:cNvPr id="0" name=""/>
        <dsp:cNvSpPr/>
      </dsp:nvSpPr>
      <dsp:spPr>
        <a:xfrm>
          <a:off x="3376066" y="978387"/>
          <a:ext cx="1180606" cy="409797"/>
        </a:xfrm>
        <a:custGeom>
          <a:avLst/>
          <a:gdLst/>
          <a:ahLst/>
          <a:cxnLst/>
          <a:rect l="0" t="0" r="0" b="0"/>
          <a:pathLst>
            <a:path>
              <a:moveTo>
                <a:pt x="1180606" y="0"/>
              </a:moveTo>
              <a:lnTo>
                <a:pt x="1180606" y="204898"/>
              </a:lnTo>
              <a:lnTo>
                <a:pt x="0" y="204898"/>
              </a:lnTo>
              <a:lnTo>
                <a:pt x="0" y="40979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A577A7-2ECD-44B6-903F-FEFAF4389BD2}">
      <dsp:nvSpPr>
        <dsp:cNvPr id="0" name=""/>
        <dsp:cNvSpPr/>
      </dsp:nvSpPr>
      <dsp:spPr>
        <a:xfrm>
          <a:off x="3580965" y="2679"/>
          <a:ext cx="1951415" cy="975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CURSOR</a:t>
          </a:r>
        </a:p>
      </dsp:txBody>
      <dsp:txXfrm>
        <a:off x="3580965" y="2679"/>
        <a:ext cx="1951415" cy="975707"/>
      </dsp:txXfrm>
    </dsp:sp>
    <dsp:sp modelId="{ACE6C882-AC74-4012-A292-9972CE7868FB}">
      <dsp:nvSpPr>
        <dsp:cNvPr id="0" name=""/>
        <dsp:cNvSpPr/>
      </dsp:nvSpPr>
      <dsp:spPr>
        <a:xfrm>
          <a:off x="2400358" y="1388184"/>
          <a:ext cx="1951415" cy="975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Implicit</a:t>
          </a:r>
        </a:p>
      </dsp:txBody>
      <dsp:txXfrm>
        <a:off x="2400358" y="1388184"/>
        <a:ext cx="1951415" cy="975707"/>
      </dsp:txXfrm>
    </dsp:sp>
    <dsp:sp modelId="{DE45455C-5BA7-4320-B26C-C238D54B7B51}">
      <dsp:nvSpPr>
        <dsp:cNvPr id="0" name=""/>
        <dsp:cNvSpPr/>
      </dsp:nvSpPr>
      <dsp:spPr>
        <a:xfrm>
          <a:off x="2888212" y="2773690"/>
          <a:ext cx="1951415" cy="975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Automatically created by oracle</a:t>
          </a:r>
        </a:p>
      </dsp:txBody>
      <dsp:txXfrm>
        <a:off x="2888212" y="2773690"/>
        <a:ext cx="1951415" cy="975707"/>
      </dsp:txXfrm>
    </dsp:sp>
    <dsp:sp modelId="{F559288F-0D4D-473A-A967-3F9D71B76712}">
      <dsp:nvSpPr>
        <dsp:cNvPr id="0" name=""/>
        <dsp:cNvSpPr/>
      </dsp:nvSpPr>
      <dsp:spPr>
        <a:xfrm>
          <a:off x="2888212" y="4159195"/>
          <a:ext cx="1951415" cy="975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 can’t control the behavior of these cursor</a:t>
          </a:r>
        </a:p>
      </dsp:txBody>
      <dsp:txXfrm>
        <a:off x="2888212" y="4159195"/>
        <a:ext cx="1951415" cy="975707"/>
      </dsp:txXfrm>
    </dsp:sp>
    <dsp:sp modelId="{564EFB2F-8179-4766-AAD7-ED9F3F678C25}">
      <dsp:nvSpPr>
        <dsp:cNvPr id="0" name=""/>
        <dsp:cNvSpPr/>
      </dsp:nvSpPr>
      <dsp:spPr>
        <a:xfrm>
          <a:off x="4761571" y="1388184"/>
          <a:ext cx="1951415" cy="975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Explicit</a:t>
          </a:r>
        </a:p>
      </dsp:txBody>
      <dsp:txXfrm>
        <a:off x="4761571" y="1388184"/>
        <a:ext cx="1951415" cy="975707"/>
      </dsp:txXfrm>
    </dsp:sp>
    <dsp:sp modelId="{3D901B00-03C8-43C7-AB39-38A8DCB98A3D}">
      <dsp:nvSpPr>
        <dsp:cNvPr id="0" name=""/>
        <dsp:cNvSpPr/>
      </dsp:nvSpPr>
      <dsp:spPr>
        <a:xfrm>
          <a:off x="5249425" y="2773690"/>
          <a:ext cx="1951415" cy="975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 defined Cursor</a:t>
          </a:r>
        </a:p>
      </dsp:txBody>
      <dsp:txXfrm>
        <a:off x="5249425" y="2773690"/>
        <a:ext cx="1951415" cy="975707"/>
      </dsp:txXfrm>
    </dsp:sp>
    <dsp:sp modelId="{C13CAC10-FE07-4D59-A918-D3CA4C35DA4C}">
      <dsp:nvSpPr>
        <dsp:cNvPr id="0" name=""/>
        <dsp:cNvSpPr/>
      </dsp:nvSpPr>
      <dsp:spPr>
        <a:xfrm>
          <a:off x="5249425" y="4159195"/>
          <a:ext cx="1951415" cy="975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Return more than one row and user has full control</a:t>
          </a:r>
        </a:p>
      </dsp:txBody>
      <dsp:txXfrm>
        <a:off x="5249425" y="4159195"/>
        <a:ext cx="1951415" cy="975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35B0-0060-5F3D-B66E-50AE59657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D1DA3-F4DA-10B3-6847-B1E2AF5DB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3658A-68B0-9217-F346-627BCBA6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F4D7-13F2-0AF1-1476-97430537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A5E2D-8CC6-A213-7406-F22B7712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2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29BB-F53E-BB44-514E-96BAF905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F5B83-8F20-32D1-9818-E9B4E2F0A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AA3F0-C636-28EB-5126-296CA7D9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0528C-DA13-7253-8A9B-29E245AC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6365C-632D-ED9E-7E63-5BC12751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83B4EB-76B6-5CD0-FDBB-99702997B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CA791-63D4-AE0B-4AC9-7447DC35C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E71DF-DDB6-3DC3-0C39-142110E3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D19A2-8328-1FD6-62EF-814CC2564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78EF6-E8BB-F35E-4D09-33ADB1643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3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9A75-0096-235C-08F0-3D18B323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35566-B2CF-16B9-BF41-5FF0DEEF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91AF2-9C3A-6AFC-32D1-65AB07B3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3/6/25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79255-EFE3-DEB0-05C5-BCA07289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1DA1-0FB2-A757-B376-9F797CE1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33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BA16-F556-BCC5-D978-DE02780E0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EC495-AFFB-8B1E-3ED7-1B8D3275E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12B3E-5C57-055E-5E5E-D37C64372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33576-4108-2213-D6F4-67496A79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AFDBD-58E0-4BDD-CE86-95BDA3C8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3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4349-359E-514B-2D19-1972BD06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7CB14-7ACF-B085-0B14-A3281DDEC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99045-CAD9-19DD-6380-43A12A047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C8F26-D067-EA3D-80FE-A7BC2701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3/6/25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BDC4D-34F9-E54F-B057-AD7165D7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9F6BD-AF11-2DC3-F11B-456505EF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8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0698D-7B58-A760-EA95-4FBABFDEE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DABDA-C4CB-2135-8107-F14673C0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7F3FD-3BF1-CB53-63B5-31C95DE6B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BA28B-C07D-9F67-3F02-D7836B7A1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FB4A6-72E3-5638-86CD-3EBEE0AEF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BBB35-98EB-A9AF-FE95-FDCE9B84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4186A-32F7-D749-6A90-9A048059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70E1B-E3DF-497C-51A2-7147C9B4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52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816F1-BBC4-A911-D924-46FCF9E9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7C78CD-7CC5-94A6-C1AA-2A77BE0B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B0F4F-F52B-9ACD-BFCD-A1C92FC4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E9DAA-FA29-5C05-37B5-99E96F67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3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233FF1-5BA4-AE55-1058-D51F08D1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0B870-D5BE-2974-8571-601EBEB1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8A1B1-E8E7-9482-DB55-7B1C83CD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2980-D612-4EEA-C104-8A12062B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C23A-482B-7326-00E2-ED9829AE7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4642A-3521-6090-2844-329DC12B6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A9590-1D9E-82BC-5887-2CDFDBC6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BA297-ED72-90A1-CFA0-44387F4E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AAEDE-1617-325B-71B4-86BA2C42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83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D309-E59F-26C8-8E07-5DA25AB1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F15D7-EC37-094B-9917-038E236D9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23709-C32F-3E54-9D60-B38A2DC48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F1F68-C541-55BA-350D-60232711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3/6/25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03CA5-708B-8A97-74FB-472DB16D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A385B-E7D3-F7DD-3787-21FD48576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9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73F12-FE49-6521-D638-9C9E22F8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2D10D-0F38-9118-6BB4-57E1A1481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02E40-CC87-F76B-7719-BC28C7FBC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7310-2E90-200B-1C6D-7FCF686C1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B5851-5BED-4026-B642-E0F2314BB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14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1" dirty="0"/>
              <a:t>Introduction to Cursors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9879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Fetching Data From the Cursor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1067"/>
            <a:ext cx="9601196" cy="3318936"/>
          </a:xfrm>
        </p:spPr>
        <p:txBody>
          <a:bodyPr>
            <a:normAutofit/>
          </a:bodyPr>
          <a:lstStyle/>
          <a:p>
            <a:r>
              <a:rPr lang="en-US" sz="2000" dirty="0"/>
              <a:t>What is wrong with this example? 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6" y="2774373"/>
            <a:ext cx="7600950" cy="341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9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Cursors and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01067"/>
            <a:ext cx="9601196" cy="3318936"/>
          </a:xfrm>
        </p:spPr>
        <p:txBody>
          <a:bodyPr/>
          <a:lstStyle/>
          <a:p>
            <a:r>
              <a:rPr lang="en-US" dirty="0"/>
              <a:t>The cursor in this example is based on a SELECT statement that retrieves only two columns of each table row</a:t>
            </a:r>
          </a:p>
          <a:p>
            <a:r>
              <a:rPr lang="en-US" dirty="0"/>
              <a:t>What if it retrieved six columns...or ten, or twenty?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7" y="3657167"/>
            <a:ext cx="63817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9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r>
              <a:rPr lang="en-US" sz="2700" dirty="0">
                <a:latin typeface="+mn-lt"/>
                <a:ea typeface="+mn-ea"/>
                <a:cs typeface="+mn-cs"/>
              </a:rPr>
              <a:t>This cursor retrieves whole rows of EMPLOYEES </a:t>
            </a:r>
            <a:br>
              <a:rPr lang="en-US" sz="2700" dirty="0">
                <a:latin typeface="+mn-lt"/>
                <a:ea typeface="+mn-ea"/>
                <a:cs typeface="+mn-cs"/>
              </a:rPr>
            </a:br>
            <a:r>
              <a:rPr lang="en-US" sz="2700" dirty="0">
                <a:latin typeface="+mn-lt"/>
                <a:ea typeface="+mn-ea"/>
                <a:cs typeface="+mn-cs"/>
              </a:rPr>
              <a:t>Imagine the list of declarations with all columns listed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19" y="2545772"/>
            <a:ext cx="7534275" cy="348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47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Cursors and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90676"/>
            <a:ext cx="9601196" cy="3318936"/>
          </a:xfrm>
        </p:spPr>
        <p:txBody>
          <a:bodyPr>
            <a:normAutofit/>
          </a:bodyPr>
          <a:lstStyle/>
          <a:p>
            <a:r>
              <a:rPr lang="en-US" sz="2000" dirty="0"/>
              <a:t>Compare the following snippets of code </a:t>
            </a:r>
          </a:p>
          <a:p>
            <a:r>
              <a:rPr lang="en-US" sz="2000" dirty="0"/>
              <a:t>What differences do you see? 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19" y="3180052"/>
            <a:ext cx="7658100" cy="305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0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Cursors and %ROWTYPE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1849"/>
            <a:ext cx="9601196" cy="3318936"/>
          </a:xfrm>
        </p:spPr>
        <p:txBody>
          <a:bodyPr>
            <a:normAutofit/>
          </a:bodyPr>
          <a:lstStyle/>
          <a:p>
            <a:r>
              <a:rPr lang="en-US" sz="1800" dirty="0"/>
              <a:t>The code on the left uses %ROWTYPE to declare a record structure based on the cursor</a:t>
            </a:r>
          </a:p>
          <a:p>
            <a:r>
              <a:rPr lang="en-US" sz="1800" dirty="0"/>
              <a:t>A record is a composite data type available in PL/SQL </a:t>
            </a:r>
          </a:p>
          <a:p>
            <a:r>
              <a:rPr lang="en-US" sz="1800" dirty="0"/>
              <a:t>V_EMP_RECORD will include all of the columns found in the EMPLOYEES table 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10" y="3553691"/>
            <a:ext cx="8121794" cy="26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6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Cursors and %ROWTYPE: 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77343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3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Cursor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11458"/>
            <a:ext cx="9601196" cy="3318936"/>
          </a:xfrm>
        </p:spPr>
        <p:txBody>
          <a:bodyPr/>
          <a:lstStyle/>
          <a:p>
            <a:r>
              <a:rPr lang="en-US" dirty="0"/>
              <a:t>As with implicit cursors, there are several attributes for obtaining status information about an explicit cursor</a:t>
            </a:r>
          </a:p>
          <a:p>
            <a:r>
              <a:rPr lang="en-US" dirty="0"/>
              <a:t>When appended to the cursor variable name, these attributes return useful information about the execution of a cursor manipulation statement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733" y="4185227"/>
            <a:ext cx="76485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%ISOPEN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421849"/>
            <a:ext cx="9864435" cy="3318936"/>
          </a:xfrm>
        </p:spPr>
        <p:txBody>
          <a:bodyPr>
            <a:normAutofit/>
          </a:bodyPr>
          <a:lstStyle/>
          <a:p>
            <a:r>
              <a:rPr lang="en-US" sz="2000" dirty="0"/>
              <a:t>You can fetch rows only when the cursor is open </a:t>
            </a:r>
          </a:p>
          <a:p>
            <a:r>
              <a:rPr lang="en-US" sz="2000" dirty="0"/>
              <a:t>Use the %ISOPEN cursor attribute before performing a fetch to test whether the cursor is open </a:t>
            </a:r>
          </a:p>
          <a:p>
            <a:r>
              <a:rPr lang="en-US" sz="2000" dirty="0"/>
              <a:t>%ISOPEN returns the status of the cursor: TRUE if open and FALSE if not </a:t>
            </a:r>
          </a:p>
          <a:p>
            <a:r>
              <a:rPr lang="en-US" sz="2000" dirty="0"/>
              <a:t>Example: 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5" y="4466934"/>
            <a:ext cx="4053320" cy="166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02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%ROWCOUNT and %NOTFOUND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4877"/>
          </a:xfrm>
        </p:spPr>
        <p:txBody>
          <a:bodyPr>
            <a:normAutofit fontScale="92500"/>
          </a:bodyPr>
          <a:lstStyle/>
          <a:p>
            <a:r>
              <a:rPr lang="en-US" dirty="0"/>
              <a:t>Usually the %ROWCOUNT and %NOTFOUND attributes are used in a loop to determine when to exit the loop</a:t>
            </a:r>
          </a:p>
          <a:p>
            <a:r>
              <a:rPr lang="en-US" dirty="0"/>
              <a:t>Use the %ROWCOUNT cursor attribute for the following:</a:t>
            </a:r>
          </a:p>
          <a:p>
            <a:pPr lvl="1"/>
            <a:r>
              <a:rPr lang="en-US" dirty="0"/>
              <a:t>To process an exact number of rows</a:t>
            </a:r>
          </a:p>
          <a:p>
            <a:pPr lvl="1"/>
            <a:r>
              <a:rPr lang="en-US" dirty="0"/>
              <a:t>To count the number of rows fetched so far in a loop and/or determine when to exit the loop </a:t>
            </a:r>
          </a:p>
          <a:p>
            <a:r>
              <a:rPr lang="en-US" sz="2800" dirty="0"/>
              <a:t>Use the %NOTFOUND cursor attribute for the following:</a:t>
            </a:r>
          </a:p>
          <a:p>
            <a:pPr lvl="1"/>
            <a:r>
              <a:rPr lang="en-US" dirty="0"/>
              <a:t>To determine whether the query found any rows matching your criteria</a:t>
            </a:r>
          </a:p>
          <a:p>
            <a:pPr lvl="1"/>
            <a:r>
              <a:rPr lang="en-US" dirty="0"/>
              <a:t>To determine when to exit the loop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05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%ROWCOUNT and %NOTFOUND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236" y="2484726"/>
            <a:ext cx="7854975" cy="367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5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968344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 a simple loop to fetch multiple rows from a cursor</a:t>
            </a:r>
          </a:p>
          <a:p>
            <a:r>
              <a:rPr lang="en-US" dirty="0"/>
              <a:t>Create PL/SQL code that successfully closes a cursor after fetching data into a variable </a:t>
            </a:r>
          </a:p>
          <a:p>
            <a:r>
              <a:rPr lang="en-US" dirty="0"/>
              <a:t>Define a record structure for a cursor using the %ROWTYPE attribute</a:t>
            </a:r>
          </a:p>
          <a:p>
            <a:r>
              <a:rPr lang="en-US" dirty="0"/>
              <a:t>Create PL/SQL code to process the rows of an active set using record types in cursors</a:t>
            </a:r>
          </a:p>
          <a:p>
            <a:r>
              <a:rPr lang="en-US" dirty="0"/>
              <a:t>Retrieve information about the state of an explicit cursor using cursor attributes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07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80285"/>
            <a:ext cx="10072254" cy="3318936"/>
          </a:xfrm>
        </p:spPr>
        <p:txBody>
          <a:bodyPr>
            <a:normAutofit/>
          </a:bodyPr>
          <a:lstStyle/>
          <a:p>
            <a:r>
              <a:rPr lang="en-US" dirty="0"/>
              <a:t>A cursor FOR loop processes rows in an explicit cursor</a:t>
            </a:r>
          </a:p>
          <a:p>
            <a:r>
              <a:rPr lang="en-US" dirty="0"/>
              <a:t>It is a shortcut because the cursor is opened, a row is fetched once for each iteration in the loop, the loop exits when the last row is processed, and the cursor is closed automatically</a:t>
            </a:r>
          </a:p>
          <a:p>
            <a:r>
              <a:rPr lang="en-US" dirty="0"/>
              <a:t>Syntax: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4597977"/>
            <a:ext cx="5715000" cy="162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68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446" y="2401067"/>
            <a:ext cx="10484428" cy="3318936"/>
          </a:xfrm>
        </p:spPr>
        <p:txBody>
          <a:bodyPr/>
          <a:lstStyle/>
          <a:p>
            <a:r>
              <a:rPr lang="en-US" dirty="0"/>
              <a:t>In the syntax:</a:t>
            </a:r>
          </a:p>
          <a:p>
            <a:r>
              <a:rPr lang="en-US" dirty="0" err="1"/>
              <a:t>record_name</a:t>
            </a:r>
            <a:r>
              <a:rPr lang="en-US" dirty="0"/>
              <a:t> Is the name of the implicitly declared record(as </a:t>
            </a:r>
            <a:r>
              <a:rPr lang="en-US" dirty="0" err="1"/>
              <a:t>cursor_name%ROWTYPE</a:t>
            </a:r>
            <a:r>
              <a:rPr lang="en-US" dirty="0"/>
              <a:t>)</a:t>
            </a:r>
          </a:p>
          <a:p>
            <a:r>
              <a:rPr lang="en-US" dirty="0" err="1"/>
              <a:t>cursor_name</a:t>
            </a:r>
            <a:r>
              <a:rPr lang="en-US" dirty="0"/>
              <a:t> Is a PL/SQL identifier for a previously declared cursor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03" y="4295775"/>
            <a:ext cx="54387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53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simplify your coding by using a cursor FOR loop instead of the OPEN, FETCH, and CLOSE statements </a:t>
            </a:r>
          </a:p>
          <a:p>
            <a:r>
              <a:rPr lang="en-US" dirty="0"/>
              <a:t>A cursor FOR loop implicitly declares its loop counter as a record that represents a row </a:t>
            </a:r>
            <a:r>
              <a:rPr lang="en-US" dirty="0" err="1"/>
              <a:t>FETCHed</a:t>
            </a:r>
            <a:r>
              <a:rPr lang="en-US" dirty="0"/>
              <a:t> from the database</a:t>
            </a:r>
          </a:p>
          <a:p>
            <a:r>
              <a:rPr lang="pt-BR" dirty="0"/>
              <a:t>A cursor FOR loop:</a:t>
            </a:r>
          </a:p>
          <a:p>
            <a:pPr lvl="1"/>
            <a:r>
              <a:rPr lang="pt-BR" dirty="0"/>
              <a:t>OPENs a cursor</a:t>
            </a:r>
          </a:p>
          <a:p>
            <a:pPr lvl="1"/>
            <a:r>
              <a:rPr lang="en-US" dirty="0"/>
              <a:t>Repeatedly </a:t>
            </a:r>
            <a:r>
              <a:rPr lang="en-US" dirty="0" err="1"/>
              <a:t>FETCHes</a:t>
            </a:r>
            <a:r>
              <a:rPr lang="en-US" dirty="0"/>
              <a:t> rows of values from the active set into fields in the record</a:t>
            </a:r>
          </a:p>
          <a:p>
            <a:pPr lvl="1"/>
            <a:r>
              <a:rPr lang="en-US" dirty="0"/>
              <a:t>CLOSEs the cursor when all rows have been processed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468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49112"/>
            <a:ext cx="9601196" cy="3318936"/>
          </a:xfrm>
        </p:spPr>
        <p:txBody>
          <a:bodyPr>
            <a:normAutofit/>
          </a:bodyPr>
          <a:lstStyle/>
          <a:p>
            <a:r>
              <a:rPr lang="en-US" sz="2000" dirty="0"/>
              <a:t>No variables are declared to hold the fetched data and no INTO clause is required</a:t>
            </a:r>
          </a:p>
          <a:p>
            <a:r>
              <a:rPr lang="en-US" sz="2000" dirty="0"/>
              <a:t>OPEN and CLOSE statements are not required, they happen automatically in this syntax 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21" y="3287423"/>
            <a:ext cx="84010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93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763921"/>
            <a:ext cx="9601196" cy="1303867"/>
          </a:xfrm>
        </p:spPr>
        <p:txBody>
          <a:bodyPr/>
          <a:lstStyle/>
          <a:p>
            <a:r>
              <a:rPr lang="en-US" dirty="0"/>
              <a:t>Cursor FOR Loops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833" y="1766456"/>
            <a:ext cx="9064334" cy="443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020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 FOR Loops: A Second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11458"/>
            <a:ext cx="9601196" cy="3318936"/>
          </a:xfrm>
        </p:spPr>
        <p:txBody>
          <a:bodyPr>
            <a:normAutofit/>
          </a:bodyPr>
          <a:lstStyle/>
          <a:p>
            <a:r>
              <a:rPr lang="en-US" sz="2000" dirty="0" err="1"/>
              <a:t>v_dept_record</a:t>
            </a:r>
            <a:r>
              <a:rPr lang="en-US" sz="2000" dirty="0"/>
              <a:t> has been implicitly declared as </a:t>
            </a:r>
            <a:r>
              <a:rPr lang="en-US" sz="2000" dirty="0" err="1"/>
              <a:t>cur_depts%ROWTYPE</a:t>
            </a:r>
            <a:r>
              <a:rPr lang="en-US" sz="2000" dirty="0"/>
              <a:t> </a:t>
            </a:r>
          </a:p>
          <a:p>
            <a:r>
              <a:rPr lang="en-US" sz="2000" dirty="0"/>
              <a:t>How many fields does it contain? 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221182"/>
            <a:ext cx="9258300" cy="299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3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Cursors with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parameter is a variable whose name is used in a cursor declaration</a:t>
            </a:r>
          </a:p>
          <a:p>
            <a:r>
              <a:rPr lang="en-US" dirty="0"/>
              <a:t>When the cursor is opened, the parameter value is passed to the Oracle server, which uses it to decide which rows to retrieve into the active set of the cursor </a:t>
            </a:r>
          </a:p>
          <a:p>
            <a:r>
              <a:rPr lang="en-US" dirty="0"/>
              <a:t>This means that you can open and close an explicit cursor several times in a block, or in different executions of the same block, returning a different active set on each occasion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50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Cursors with Parameters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parameter named in the cursor declaration must have a corresponding value in the OPEN statement </a:t>
            </a:r>
          </a:p>
          <a:p>
            <a:r>
              <a:rPr lang="en-US" dirty="0"/>
              <a:t>Parameter data types are the same as those for scalar variables, but you do not give them sizes</a:t>
            </a:r>
          </a:p>
          <a:p>
            <a:r>
              <a:rPr lang="en-US" dirty="0"/>
              <a:t>The parameter names are used in the WHERE clause of the cursor SELECT statement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4970993"/>
            <a:ext cx="5772149" cy="11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13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Cursors with Parameters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syntax:</a:t>
            </a:r>
          </a:p>
          <a:p>
            <a:pPr lvl="1"/>
            <a:r>
              <a:rPr lang="en-US" dirty="0" err="1"/>
              <a:t>cursor_name</a:t>
            </a:r>
            <a:r>
              <a:rPr lang="en-US" dirty="0"/>
              <a:t> Is a PL/SQL identifier for the declared cursor</a:t>
            </a:r>
          </a:p>
          <a:p>
            <a:pPr lvl="1"/>
            <a:r>
              <a:rPr lang="en-US" dirty="0" err="1"/>
              <a:t>parameter_name</a:t>
            </a:r>
            <a:r>
              <a:rPr lang="en-US" dirty="0"/>
              <a:t> Is the name of a parameter</a:t>
            </a:r>
          </a:p>
          <a:p>
            <a:pPr lvl="1"/>
            <a:r>
              <a:rPr lang="en-US" dirty="0"/>
              <a:t>datatype Is the scalar data type of the parameter</a:t>
            </a:r>
          </a:p>
          <a:p>
            <a:pPr lvl="1"/>
            <a:r>
              <a:rPr lang="en-US" dirty="0" err="1"/>
              <a:t>select_statement</a:t>
            </a:r>
            <a:r>
              <a:rPr lang="en-US" dirty="0"/>
              <a:t> Is a SELECT statement without the INTO clause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912" y="4876800"/>
            <a:ext cx="5138738" cy="127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36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Opening Cursors with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62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following is the syntax for opening a cursor with parameters: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pass parameter values to a cursor when the cursor is opened</a:t>
            </a:r>
          </a:p>
          <a:p>
            <a:r>
              <a:rPr lang="en-US" dirty="0"/>
              <a:t>Therefore you can open a single explicit cursor several times and fetch a different active set each time </a:t>
            </a:r>
          </a:p>
          <a:p>
            <a:r>
              <a:rPr lang="en-US" dirty="0"/>
              <a:t>In the following example, a cursor is opened several times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3095624"/>
            <a:ext cx="5067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8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 Areas and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Oracle server allocates a private memory area called a context area to store the data processed by a SQL statement</a:t>
            </a:r>
          </a:p>
          <a:p>
            <a:r>
              <a:rPr lang="en-US" dirty="0"/>
              <a:t>Every context area (and therefore every SQL statement) has a cursor associated with it </a:t>
            </a:r>
          </a:p>
          <a:p>
            <a:r>
              <a:rPr lang="en-US" dirty="0"/>
              <a:t>A cursor is a context area, or as a pointer to the context area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59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Cursors with Parameters: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465914"/>
            <a:ext cx="9601196" cy="380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91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 of a Cursor with a Parameter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56932"/>
            <a:ext cx="8210549" cy="365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05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 FOR Loops wıth a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664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We can use a cursor FOR loop if needed:</a:t>
            </a:r>
          </a:p>
          <a:p>
            <a:pPr lvl="1"/>
            <a:r>
              <a:rPr lang="en-US" dirty="0"/>
              <a:t>Parameters are placed inside parentheses following the CURSOR </a:t>
            </a:r>
          </a:p>
          <a:p>
            <a:pPr lvl="1"/>
            <a:r>
              <a:rPr lang="en-US" dirty="0"/>
              <a:t>FOR…END LOOP statements let you execute a sequence of statements multiple times </a:t>
            </a:r>
          </a:p>
          <a:p>
            <a:pPr lvl="1"/>
            <a:r>
              <a:rPr lang="en-US" dirty="0"/>
              <a:t>The CURSOR will repeatedly use new value(s) that are passed into the parameter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4" y="4584701"/>
            <a:ext cx="5057776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054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Cursors with Multiple Parameters: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66432"/>
            <a:ext cx="9601196" cy="3318936"/>
          </a:xfrm>
        </p:spPr>
        <p:txBody>
          <a:bodyPr/>
          <a:lstStyle/>
          <a:p>
            <a:r>
              <a:rPr lang="en-US" dirty="0"/>
              <a:t>In the following example, a cursor is declared and is called with two parameters: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3180293"/>
            <a:ext cx="8081963" cy="306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55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Cursors with Multiple Parameters: Example2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cursor fetches all IT Programmers who earn more than $10000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3028949"/>
            <a:ext cx="8529638" cy="311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6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Cursors for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914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multiple users are connected to the database at the same time, the possibility exists that another user updated the rows of a particular table after you opened your cursor and fetched the rows</a:t>
            </a:r>
          </a:p>
          <a:p>
            <a:r>
              <a:rPr lang="en-US" dirty="0"/>
              <a:t>We can lock rows as we open the cursor in order to prevent other users from updating them–this is important especially if we are going to do updates ourselves</a:t>
            </a:r>
          </a:p>
          <a:p>
            <a:r>
              <a:rPr lang="en-US" dirty="0"/>
              <a:t>An open cursor provides a read-consistent view of the data fetched by the cursor</a:t>
            </a:r>
          </a:p>
          <a:p>
            <a:r>
              <a:rPr lang="en-US" dirty="0"/>
              <a:t>This means that any updates made by other users since the cursor was opened will not be seen when we fetch the rows, even if the updates were committed</a:t>
            </a:r>
          </a:p>
          <a:p>
            <a:r>
              <a:rPr lang="en-US" dirty="0"/>
              <a:t>Our session would have to close and re-open the cursor in order to see the committed updates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86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a Cursor with the FOR UPDATE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61682"/>
            <a:ext cx="9601196" cy="3318936"/>
          </a:xfrm>
        </p:spPr>
        <p:txBody>
          <a:bodyPr>
            <a:noAutofit/>
          </a:bodyPr>
          <a:lstStyle/>
          <a:p>
            <a:r>
              <a:rPr lang="en-US" sz="2200" dirty="0"/>
              <a:t>When we declare a cursor FOR UPDATE, each row is locked as we open the cursor</a:t>
            </a:r>
          </a:p>
          <a:p>
            <a:r>
              <a:rPr lang="en-US" sz="2200" dirty="0"/>
              <a:t>This prevents other users from modifying the rows while our cursor is open </a:t>
            </a:r>
          </a:p>
          <a:p>
            <a:r>
              <a:rPr lang="en-US" sz="2200" dirty="0"/>
              <a:t>It also allows us to modify the rows ourselves using a … WHERE CURRENT OF … clause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This does not prevent other users from reading the rows 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4387850"/>
            <a:ext cx="71247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53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Declaring a Cursor with the FOR UPDATE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621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column_reference</a:t>
            </a:r>
            <a:r>
              <a:rPr lang="en-US" dirty="0"/>
              <a:t> is a column in the table whose rows we need to lock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the rows have already been locked by another session:</a:t>
            </a:r>
          </a:p>
          <a:p>
            <a:pPr lvl="1"/>
            <a:r>
              <a:rPr lang="en-US" dirty="0"/>
              <a:t>NOWAIT returns an Oracle server error immediately</a:t>
            </a:r>
          </a:p>
          <a:p>
            <a:pPr lvl="1"/>
            <a:r>
              <a:rPr lang="en-US" dirty="0"/>
              <a:t>WAIT n waits for n seconds, and returns an Oracle server error if the other session is still locking the rows at the end of that time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033712"/>
            <a:ext cx="6953250" cy="12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07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NOWAIT Keyword in the FOR UPDATE Clause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85482"/>
            <a:ext cx="9601196" cy="3710518"/>
          </a:xfrm>
        </p:spPr>
        <p:txBody>
          <a:bodyPr>
            <a:normAutofit/>
          </a:bodyPr>
          <a:lstStyle/>
          <a:p>
            <a:r>
              <a:rPr lang="en-US" dirty="0"/>
              <a:t>The optional NOWAIT keyword tells the Oracle server not to wait if any of the requested rows have already been locked by another user</a:t>
            </a:r>
          </a:p>
          <a:p>
            <a:r>
              <a:rPr lang="en-US" dirty="0"/>
              <a:t>Control is immediately returned to your program so that it can do other work before trying again to acquire the lock</a:t>
            </a:r>
          </a:p>
          <a:p>
            <a:r>
              <a:rPr lang="en-US" dirty="0"/>
              <a:t>If you omit the NOWAIT keyword, then the Oracle server waits indefinitely until the rows are available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5023908"/>
            <a:ext cx="7110413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04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UPDATE OF column-name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cursor is based on a join of two tables, we may want to lock the rows of one table but not the other </a:t>
            </a:r>
          </a:p>
          <a:p>
            <a:r>
              <a:rPr lang="en-US" dirty="0"/>
              <a:t>To do this, we specify any column of the table we want to lock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4056593"/>
            <a:ext cx="7600950" cy="20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1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and Explicit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cursors:</a:t>
            </a:r>
          </a:p>
          <a:p>
            <a:r>
              <a:rPr lang="en-US" dirty="0"/>
              <a:t>Implicit cursors: Defined automatically by Oracle for all SQL DML statements (INSERT, UPDATE, DELETE, and MERGE), and for SELECT statements that return only one row</a:t>
            </a:r>
          </a:p>
          <a:p>
            <a:r>
              <a:rPr lang="en-US" dirty="0"/>
              <a:t>Explicit cursors: Declared by the programmer for queries that return more than one row. </a:t>
            </a:r>
            <a:r>
              <a:rPr lang="en-US" sz="2200" dirty="0"/>
              <a:t>You can use explicit cursors to name a context area and access its stored data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806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WHERE CURRENT OF Clause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390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WHERE CURRENT OF clause is used in conjunction with the FOR UPDATE clause to refer to the current row (the most recently </a:t>
            </a:r>
            <a:r>
              <a:rPr lang="en-US" dirty="0" err="1"/>
              <a:t>FETCHed</a:t>
            </a:r>
            <a:r>
              <a:rPr lang="en-US" dirty="0"/>
              <a:t> row)in an explicit cursor</a:t>
            </a:r>
          </a:p>
          <a:p>
            <a:r>
              <a:rPr lang="en-US" dirty="0"/>
              <a:t>The WHERE CURRENT OF clause is used in the UPDATE or DELETE statement, whereas the FOR UPDATE clause is specified in the cursor declaration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cursor_name</a:t>
            </a:r>
            <a:r>
              <a:rPr lang="en-US" dirty="0"/>
              <a:t> Is the name of a declared cursor (The cursor must have been declared with the FOR UPDATE clause)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229" y="4419600"/>
            <a:ext cx="5584371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03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WHERE CURRENT OF Clause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use WHERE CURRENT OF for updating or deleting the current row from the corresponding database table </a:t>
            </a:r>
          </a:p>
          <a:p>
            <a:r>
              <a:rPr lang="en-US" dirty="0"/>
              <a:t>This enables you to apply updates and deletes to the row currently being addressed, without the need to use a WHERE clause</a:t>
            </a:r>
          </a:p>
          <a:p>
            <a:r>
              <a:rPr lang="en-US" dirty="0"/>
              <a:t>You must include the FOR UPDATE clause in the cursor query so that the rows are locked on OPEN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5219701"/>
            <a:ext cx="470535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06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CURRENT OF Clause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cursors to update or delete the current row</a:t>
            </a:r>
          </a:p>
          <a:p>
            <a:r>
              <a:rPr lang="en-US" dirty="0"/>
              <a:t>Include the FOR UPDATE clause in the cursor query to lock the rows first</a:t>
            </a:r>
          </a:p>
          <a:p>
            <a:r>
              <a:rPr lang="en-US" dirty="0"/>
              <a:t>Use the WHERE CURRENT OF clause to reference the current row from an explicit cursor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671" y="4510087"/>
            <a:ext cx="4105275" cy="13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301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NOWAIT, FOR UPDATE, and WHERE CURRENT OF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80285"/>
            <a:ext cx="9601196" cy="3318936"/>
          </a:xfrm>
        </p:spPr>
        <p:txBody>
          <a:bodyPr/>
          <a:lstStyle/>
          <a:p>
            <a:r>
              <a:rPr lang="en-US" dirty="0"/>
              <a:t>In this example, we don’t need a column-reference in the FOR UPDATE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60" y="2825028"/>
            <a:ext cx="8722303" cy="340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17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UPDATE Second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32240"/>
            <a:ext cx="9601196" cy="3318936"/>
          </a:xfrm>
        </p:spPr>
        <p:txBody>
          <a:bodyPr>
            <a:normAutofit/>
          </a:bodyPr>
          <a:lstStyle/>
          <a:p>
            <a:r>
              <a:rPr lang="en-US" sz="2000" dirty="0"/>
              <a:t>FOR UPDATE OF salary locks only the MY_EMPLOYEES rows, not the MY_DEPARTMENTS rows </a:t>
            </a:r>
          </a:p>
          <a:p>
            <a:r>
              <a:rPr lang="en-US" sz="2000" dirty="0"/>
              <a:t>Note that we update the table-name, not the cursor-name! 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6" y="3548495"/>
            <a:ext cx="53816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4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319817"/>
              </p:ext>
            </p:extLst>
          </p:nvPr>
        </p:nvGraphicFramePr>
        <p:xfrm>
          <a:off x="1295400" y="737755"/>
          <a:ext cx="9601200" cy="5137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349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for Using Explicit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59503"/>
            <a:ext cx="9601196" cy="3318936"/>
          </a:xfrm>
        </p:spPr>
        <p:txBody>
          <a:bodyPr>
            <a:normAutofit/>
          </a:bodyPr>
          <a:lstStyle/>
          <a:p>
            <a:r>
              <a:rPr lang="en-US" sz="2000" dirty="0"/>
              <a:t>You first DECLARE a cursor, and then you use the OPEN, FETCH, and CLOSE statements to control a cursor. 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554" y="2971800"/>
            <a:ext cx="7885835" cy="325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8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Explicit Cursors Syntax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336" y="2557463"/>
            <a:ext cx="5470801" cy="3562782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793182" y="2878282"/>
            <a:ext cx="1309254" cy="4052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16737" y="2680855"/>
            <a:ext cx="167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declare variables as well</a:t>
            </a:r>
          </a:p>
        </p:txBody>
      </p:sp>
      <p:cxnSp>
        <p:nvCxnSpPr>
          <p:cNvPr id="8" name="Elbow Connector 7"/>
          <p:cNvCxnSpPr/>
          <p:nvPr/>
        </p:nvCxnSpPr>
        <p:spPr>
          <a:xfrm>
            <a:off x="5527964" y="3262744"/>
            <a:ext cx="3574472" cy="99752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02436" y="3428997"/>
            <a:ext cx="23067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PL/SQL Identifier.</a:t>
            </a:r>
          </a:p>
          <a:p>
            <a:endParaRPr lang="en-US" dirty="0"/>
          </a:p>
          <a:p>
            <a:r>
              <a:rPr lang="en-US" dirty="0"/>
              <a:t>IS a SELECT statement without an INTO clause.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9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of an Explicit Cursor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59" y="2483427"/>
            <a:ext cx="8953500" cy="37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7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of an Explicit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46" y="2483427"/>
            <a:ext cx="8239125" cy="373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6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8322546C381841AC00FC5BAF20D810" ma:contentTypeVersion="0" ma:contentTypeDescription="Create a new document." ma:contentTypeScope="" ma:versionID="d6d593e443f878b5803321682b44a89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8443FD-19EE-44DF-8DA7-ADD4681B6D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2DA477-3AD8-4912-8442-190275A5BB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B6542E-560F-48A8-B961-73191B1391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10192</TotalTime>
  <Words>1844</Words>
  <Application>Microsoft Macintosh PowerPoint</Application>
  <PresentationFormat>Widescreen</PresentationFormat>
  <Paragraphs>173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Aptos</vt:lpstr>
      <vt:lpstr>Aptos Display</vt:lpstr>
      <vt:lpstr>Arial</vt:lpstr>
      <vt:lpstr>Office Theme</vt:lpstr>
      <vt:lpstr> Introduction to Cursors</vt:lpstr>
      <vt:lpstr>Objectives</vt:lpstr>
      <vt:lpstr>Context Areas and Cursors</vt:lpstr>
      <vt:lpstr>Implicit and Explicit Cursors</vt:lpstr>
      <vt:lpstr>PowerPoint Presentation</vt:lpstr>
      <vt:lpstr>Steps for Using Explicit Cursors</vt:lpstr>
      <vt:lpstr>Explicit Cursors Syntax </vt:lpstr>
      <vt:lpstr>Example 1: of an Explicit Cursor</vt:lpstr>
      <vt:lpstr>Example 2 of an Explicit Cursor</vt:lpstr>
      <vt:lpstr>Fetching Data From the Cursor Example 1</vt:lpstr>
      <vt:lpstr>Cursors and Records</vt:lpstr>
      <vt:lpstr>  This cursor retrieves whole rows of EMPLOYEES  Imagine the list of declarations with all columns listed  </vt:lpstr>
      <vt:lpstr>Cursors and Records</vt:lpstr>
      <vt:lpstr>Cursors and %ROWTYPE</vt:lpstr>
      <vt:lpstr>Cursors and %ROWTYPE: Another Example</vt:lpstr>
      <vt:lpstr>Explicit Cursor Attributes</vt:lpstr>
      <vt:lpstr>%ISOPEN Attribute</vt:lpstr>
      <vt:lpstr>%ROWCOUNT and %NOTFOUND Attributes</vt:lpstr>
      <vt:lpstr>Example of %ROWCOUNT and %NOTFOUND </vt:lpstr>
      <vt:lpstr>Cursor FOR Loops</vt:lpstr>
      <vt:lpstr>Cursor FOR Loops</vt:lpstr>
      <vt:lpstr>Cursor FOR Loops</vt:lpstr>
      <vt:lpstr>Cursor FOR Loops</vt:lpstr>
      <vt:lpstr>Cursor FOR Loops</vt:lpstr>
      <vt:lpstr>Cursor FOR Loops: A Second Example</vt:lpstr>
      <vt:lpstr>Cursors with Parameters</vt:lpstr>
      <vt:lpstr>Defining Cursors with Parameters Syntax</vt:lpstr>
      <vt:lpstr>Defining Cursors with Parameters Syntax</vt:lpstr>
      <vt:lpstr>Opening Cursors with Parameters</vt:lpstr>
      <vt:lpstr>Cursors with Parameters: Example </vt:lpstr>
      <vt:lpstr>Another Example of a Cursor with a Parameter </vt:lpstr>
      <vt:lpstr>Cursor FOR Loops wıth a Parameter</vt:lpstr>
      <vt:lpstr>Cursors with Multiple Parameters: Example 1</vt:lpstr>
      <vt:lpstr>Cursors with Multiple Parameters: Example2</vt:lpstr>
      <vt:lpstr>Using Cursors for Update</vt:lpstr>
      <vt:lpstr>Declaring a Cursor with the FOR UPDATE Syntax</vt:lpstr>
      <vt:lpstr> Declaring a Cursor with the FOR UPDATE Clause</vt:lpstr>
      <vt:lpstr>NOWAIT Keyword in the FOR UPDATE Clause Example</vt:lpstr>
      <vt:lpstr>FOR UPDATE OF column-name Example</vt:lpstr>
      <vt:lpstr> WHERE CURRENT OF Clause Syntax</vt:lpstr>
      <vt:lpstr> WHERE CURRENT OF Clause Syntax</vt:lpstr>
      <vt:lpstr>WHERE CURRENT OF Clause Example</vt:lpstr>
      <vt:lpstr>NOWAIT, FOR UPDATE, and WHERE CURRENT OF Clause</vt:lpstr>
      <vt:lpstr>FOR UPDATE Second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Cursors</dc:title>
  <dc:creator>Dr.Warda Mohamed Abdullah Al-Hooqani</dc:creator>
  <cp:lastModifiedBy>ALLA AL SHIBANI</cp:lastModifiedBy>
  <cp:revision>50</cp:revision>
  <cp:lastPrinted>2025-03-06T06:45:46Z</cp:lastPrinted>
  <dcterms:created xsi:type="dcterms:W3CDTF">2023-10-22T06:31:25Z</dcterms:created>
  <dcterms:modified xsi:type="dcterms:W3CDTF">2025-03-06T06:52:08Z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0x010100C18322546C381841AC00FC5BAF20D810</vt:lpwstr>
  </property>
</Properties>
</file>