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FA31E-8D68-400F-872A-4DEE35E187D6}" type="datetimeFigureOut">
              <a:rPr lang="fr-FR" smtClean="0"/>
              <a:pPr/>
              <a:t>21/05/2019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F7441-158F-47ED-805A-E82428DCCBF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7441-158F-47ED-805A-E82428DCCBFB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9865-14A0-49F5-B05E-C648F832C060}" type="datetimeFigureOut">
              <a:rPr lang="fr-FR" smtClean="0"/>
              <a:pPr/>
              <a:t>21/05/2019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C501-AD9A-4508-98BD-820F4E1E6B5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9865-14A0-49F5-B05E-C648F832C060}" type="datetimeFigureOut">
              <a:rPr lang="fr-FR" smtClean="0"/>
              <a:pPr/>
              <a:t>21/05/2019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C501-AD9A-4508-98BD-820F4E1E6B5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9865-14A0-49F5-B05E-C648F832C060}" type="datetimeFigureOut">
              <a:rPr lang="fr-FR" smtClean="0"/>
              <a:pPr/>
              <a:t>21/05/2019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C501-AD9A-4508-98BD-820F4E1E6B5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9865-14A0-49F5-B05E-C648F832C060}" type="datetimeFigureOut">
              <a:rPr lang="fr-FR" smtClean="0"/>
              <a:pPr/>
              <a:t>21/05/2019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C501-AD9A-4508-98BD-820F4E1E6B5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9865-14A0-49F5-B05E-C648F832C060}" type="datetimeFigureOut">
              <a:rPr lang="fr-FR" smtClean="0"/>
              <a:pPr/>
              <a:t>21/05/2019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C501-AD9A-4508-98BD-820F4E1E6B5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9865-14A0-49F5-B05E-C648F832C060}" type="datetimeFigureOut">
              <a:rPr lang="fr-FR" smtClean="0"/>
              <a:pPr/>
              <a:t>21/05/2019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C501-AD9A-4508-98BD-820F4E1E6B5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9865-14A0-49F5-B05E-C648F832C060}" type="datetimeFigureOut">
              <a:rPr lang="fr-FR" smtClean="0"/>
              <a:pPr/>
              <a:t>21/05/2019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C501-AD9A-4508-98BD-820F4E1E6B5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9865-14A0-49F5-B05E-C648F832C060}" type="datetimeFigureOut">
              <a:rPr lang="fr-FR" smtClean="0"/>
              <a:pPr/>
              <a:t>21/05/2019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C501-AD9A-4508-98BD-820F4E1E6B5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9865-14A0-49F5-B05E-C648F832C060}" type="datetimeFigureOut">
              <a:rPr lang="fr-FR" smtClean="0"/>
              <a:pPr/>
              <a:t>21/05/2019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C501-AD9A-4508-98BD-820F4E1E6B5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9865-14A0-49F5-B05E-C648F832C060}" type="datetimeFigureOut">
              <a:rPr lang="fr-FR" smtClean="0"/>
              <a:pPr/>
              <a:t>21/05/2019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C501-AD9A-4508-98BD-820F4E1E6B5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9865-14A0-49F5-B05E-C648F832C060}" type="datetimeFigureOut">
              <a:rPr lang="fr-FR" smtClean="0"/>
              <a:pPr/>
              <a:t>21/05/2019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C501-AD9A-4508-98BD-820F4E1E6B5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29865-14A0-49F5-B05E-C648F832C060}" type="datetimeFigureOut">
              <a:rPr lang="fr-FR" smtClean="0"/>
              <a:pPr/>
              <a:t>21/05/2019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1C501-AD9A-4508-98BD-820F4E1E6B5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250030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ChatLearn </a:t>
            </a:r>
            <a:br>
              <a:rPr lang="fr-FR" dirty="0" smtClean="0">
                <a:solidFill>
                  <a:schemeClr val="accent1"/>
                </a:solidFill>
              </a:rPr>
            </a:br>
            <a:r>
              <a:rPr lang="fr-FR" sz="2700" dirty="0" smtClean="0">
                <a:solidFill>
                  <a:schemeClr val="accent1"/>
                </a:solidFill>
              </a:rPr>
              <a:t>Mise en place et configuration d’un agent conversationnel pour l’apprentissage en ligne</a:t>
            </a:r>
            <a:endParaRPr lang="fr-FR" sz="2700" dirty="0">
              <a:solidFill>
                <a:schemeClr val="accent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0" y="6500834"/>
            <a:ext cx="257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Réalisé par : Mezni Alaa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786050" y="6488668"/>
            <a:ext cx="32861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FSJEG de </a:t>
            </a:r>
            <a:r>
              <a:rPr lang="fr-FR" dirty="0"/>
              <a:t>j</a:t>
            </a:r>
            <a:r>
              <a:rPr lang="fr-FR" dirty="0" smtClean="0"/>
              <a:t>endouba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000760" y="6488668"/>
            <a:ext cx="31432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22 Mai 2019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643570" y="5715016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Encadré par : Dr Ben Sassi Manel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85720" y="5715016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Réalisé par : Mezni Alaa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0" y="0"/>
            <a:ext cx="435768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0" y="6488668"/>
            <a:ext cx="307180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Réalisé par : Mezni Alaa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1" name="Image 10" descr="logo faculté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2" y="714356"/>
            <a:ext cx="1785950" cy="1500198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4357686" y="0"/>
            <a:ext cx="47863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45720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572000" y="0"/>
            <a:ext cx="4572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0" y="6488668"/>
            <a:ext cx="31432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Réalisé par : Mezni Alaa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786050" y="6488668"/>
            <a:ext cx="32861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FSJEG de </a:t>
            </a:r>
            <a:r>
              <a:rPr lang="fr-FR" dirty="0"/>
              <a:t>j</a:t>
            </a:r>
            <a:r>
              <a:rPr lang="fr-FR" dirty="0" smtClean="0"/>
              <a:t>endouba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000760" y="6488668"/>
            <a:ext cx="31432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22 Mai 2019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0" y="357166"/>
            <a:ext cx="4572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de séquence envoyer un message</a:t>
            </a:r>
            <a:endParaRPr lang="fr-FR" dirty="0"/>
          </a:p>
        </p:txBody>
      </p:sp>
      <p:pic>
        <p:nvPicPr>
          <p:cNvPr id="10" name="Image 9" descr="sequence envoi d'un mess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2085787"/>
            <a:ext cx="6801335" cy="2686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621507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215074" y="0"/>
            <a:ext cx="292892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0" y="6488668"/>
            <a:ext cx="31432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Réalisé par : Mezni Alaa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786050" y="6488668"/>
            <a:ext cx="32861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FSJEG de </a:t>
            </a:r>
            <a:r>
              <a:rPr lang="fr-FR" dirty="0"/>
              <a:t>j</a:t>
            </a:r>
            <a:r>
              <a:rPr lang="fr-FR" dirty="0" smtClean="0"/>
              <a:t>endouba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000760" y="6488668"/>
            <a:ext cx="31432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22 Mai 2019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0" y="357166"/>
            <a:ext cx="62865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de séquence ajouter dans la base de connaissances</a:t>
            </a:r>
            <a:endParaRPr lang="fr-FR" dirty="0"/>
          </a:p>
        </p:txBody>
      </p:sp>
      <p:pic>
        <p:nvPicPr>
          <p:cNvPr id="10" name="Image 9" descr="ajouter des inform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1942892"/>
            <a:ext cx="7072361" cy="34149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435768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357686" y="0"/>
            <a:ext cx="47863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0" y="6488668"/>
            <a:ext cx="31432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Réalisé par : Mezni Alaa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786050" y="6488668"/>
            <a:ext cx="32861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FSJEG de </a:t>
            </a:r>
            <a:r>
              <a:rPr lang="fr-FR" dirty="0"/>
              <a:t>j</a:t>
            </a:r>
            <a:r>
              <a:rPr lang="fr-FR" dirty="0" smtClean="0"/>
              <a:t>endouba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000760" y="6488668"/>
            <a:ext cx="31432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22 Mai 2019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0" y="357166"/>
            <a:ext cx="4357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Environnement de développement</a:t>
            </a:r>
            <a:endParaRPr lang="fr-FR" dirty="0"/>
          </a:p>
        </p:txBody>
      </p:sp>
      <p:pic>
        <p:nvPicPr>
          <p:cNvPr id="14" name="Image 13" descr="logo nodej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596" y="2071678"/>
            <a:ext cx="2428892" cy="1205138"/>
          </a:xfrm>
          <a:prstGeom prst="rect">
            <a:avLst/>
          </a:prstGeom>
        </p:spPr>
      </p:pic>
      <p:pic>
        <p:nvPicPr>
          <p:cNvPr id="15" name="Image 14" descr="logo expressj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9" y="4214818"/>
            <a:ext cx="2714644" cy="1095471"/>
          </a:xfrm>
          <a:prstGeom prst="rect">
            <a:avLst/>
          </a:prstGeom>
        </p:spPr>
      </p:pic>
      <p:pic>
        <p:nvPicPr>
          <p:cNvPr id="16" name="Image 15" descr="logo vscod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430" y="2786058"/>
            <a:ext cx="1714512" cy="1429063"/>
          </a:xfrm>
          <a:prstGeom prst="rect">
            <a:avLst/>
          </a:prstGeom>
        </p:spPr>
      </p:pic>
      <p:pic>
        <p:nvPicPr>
          <p:cNvPr id="17" name="Image 16" descr="logo gi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2132" y="2786058"/>
            <a:ext cx="1500198" cy="1357322"/>
          </a:xfrm>
          <a:prstGeom prst="rect">
            <a:avLst/>
          </a:prstGeom>
        </p:spPr>
      </p:pic>
      <p:pic>
        <p:nvPicPr>
          <p:cNvPr id="12" name="Image 11" descr="symbole heroku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0958" y="2714620"/>
            <a:ext cx="1362265" cy="1486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435768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357686" y="0"/>
            <a:ext cx="47863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0" y="6488668"/>
            <a:ext cx="31432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Réalisé par : Mezni Alaa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786050" y="6488668"/>
            <a:ext cx="32861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FSJEG de </a:t>
            </a:r>
            <a:r>
              <a:rPr lang="fr-FR" dirty="0"/>
              <a:t>j</a:t>
            </a:r>
            <a:r>
              <a:rPr lang="fr-FR" dirty="0" smtClean="0"/>
              <a:t>endouba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000760" y="6488668"/>
            <a:ext cx="31432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22 Mai 2019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0" y="357166"/>
            <a:ext cx="4357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Présentation des interfaces </a:t>
            </a:r>
            <a:endParaRPr lang="fr-FR" dirty="0"/>
          </a:p>
        </p:txBody>
      </p:sp>
      <p:pic>
        <p:nvPicPr>
          <p:cNvPr id="11" name="Image 10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65" y="785794"/>
            <a:ext cx="3429024" cy="5572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435768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357686" y="0"/>
            <a:ext cx="47863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0" y="6488668"/>
            <a:ext cx="31432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Réalisé par : Mezni Alaa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786050" y="6488668"/>
            <a:ext cx="32861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FSJEG de </a:t>
            </a:r>
            <a:r>
              <a:rPr lang="fr-FR" dirty="0"/>
              <a:t>j</a:t>
            </a:r>
            <a:r>
              <a:rPr lang="fr-FR" dirty="0" smtClean="0"/>
              <a:t>endouba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000760" y="6488668"/>
            <a:ext cx="31432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22 Mai 2019</a:t>
            </a:r>
            <a:endParaRPr lang="fr-FR" dirty="0"/>
          </a:p>
        </p:txBody>
      </p:sp>
      <p:pic>
        <p:nvPicPr>
          <p:cNvPr id="9" name="Image 8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88" y="1071546"/>
            <a:ext cx="3643337" cy="535785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0" y="357166"/>
            <a:ext cx="4357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Présentation des interfaces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435768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357686" y="0"/>
            <a:ext cx="47863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0" y="6488668"/>
            <a:ext cx="31432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Réalisé par : Mezni Alaa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786050" y="6488668"/>
            <a:ext cx="32861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FSJEG de </a:t>
            </a:r>
            <a:r>
              <a:rPr lang="fr-FR" dirty="0"/>
              <a:t>j</a:t>
            </a:r>
            <a:r>
              <a:rPr lang="fr-FR" dirty="0" smtClean="0"/>
              <a:t>endouba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000760" y="6488668"/>
            <a:ext cx="31432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22 Mai 2019</a:t>
            </a:r>
            <a:endParaRPr lang="fr-FR" dirty="0"/>
          </a:p>
        </p:txBody>
      </p:sp>
      <p:pic>
        <p:nvPicPr>
          <p:cNvPr id="10" name="Image 9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51" y="1000108"/>
            <a:ext cx="3571900" cy="5429288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0" y="357166"/>
            <a:ext cx="4357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Présentation des interfaces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435768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357686" y="0"/>
            <a:ext cx="47863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0" y="6488668"/>
            <a:ext cx="31432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Réalisé par : Mezni Alaa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786050" y="6488668"/>
            <a:ext cx="32861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FSJEG de </a:t>
            </a:r>
            <a:r>
              <a:rPr lang="fr-FR" dirty="0"/>
              <a:t>j</a:t>
            </a:r>
            <a:r>
              <a:rPr lang="fr-FR" dirty="0" smtClean="0"/>
              <a:t>endouba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000760" y="6488668"/>
            <a:ext cx="31432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22 Mai 2019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85786" y="2071678"/>
            <a:ext cx="74295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dirty="0" smtClean="0">
                <a:sym typeface="Wingdings" panose="05000000000000000000" pitchFamily="2" charset="2"/>
              </a:rPr>
              <a:t>Merci pour votre attention !</a:t>
            </a:r>
            <a:endParaRPr lang="fr-FR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0"/>
            <a:ext cx="435768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786050" y="6488668"/>
            <a:ext cx="32861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FSJEG de </a:t>
            </a:r>
            <a:r>
              <a:rPr lang="fr-FR" dirty="0"/>
              <a:t>j</a:t>
            </a:r>
            <a:r>
              <a:rPr lang="fr-FR" dirty="0" smtClean="0"/>
              <a:t>endouba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000760" y="6488668"/>
            <a:ext cx="31432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22 Mai 2019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0" y="6488668"/>
            <a:ext cx="31432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Réalisé par : Mezni Alaa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357686" y="0"/>
            <a:ext cx="47863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285984" y="2714620"/>
            <a:ext cx="3786214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i="1" dirty="0" smtClean="0"/>
              <a:t>Technologies de l’information  et de la communication</a:t>
            </a:r>
            <a:endParaRPr lang="fr-FR" sz="2000" b="1" i="1" dirty="0"/>
          </a:p>
        </p:txBody>
      </p:sp>
      <p:cxnSp>
        <p:nvCxnSpPr>
          <p:cNvPr id="14" name="Connecteur droit avec flèche 13"/>
          <p:cNvCxnSpPr/>
          <p:nvPr/>
        </p:nvCxnSpPr>
        <p:spPr>
          <a:xfrm rot="5400000" flipH="1" flipV="1">
            <a:off x="6036479" y="2107397"/>
            <a:ext cx="64294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rot="16200000" flipH="1">
            <a:off x="6000760" y="3429000"/>
            <a:ext cx="78581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rot="5400000">
            <a:off x="1678761" y="3536157"/>
            <a:ext cx="78581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rot="16200000" flipV="1">
            <a:off x="1714480" y="2143116"/>
            <a:ext cx="64294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6643702" y="2143116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Commerce</a:t>
            </a:r>
            <a:endParaRPr lang="fr-FR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214282" y="592933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Médicine</a:t>
            </a:r>
            <a:endParaRPr lang="fr-FR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6715140" y="5643578"/>
            <a:ext cx="19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Enseignement </a:t>
            </a:r>
          </a:p>
          <a:p>
            <a:pPr algn="ctr"/>
            <a:r>
              <a:rPr lang="fr-FR" b="1" dirty="0" smtClean="0"/>
              <a:t>Et formation</a:t>
            </a:r>
            <a:endParaRPr lang="fr-FR" b="1" dirty="0"/>
          </a:p>
        </p:txBody>
      </p:sp>
      <p:pic>
        <p:nvPicPr>
          <p:cNvPr id="17" name="Image 16" descr="industri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571480"/>
            <a:ext cx="2786081" cy="1500198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14282" y="2214554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Industrie</a:t>
            </a:r>
            <a:endParaRPr lang="fr-FR" sz="2000" b="1" dirty="0"/>
          </a:p>
        </p:txBody>
      </p:sp>
      <p:pic>
        <p:nvPicPr>
          <p:cNvPr id="19" name="Image 18" descr="commerc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46" y="500042"/>
            <a:ext cx="2857500" cy="1600200"/>
          </a:xfrm>
          <a:prstGeom prst="rect">
            <a:avLst/>
          </a:prstGeom>
        </p:spPr>
      </p:pic>
      <p:pic>
        <p:nvPicPr>
          <p:cNvPr id="21" name="Image 20" descr="enseignemen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140" y="3571876"/>
            <a:ext cx="2266945" cy="2052630"/>
          </a:xfrm>
          <a:prstGeom prst="rect">
            <a:avLst/>
          </a:prstGeom>
        </p:spPr>
      </p:pic>
      <p:pic>
        <p:nvPicPr>
          <p:cNvPr id="27" name="Image 26" descr="medicin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4143380"/>
            <a:ext cx="28575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435768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357686" y="0"/>
            <a:ext cx="47863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0" y="6488668"/>
            <a:ext cx="31432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Réalisé par : Mezni Alaa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786050" y="6488668"/>
            <a:ext cx="32861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FSJEG de </a:t>
            </a:r>
            <a:r>
              <a:rPr lang="fr-FR" dirty="0"/>
              <a:t>j</a:t>
            </a:r>
            <a:r>
              <a:rPr lang="fr-FR" dirty="0" smtClean="0"/>
              <a:t>endouba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000760" y="6488668"/>
            <a:ext cx="31432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22 Mai 2019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857224" y="3214686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Les sites web </a:t>
            </a:r>
            <a:endParaRPr lang="fr-FR" sz="20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642910" y="5929330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Les applications mobiles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357818" y="4857760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Les plateformes</a:t>
            </a:r>
            <a:endParaRPr lang="fr-FR" sz="2000" b="1" dirty="0"/>
          </a:p>
        </p:txBody>
      </p:sp>
      <p:pic>
        <p:nvPicPr>
          <p:cNvPr id="12" name="Image 11" descr="amazon webs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642918"/>
            <a:ext cx="3857651" cy="2500330"/>
          </a:xfrm>
          <a:prstGeom prst="rect">
            <a:avLst/>
          </a:prstGeom>
        </p:spPr>
      </p:pic>
      <p:pic>
        <p:nvPicPr>
          <p:cNvPr id="13" name="Image 12" descr="mobile ap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7" y="3857628"/>
            <a:ext cx="1928826" cy="1857373"/>
          </a:xfrm>
          <a:prstGeom prst="rect">
            <a:avLst/>
          </a:prstGeom>
        </p:spPr>
      </p:pic>
      <p:pic>
        <p:nvPicPr>
          <p:cNvPr id="14" name="Image 13" descr="geek-deals-online-courses-at-udemy-for-10-each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24" y="1928802"/>
            <a:ext cx="4500594" cy="2524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0"/>
            <a:ext cx="435768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786050" y="6488668"/>
            <a:ext cx="32861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FSJEG de </a:t>
            </a:r>
            <a:r>
              <a:rPr lang="fr-FR" dirty="0"/>
              <a:t>j</a:t>
            </a:r>
            <a:r>
              <a:rPr lang="fr-FR" dirty="0" smtClean="0"/>
              <a:t>endouba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000760" y="6488668"/>
            <a:ext cx="31432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22 Mai 2019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0" y="6488668"/>
            <a:ext cx="31432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Réalisé par : Mezni Alaa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357686" y="0"/>
            <a:ext cx="47863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2285984" y="2714620"/>
            <a:ext cx="378621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Les problèmes avec les services traditionnels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 rot="5400000" flipH="1" flipV="1">
            <a:off x="6036479" y="2107397"/>
            <a:ext cx="64294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rot="16200000" flipH="1">
            <a:off x="5929322" y="3500438"/>
            <a:ext cx="78581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rot="5400000">
            <a:off x="1678761" y="3536157"/>
            <a:ext cx="78581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16200000" flipV="1">
            <a:off x="1714480" y="2143116"/>
            <a:ext cx="64294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85720" y="1428736"/>
            <a:ext cx="200026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Navigation des sites web difficile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215074" y="1142984"/>
            <a:ext cx="221457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Les applications mobile sont mal conçues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214282" y="4143380"/>
            <a:ext cx="1643074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Prend beaucoup de temps pour trouver un service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6143636" y="4143380"/>
            <a:ext cx="221457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Les services se sentent impersonnels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0"/>
            <a:ext cx="435768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786050" y="6488668"/>
            <a:ext cx="32861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FSJEG de </a:t>
            </a:r>
            <a:r>
              <a:rPr lang="fr-FR" dirty="0"/>
              <a:t>j</a:t>
            </a:r>
            <a:r>
              <a:rPr lang="fr-FR" dirty="0" smtClean="0"/>
              <a:t>endouba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000760" y="6488668"/>
            <a:ext cx="31432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22 Mai 2019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0" y="6488668"/>
            <a:ext cx="31432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Réalisé par : Mezni Alaa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357686" y="0"/>
            <a:ext cx="47863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rot="5400000">
            <a:off x="857224" y="3500438"/>
            <a:ext cx="1714512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endCxn id="23" idx="0"/>
          </p:cNvCxnSpPr>
          <p:nvPr/>
        </p:nvCxnSpPr>
        <p:spPr>
          <a:xfrm rot="5400000">
            <a:off x="2732473" y="4089803"/>
            <a:ext cx="1928824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16200000" flipH="1">
            <a:off x="5143504" y="3500438"/>
            <a:ext cx="1714512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285720" y="4857760"/>
            <a:ext cx="1714512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Pas besoin </a:t>
            </a:r>
          </a:p>
          <a:p>
            <a:r>
              <a:rPr lang="fr-FR" sz="2000" b="1" dirty="0" smtClean="0"/>
              <a:t>d</a:t>
            </a:r>
            <a:r>
              <a:rPr lang="fr-FR" sz="2000" b="1" smtClean="0"/>
              <a:t>’interface </a:t>
            </a:r>
            <a:r>
              <a:rPr lang="fr-FR" sz="2000" b="1" dirty="0" smtClean="0"/>
              <a:t>propre</a:t>
            </a:r>
            <a:endParaRPr lang="fr-FR" sz="2000" b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2643174" y="5072074"/>
            <a:ext cx="2071702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Réponse plus </a:t>
            </a:r>
            <a:r>
              <a:rPr lang="fr-FR" sz="2000" b="1" dirty="0" smtClean="0"/>
              <a:t>personnalisée</a:t>
            </a:r>
            <a:endParaRPr lang="fr-FR" sz="20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5500694" y="4857760"/>
            <a:ext cx="2214578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Amélioration de l’expérience utilisateur</a:t>
            </a:r>
            <a:endParaRPr lang="fr-FR" sz="2000" b="1" dirty="0"/>
          </a:p>
        </p:txBody>
      </p:sp>
      <p:pic>
        <p:nvPicPr>
          <p:cNvPr id="25" name="Image 24" descr="chatbot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4" y="428604"/>
            <a:ext cx="3357586" cy="2643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0"/>
            <a:ext cx="435768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786050" y="6488668"/>
            <a:ext cx="32861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FSJEG de </a:t>
            </a:r>
            <a:r>
              <a:rPr lang="fr-FR" dirty="0"/>
              <a:t>j</a:t>
            </a:r>
            <a:r>
              <a:rPr lang="fr-FR" dirty="0" smtClean="0"/>
              <a:t>endouba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000760" y="6488668"/>
            <a:ext cx="31432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22 Mai 2019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0" y="6488668"/>
            <a:ext cx="31432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Réalisé par : Mezni Alaa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357686" y="0"/>
            <a:ext cx="47863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rot="16200000" flipH="1">
            <a:off x="1428729" y="3571875"/>
            <a:ext cx="100013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rot="5400000">
            <a:off x="5608645" y="3535363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714348" y="4071942"/>
            <a:ext cx="242889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Commerce  électronique :</a:t>
            </a:r>
          </a:p>
          <a:p>
            <a:r>
              <a:rPr lang="fr-FR" sz="2400" b="1" dirty="0" smtClean="0"/>
              <a:t> </a:t>
            </a:r>
          </a:p>
          <a:p>
            <a:r>
              <a:rPr lang="fr-FR" dirty="0" smtClean="0"/>
              <a:t>- Amélioration de la relation client.</a:t>
            </a:r>
          </a:p>
          <a:p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4929190" y="4071942"/>
            <a:ext cx="242889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Apprentissage en ligne :</a:t>
            </a:r>
          </a:p>
          <a:p>
            <a:r>
              <a:rPr lang="fr-FR" sz="2400" b="1" dirty="0" smtClean="0"/>
              <a:t> </a:t>
            </a:r>
          </a:p>
          <a:p>
            <a:r>
              <a:rPr lang="fr-FR" dirty="0" smtClean="0"/>
              <a:t>- Guider et assister les apprenants.</a:t>
            </a:r>
          </a:p>
          <a:p>
            <a:endParaRPr lang="fr-FR" dirty="0"/>
          </a:p>
        </p:txBody>
      </p:sp>
      <p:pic>
        <p:nvPicPr>
          <p:cNvPr id="17" name="Image 16" descr="chatbot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500042"/>
            <a:ext cx="4714908" cy="2500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435768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357686" y="0"/>
            <a:ext cx="47863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0" y="6488668"/>
            <a:ext cx="31432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Réalisé par : Mezni Alaa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786050" y="6488668"/>
            <a:ext cx="32861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FSJEG de </a:t>
            </a:r>
            <a:r>
              <a:rPr lang="fr-FR" dirty="0"/>
              <a:t>j</a:t>
            </a:r>
            <a:r>
              <a:rPr lang="fr-FR" dirty="0" smtClean="0"/>
              <a:t>endouba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000760" y="6488668"/>
            <a:ext cx="31432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22 Mai 2019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0" y="357166"/>
            <a:ext cx="57864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de déploiement </a:t>
            </a:r>
            <a:endParaRPr lang="fr-FR" dirty="0"/>
          </a:p>
        </p:txBody>
      </p:sp>
      <p:pic>
        <p:nvPicPr>
          <p:cNvPr id="10" name="Image 9" descr="diagramme de déploie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153" y="1314155"/>
            <a:ext cx="6039693" cy="39007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435768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357686" y="0"/>
            <a:ext cx="47863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0" y="6488668"/>
            <a:ext cx="31432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Réalisé par : Mezni Alaa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786050" y="6488668"/>
            <a:ext cx="32861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FSJEG de </a:t>
            </a:r>
            <a:r>
              <a:rPr lang="fr-FR" dirty="0"/>
              <a:t>j</a:t>
            </a:r>
            <a:r>
              <a:rPr lang="fr-FR" dirty="0" smtClean="0"/>
              <a:t>endouba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000760" y="6488668"/>
            <a:ext cx="31432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22 Mai 2019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0" y="357166"/>
            <a:ext cx="4357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de cas d’utilisation global</a:t>
            </a:r>
            <a:endParaRPr lang="fr-FR" dirty="0"/>
          </a:p>
        </p:txBody>
      </p:sp>
      <p:pic>
        <p:nvPicPr>
          <p:cNvPr id="11" name="Image 10" descr="use cases glob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785926"/>
            <a:ext cx="6643734" cy="2928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435768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357686" y="0"/>
            <a:ext cx="47863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0" y="6488668"/>
            <a:ext cx="31432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Réalisé par : Mezni Alaa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786050" y="6488668"/>
            <a:ext cx="32861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FSJEG de </a:t>
            </a:r>
            <a:r>
              <a:rPr lang="fr-FR" dirty="0"/>
              <a:t>j</a:t>
            </a:r>
            <a:r>
              <a:rPr lang="fr-FR" dirty="0" smtClean="0"/>
              <a:t>endouba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000760" y="6488668"/>
            <a:ext cx="31432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22 Mai 2019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0" y="357166"/>
            <a:ext cx="435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0" name="Image 9" descr="use cases detai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9" y="2647841"/>
            <a:ext cx="6691782" cy="1562318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0" y="357166"/>
            <a:ext cx="4357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de cas d’utilisation détaillé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325</Words>
  <Application>Microsoft Office PowerPoint</Application>
  <PresentationFormat>Affichage à l'écran (4:3)</PresentationFormat>
  <Paragraphs>87</Paragraphs>
  <Slides>16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ChatLearn  Mise en place et configuration d’un agent conversationnel pour l’apprentissage en ligne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ChatLearn  Mise en place et configuration d’un agent conversationnel pour l’apprentissage en ligne</dc:title>
  <dc:creator>Mezni</dc:creator>
  <cp:lastModifiedBy>Mezni</cp:lastModifiedBy>
  <cp:revision>25</cp:revision>
  <dcterms:created xsi:type="dcterms:W3CDTF">2019-05-19T01:56:40Z</dcterms:created>
  <dcterms:modified xsi:type="dcterms:W3CDTF">2019-05-21T07:14:21Z</dcterms:modified>
</cp:coreProperties>
</file>