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0A47A48-776A-486A-A1AA-9F1BA49B2216}" type="datetime1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02/26/2018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65793C-653F-432D-9577-C2DA9E2AF676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411640" y="1772640"/>
            <a:ext cx="4320000" cy="173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Garbage Surveillance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508000" y="4869000"/>
            <a:ext cx="345600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Project by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Aashirwad N. B. (01FB14EEE004)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Kavin Nishanth  (01FB14EEE034)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Koustav Mandal (01FB14EEE038)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Guide: Dr. M. J. Venkatarangan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22960" y="640080"/>
            <a:ext cx="41148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Estimating the total robot weight</a:t>
            </a:r>
            <a:endParaRPr b="1" lang="en-US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14400" y="1648440"/>
            <a:ext cx="7406640" cy="29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DC motors with gearboxes = 4 * 180 gm = 720 gm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wheels + chassis = 370 gm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battery weight = 250 gm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+ Auxiliary weight = 45 + 100 gm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= 1.5 kg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4400" y="914400"/>
            <a:ext cx="685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and Battery requirements</a:t>
            </a:r>
            <a:endParaRPr b="1" lang="en-US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88720" y="1828800"/>
            <a:ext cx="4572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Speed = 75 cm/s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Torque =  45 N 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RPM =  200 RPM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Battery WH =  8 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RaspPi Battery =  1600 mAh (at 5.1V)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Battery WH = 5 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Battery MAH =  400 mAh (at 12V)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Watt-Hours =  13Wh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548640"/>
            <a:ext cx="795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Inception – an image classifier</a:t>
            </a:r>
            <a:endParaRPr b="1" lang="en-US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005840" y="1280160"/>
            <a:ext cx="63093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convolutional neural network (CNN) which classifies an input image into one of about 5000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080" y="2320200"/>
            <a:ext cx="7589160" cy="23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31520" y="365760"/>
            <a:ext cx="7772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of testing Inception</a:t>
            </a:r>
            <a:endParaRPr b="1" lang="en-US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14400" y="1188720"/>
            <a:ext cx="512064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Inception was tested on 48 pictures of garbage taken on campus.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Correctly identified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Incorrectly identified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Inception correctly classified objects when the input image clearly had only one major object but it made wrong guesses when the image had a lot of extraneous data (leaves, for example)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365760"/>
            <a:ext cx="73152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Drivers and Encoder Sensor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drivers (L293D) were interfaced to the Raspberry pi GPIO pins and were tested on 500 rpm DC motors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Encoder sensors were interfaced to Raspberry pi and an interrupt service routine (ISR) was written to count the number of pulses produced by the encoder sensors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80E4B1-E2EA-478A-9CAB-1388A1644FA1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58560" y="620640"/>
            <a:ext cx="6475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Timeline of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57200" y="2103120"/>
            <a:ext cx="786384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12/12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763640" y="2565000"/>
            <a:ext cx="590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23640" y="692640"/>
            <a:ext cx="525636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95640" y="2205000"/>
            <a:ext cx="7704360" cy="639000"/>
          </a:xfrm>
          <a:prstGeom prst="rect">
            <a:avLst/>
          </a:prstGeom>
          <a:solidFill>
            <a:srgbClr val="78d6ea"/>
          </a:solidFill>
          <a:ln w="5508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 search for garbage sites in a location (for example, the PES campus) and alert the house-keeping authorities.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3/11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27640" y="1268640"/>
            <a:ext cx="720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WHAT TO EXPECT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899640" y="1989000"/>
            <a:ext cx="79203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mobile robot which can: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1. Learn and repeat a path of the user’s choice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2. Capture images of the path’s surroundings and identify garbage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 Alert the user of its findings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2BA018-8EC7-4E4C-A2A6-859BE2E1F1D3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95640" y="332640"/>
            <a:ext cx="532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640080" y="1005840"/>
            <a:ext cx="80643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Study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Chalk down the high level requirements for the project map them to corresponding technical specifications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Study papers/references dealing with the similar topics and summarize the contents relevant to the project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 down the test cases to test the working of the robot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Design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Based on the technical specifications and other constraints, select the software, electrical and mechanical architecture for the robot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Gain familiarity with the architecture involved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6B1022-EC94-42F7-8982-9FB3C38E7183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043640" y="365760"/>
            <a:ext cx="7094520" cy="69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Design the algorithms to be used (for the path repeating         and image classifying problems)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Identify the various subsystems involved in the                        project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 Implementation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Obtain the necessary hardware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Split the work of implementing the different subsystems          among members of the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Implement each of the subsystems involved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Test the algorithms on a pre-built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Integrate the subsystems and implement the algorithms on     the designed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D03D4E-BC7A-45A6-A3B5-D31D74F3C7F0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1115640" y="1340640"/>
            <a:ext cx="54003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 System Testing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Observe the operation of the robot in the          aforementioned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Make corrections/modifications to the              system as required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 Field Testing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Test the working of the robot under different simulated and real world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31520" y="2468880"/>
            <a:ext cx="237744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2"/>
          <p:cNvSpPr/>
          <p:nvPr/>
        </p:nvSpPr>
        <p:spPr>
          <a:xfrm>
            <a:off x="3108960" y="338328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3840480" y="640080"/>
            <a:ext cx="173736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 supply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840480" y="1737360"/>
            <a:ext cx="18288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Voltage regulator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5"/>
          <p:cNvSpPr/>
          <p:nvPr/>
        </p:nvSpPr>
        <p:spPr>
          <a:xfrm>
            <a:off x="4572000" y="118872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7" name="Line 6"/>
          <p:cNvCxnSpPr>
            <a:stCxn id="65" idx="1"/>
            <a:endCxn id="62" idx="3"/>
          </p:cNvCxnSpPr>
          <p:nvPr/>
        </p:nvCxnSpPr>
        <p:spPr>
          <a:xfrm flipH="1">
            <a:off x="3108960" y="1965960"/>
            <a:ext cx="731880" cy="10976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8" name="CustomShape 7"/>
          <p:cNvSpPr/>
          <p:nvPr/>
        </p:nvSpPr>
        <p:spPr>
          <a:xfrm>
            <a:off x="3840480" y="2834640"/>
            <a:ext cx="201168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8"/>
          <p:cNvSpPr/>
          <p:nvPr/>
        </p:nvSpPr>
        <p:spPr>
          <a:xfrm>
            <a:off x="3108960" y="338328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9"/>
          <p:cNvSpPr/>
          <p:nvPr/>
        </p:nvSpPr>
        <p:spPr>
          <a:xfrm>
            <a:off x="3108960" y="338328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0"/>
          <p:cNvSpPr/>
          <p:nvPr/>
        </p:nvSpPr>
        <p:spPr>
          <a:xfrm>
            <a:off x="5852160" y="3474720"/>
            <a:ext cx="10972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040880" y="4572000"/>
            <a:ext cx="17373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Wheel encoder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Line 12"/>
          <p:cNvSpPr/>
          <p:nvPr/>
        </p:nvSpPr>
        <p:spPr>
          <a:xfrm>
            <a:off x="8211240" y="377424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731520" y="1188720"/>
            <a:ext cx="201168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Ultrasonic 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5" name="Line 14"/>
          <p:cNvCxnSpPr>
            <a:stCxn id="72" idx="0"/>
            <a:endCxn id="62" idx="2"/>
          </p:cNvCxnSpPr>
          <p:nvPr/>
        </p:nvCxnSpPr>
        <p:spPr>
          <a:xfrm flipH="1" flipV="1">
            <a:off x="1920240" y="3657600"/>
            <a:ext cx="598968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6" name="CustomShape 15"/>
          <p:cNvSpPr/>
          <p:nvPr/>
        </p:nvSpPr>
        <p:spPr>
          <a:xfrm>
            <a:off x="822960" y="4846320"/>
            <a:ext cx="210312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16"/>
          <p:cNvSpPr/>
          <p:nvPr/>
        </p:nvSpPr>
        <p:spPr>
          <a:xfrm flipV="1">
            <a:off x="1463040" y="3657600"/>
            <a:ext cx="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6949440" y="283464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Motors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18"/>
          <p:cNvSpPr/>
          <p:nvPr/>
        </p:nvSpPr>
        <p:spPr>
          <a:xfrm>
            <a:off x="1645920" y="1645920"/>
            <a:ext cx="0" cy="8229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19"/>
          <p:cNvSpPr txBox="1"/>
          <p:nvPr/>
        </p:nvSpPr>
        <p:spPr>
          <a:xfrm>
            <a:off x="640080" y="365760"/>
            <a:ext cx="228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DIAGRAM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(Tentative)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1" name="Line 20"/>
          <p:cNvCxnSpPr>
            <a:stCxn id="64" idx="3"/>
            <a:endCxn id="68" idx="3"/>
          </p:cNvCxnSpPr>
          <p:nvPr/>
        </p:nvCxnSpPr>
        <p:spPr>
          <a:xfrm>
            <a:off x="5577840" y="914400"/>
            <a:ext cx="274680" cy="2423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31520" y="484200"/>
            <a:ext cx="71323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22960" y="1463040"/>
            <a:ext cx="68580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Updated battery and motor requirements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Procured material required for the project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Tested Inception on a set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Interfaced motor drivers and encoder sensors to Raspberry 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(using Python)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Tried to interface a camera module to the Raspberry pi (didn’t       receive camera sensor 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Calculated encoder requirements and tried to build an encoder     disc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5770AD-FD76-4631-B71E-2D2C30E25418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31440" y="855000"/>
            <a:ext cx="403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Speed Requirements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731520" y="1574280"/>
            <a:ext cx="713232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requirement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Should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Survey a distance of 200m in about 15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 at least 4 round-trips before being recharged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requirement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between the two points = 200m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Assuming it stops every 3m to capture an image of its surroundings and takes 5s to capture and process the image, the time taken to traverse the path = 4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an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average speed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approximately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 cm/s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1207</TotalTime>
  <Application>LibreOffice/5.2.5.1$Windows_X86_64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2018-01-08T04:17:12Z</dcterms:created>
  <dc:creator>Koustav</dc:creator>
  <dc:description/>
  <dc:language>en-US</dc:language>
  <cp:lastModifiedBy/>
  <dcterms:modified xsi:type="dcterms:W3CDTF">2018-02-26T11:49:43Z</dcterms:modified>
  <cp:revision>74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