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82" r:id="rId6"/>
    <p:sldId id="264" r:id="rId7"/>
    <p:sldId id="285" r:id="rId8"/>
    <p:sldId id="281" r:id="rId9"/>
    <p:sldId id="268" r:id="rId10"/>
    <p:sldId id="284" r:id="rId11"/>
    <p:sldId id="287" r:id="rId12"/>
    <p:sldId id="288" r:id="rId13"/>
    <p:sldId id="289" r:id="rId14"/>
    <p:sldId id="294" r:id="rId15"/>
    <p:sldId id="292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79" autoAdjust="0"/>
  </p:normalViewPr>
  <p:slideViewPr>
    <p:cSldViewPr showGuides="1">
      <p:cViewPr varScale="1">
        <p:scale>
          <a:sx n="76" d="100"/>
          <a:sy n="76" d="100"/>
        </p:scale>
        <p:origin x="77" y="106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3" d="100"/>
          <a:sy n="73" d="100"/>
        </p:scale>
        <p:origin x="2126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dirty="0">
                <a:effectLst/>
              </a:rPr>
              <a:t>Average % of individuals internet usage yearly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Usage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2000</c:v>
                </c:pt>
                <c:pt idx="1">
                  <c:v>2005</c:v>
                </c:pt>
                <c:pt idx="2">
                  <c:v>2010</c:v>
                </c:pt>
                <c:pt idx="3">
                  <c:v>2015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</c:numCache>
            </c:numRef>
          </c:cat>
          <c:val>
            <c:numRef>
              <c:f>Sheet1!$B$2:$B$8</c:f>
              <c:numCache>
                <c:formatCode>0.00</c:formatCode>
                <c:ptCount val="7"/>
                <c:pt idx="0">
                  <c:v>9.3234449999999995</c:v>
                </c:pt>
                <c:pt idx="1">
                  <c:v>21.814150999999999</c:v>
                </c:pt>
                <c:pt idx="2">
                  <c:v>34.971634999999999</c:v>
                </c:pt>
                <c:pt idx="3">
                  <c:v>48.584235999999997</c:v>
                </c:pt>
                <c:pt idx="4">
                  <c:v>61.776344000000002</c:v>
                </c:pt>
                <c:pt idx="5">
                  <c:v>65.264129999999994</c:v>
                </c:pt>
                <c:pt idx="6">
                  <c:v>69.956666999999996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5E-45C4-8331-EF74378ED71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98039296"/>
        <c:axId val="698031016"/>
      </c:lineChart>
      <c:catAx>
        <c:axId val="698039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031016"/>
        <c:crosses val="autoZero"/>
        <c:auto val="1"/>
        <c:lblAlgn val="ctr"/>
        <c:lblOffset val="100"/>
        <c:noMultiLvlLbl val="0"/>
      </c:catAx>
      <c:valAx>
        <c:axId val="698031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0" dirty="0">
                    <a:effectLst/>
                  </a:rPr>
                  <a:t>Average % internet usage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039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data.un.org/_Docs/SYB/CSV/SYB66_314_202310_Internet%20Usage.csv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data.un.org/_Docs/SYB/CSV/SYB66_314_202310_Internet%20Usage.csv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24E01-5535-46B9-A9A1-A9A07E639A88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FF46FB-368D-4E9C-A650-0513B8879DA8}">
      <dgm:prSet phldr="0" custT="1"/>
      <dgm:spPr/>
      <dgm:t>
        <a:bodyPr/>
        <a:lstStyle/>
        <a:p>
          <a:pPr>
            <a:defRPr b="1"/>
          </a:pPr>
          <a:r>
            <a:rPr lang="en-US" sz="1400" b="1" i="0" kern="1200" cap="none" spc="0" baseline="0" dirty="0">
              <a:latin typeface="+mn-lt"/>
              <a:ea typeface="+mn-ea"/>
              <a:cs typeface="+mn-cs"/>
            </a:rPr>
            <a:t>Data Sourcing</a:t>
          </a:r>
        </a:p>
      </dgm:t>
    </dgm:pt>
    <dgm:pt modelId="{11DFA284-5E99-474D-BF05-364A45269DC7}" type="parTrans" cxnId="{C5645B39-CB65-4A0A-B369-E455C3B827C3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CFA40740-0682-470C-AD5A-CFF53CD12BD2}" type="sibTrans" cxnId="{C5645B39-CB65-4A0A-B369-E455C3B827C3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9A875394-CA1E-4432-AEEB-9054FCFF5E0E}">
      <dgm:prSet phldr="0" custT="1"/>
      <dgm:spPr/>
      <dgm:t>
        <a:bodyPr/>
        <a:lstStyle/>
        <a:p>
          <a:r>
            <a:rPr lang="en-US" sz="1200" dirty="0"/>
            <a:t>Dataset downloaded from </a:t>
          </a:r>
          <a:r>
            <a:rPr lang="en-US" sz="1200" dirty="0" err="1">
              <a:hlinkClick xmlns:r="http://schemas.openxmlformats.org/officeDocument/2006/relationships" r:id="rId1"/>
            </a:rPr>
            <a:t>UNdata</a:t>
          </a:r>
          <a:endParaRPr lang="en-US" sz="1200" b="0" dirty="0">
            <a:latin typeface="+mn-lt"/>
          </a:endParaRPr>
        </a:p>
      </dgm:t>
    </dgm:pt>
    <dgm:pt modelId="{FCC92BDD-6EA3-421D-9DA8-7D3A12D003B6}" type="parTrans" cxnId="{B659504B-18E4-4D89-A17C-34ABB280AE52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0314452B-82A0-42F4-9551-DF00CFFC3580}" type="sibTrans" cxnId="{B659504B-18E4-4D89-A17C-34ABB280AE52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D05E1923-5021-40F7-B4EF-E582E23A699D}">
      <dgm:prSet phldr="0" custT="1"/>
      <dgm:spPr/>
      <dgm:t>
        <a:bodyPr/>
        <a:lstStyle/>
        <a:p>
          <a:pPr>
            <a:defRPr b="1"/>
          </a:pPr>
          <a:r>
            <a:rPr lang="en-US" sz="1400" b="1" i="0" kern="1200" cap="none" spc="0" baseline="0" dirty="0">
              <a:latin typeface="Century Gothic"/>
              <a:ea typeface="+mn-ea"/>
              <a:cs typeface="+mn-cs"/>
            </a:rPr>
            <a:t>Data Preparation</a:t>
          </a:r>
        </a:p>
      </dgm:t>
    </dgm:pt>
    <dgm:pt modelId="{FD6C5CD2-9CED-4BE6-89CD-A5A5CCE63B3E}" type="parTrans" cxnId="{72C4D6D9-419A-42C1-A76D-84599F65BB0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F020958C-EF86-4274-85F9-318F2792F7B6}" type="sibTrans" cxnId="{72C4D6D9-419A-42C1-A76D-84599F65BB0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579089A8-5362-4BA4-9163-D19228C1808F}">
      <dgm:prSet phldr="0" custT="1"/>
      <dgm:spPr/>
      <dgm:t>
        <a:bodyPr/>
        <a:lstStyle/>
        <a:p>
          <a:r>
            <a:rPr lang="en-US" sz="1200" dirty="0"/>
            <a:t>Data cleaning, column manipulation and records extraction.</a:t>
          </a:r>
          <a:endParaRPr lang="en-US" sz="1200" b="0" dirty="0">
            <a:latin typeface="+mn-lt"/>
          </a:endParaRPr>
        </a:p>
      </dgm:t>
    </dgm:pt>
    <dgm:pt modelId="{FB2DEB6E-B29F-4E51-960A-23ECC62EBF38}" type="parTrans" cxnId="{4876CF51-F110-4E25-8FD4-08D25B4B0AB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1C5328B1-AC18-4CF7-A034-BB0592F4A2A1}" type="sibTrans" cxnId="{4876CF51-F110-4E25-8FD4-08D25B4B0AB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FA8F44BD-C8C7-462C-9756-1EC498E86842}">
      <dgm:prSet phldr="0" custT="1"/>
      <dgm:spPr/>
      <dgm:t>
        <a:bodyPr/>
        <a:lstStyle/>
        <a:p>
          <a:pPr>
            <a:defRPr b="1"/>
          </a:pPr>
          <a:r>
            <a:rPr lang="en-US" sz="1400" b="1" i="0" kern="1200" cap="none" spc="0" baseline="0" dirty="0">
              <a:latin typeface="Century Gothic"/>
              <a:ea typeface="+mn-ea"/>
              <a:cs typeface="+mn-cs"/>
            </a:rPr>
            <a:t>Exploratory Data Analysis</a:t>
          </a:r>
        </a:p>
      </dgm:t>
    </dgm:pt>
    <dgm:pt modelId="{F47063EE-4B58-4EDE-A4F2-A4BD81B82F21}" type="parTrans" cxnId="{0D51BD2E-4619-469B-B233-EBAC3D4D0BA6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8C8A9736-03DA-4B1C-A590-10B4AD89452B}" type="sibTrans" cxnId="{0D51BD2E-4619-469B-B233-EBAC3D4D0BA6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EFEB4D61-3A9C-4140-977F-3C3F5C9EE9D1}">
      <dgm:prSet phldr="0" custT="1"/>
      <dgm:spPr/>
      <dgm:t>
        <a:bodyPr/>
        <a:lstStyle/>
        <a:p>
          <a:r>
            <a:rPr lang="en-US" sz="1200" dirty="0"/>
            <a:t>Summary and descriptive statistics, univariate, bivariate and multivariate visualizations. </a:t>
          </a:r>
          <a:endParaRPr lang="en-US" sz="1200" b="0" dirty="0">
            <a:latin typeface="+mn-lt"/>
          </a:endParaRPr>
        </a:p>
      </dgm:t>
    </dgm:pt>
    <dgm:pt modelId="{57D352E4-0431-4F68-B8F1-61BFA34799AA}" type="parTrans" cxnId="{1B32EF2C-9DB5-4504-A9DA-B4956CC0020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0ECC32B6-1E7C-4AA4-9DBF-D69B7C5E64A9}" type="sibTrans" cxnId="{1B32EF2C-9DB5-4504-A9DA-B4956CC0020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9F3425CC-16F7-43A6-BA4A-7CF947975189}">
      <dgm:prSet custT="1"/>
      <dgm:spPr/>
      <dgm:t>
        <a:bodyPr/>
        <a:lstStyle/>
        <a:p>
          <a:pPr>
            <a:defRPr b="1"/>
          </a:pPr>
          <a:r>
            <a:rPr lang="en-US" sz="1400" dirty="0"/>
            <a:t>Insights</a:t>
          </a:r>
        </a:p>
      </dgm:t>
    </dgm:pt>
    <dgm:pt modelId="{9CF0D22A-E761-4CB1-BE00-B70AF7218F89}" type="parTrans" cxnId="{38D8DCCA-6C84-4D3E-A687-F74888A50208}">
      <dgm:prSet/>
      <dgm:spPr/>
      <dgm:t>
        <a:bodyPr/>
        <a:lstStyle/>
        <a:p>
          <a:endParaRPr lang="en-US"/>
        </a:p>
      </dgm:t>
    </dgm:pt>
    <dgm:pt modelId="{90AE578A-C448-4CD5-BA6A-805AE4F9B093}" type="sibTrans" cxnId="{38D8DCCA-6C84-4D3E-A687-F74888A50208}">
      <dgm:prSet/>
      <dgm:spPr/>
      <dgm:t>
        <a:bodyPr/>
        <a:lstStyle/>
        <a:p>
          <a:endParaRPr lang="en-US"/>
        </a:p>
      </dgm:t>
    </dgm:pt>
    <dgm:pt modelId="{65CC07E8-1F3D-465E-B7DA-05BDD686043F}">
      <dgm:prSet/>
      <dgm:spPr/>
      <dgm:t>
        <a:bodyPr/>
        <a:lstStyle/>
        <a:p>
          <a:r>
            <a:rPr lang="en-US" dirty="0"/>
            <a:t>Insights from exploration and answers to preliminary questions</a:t>
          </a:r>
        </a:p>
      </dgm:t>
    </dgm:pt>
    <dgm:pt modelId="{A3B6530F-2493-47AA-9D1E-09F674A078D5}" type="parTrans" cxnId="{D516A7FA-BD85-4A23-A2A0-355BA023F519}">
      <dgm:prSet/>
      <dgm:spPr/>
      <dgm:t>
        <a:bodyPr/>
        <a:lstStyle/>
        <a:p>
          <a:endParaRPr lang="en-US"/>
        </a:p>
      </dgm:t>
    </dgm:pt>
    <dgm:pt modelId="{E95B1A36-19FC-43D5-A59E-9C048E5CD0FB}" type="sibTrans" cxnId="{D516A7FA-BD85-4A23-A2A0-355BA023F519}">
      <dgm:prSet/>
      <dgm:spPr/>
      <dgm:t>
        <a:bodyPr/>
        <a:lstStyle/>
        <a:p>
          <a:endParaRPr lang="en-US"/>
        </a:p>
      </dgm:t>
    </dgm:pt>
    <dgm:pt modelId="{F681070B-879C-4005-B84D-AB5287AA6A85}">
      <dgm:prSet custT="1"/>
      <dgm:spPr/>
      <dgm:t>
        <a:bodyPr/>
        <a:lstStyle/>
        <a:p>
          <a:pPr>
            <a:defRPr b="1"/>
          </a:pPr>
          <a:r>
            <a:rPr lang="en-US" sz="1400" dirty="0"/>
            <a:t>Cursory Examination</a:t>
          </a:r>
        </a:p>
      </dgm:t>
    </dgm:pt>
    <dgm:pt modelId="{D1D3BD40-64DD-4797-8194-A16571260202}" type="parTrans" cxnId="{1D0670F1-BFE2-4A1E-89C3-27AB5EB25EC0}">
      <dgm:prSet/>
      <dgm:spPr/>
      <dgm:t>
        <a:bodyPr/>
        <a:lstStyle/>
        <a:p>
          <a:endParaRPr lang="en-US"/>
        </a:p>
      </dgm:t>
    </dgm:pt>
    <dgm:pt modelId="{C4D8BFF1-D939-4665-A5BA-3A891F6665B7}" type="sibTrans" cxnId="{1D0670F1-BFE2-4A1E-89C3-27AB5EB25EC0}">
      <dgm:prSet/>
      <dgm:spPr/>
      <dgm:t>
        <a:bodyPr/>
        <a:lstStyle/>
        <a:p>
          <a:endParaRPr lang="en-US"/>
        </a:p>
      </dgm:t>
    </dgm:pt>
    <dgm:pt modelId="{CCA73998-85CE-4764-A978-E6E6407047F2}">
      <dgm:prSet custT="1"/>
      <dgm:spPr/>
      <dgm:t>
        <a:bodyPr/>
        <a:lstStyle/>
        <a:p>
          <a:r>
            <a:rPr lang="en-US" sz="1200" dirty="0"/>
            <a:t>The data was viewed in excel and preliminary questions generated</a:t>
          </a:r>
        </a:p>
      </dgm:t>
    </dgm:pt>
    <dgm:pt modelId="{5D37508F-E819-408C-ADA6-7F4591FC97E1}" type="parTrans" cxnId="{96975490-0931-4532-8EEA-F532E5FF9295}">
      <dgm:prSet/>
      <dgm:spPr/>
      <dgm:t>
        <a:bodyPr/>
        <a:lstStyle/>
        <a:p>
          <a:endParaRPr lang="en-US"/>
        </a:p>
      </dgm:t>
    </dgm:pt>
    <dgm:pt modelId="{B2793671-EFEB-4F36-A45C-954F9A4472C8}" type="sibTrans" cxnId="{96975490-0931-4532-8EEA-F532E5FF9295}">
      <dgm:prSet/>
      <dgm:spPr/>
      <dgm:t>
        <a:bodyPr/>
        <a:lstStyle/>
        <a:p>
          <a:endParaRPr lang="en-US"/>
        </a:p>
      </dgm:t>
    </dgm:pt>
    <dgm:pt modelId="{712CB1A0-B64E-4A5E-A1E3-720B17FFCAA3}">
      <dgm:prSet/>
      <dgm:spPr/>
      <dgm:t>
        <a:bodyPr/>
        <a:lstStyle/>
        <a:p>
          <a:endParaRPr lang="en-US" dirty="0"/>
        </a:p>
      </dgm:t>
    </dgm:pt>
    <dgm:pt modelId="{21BF657D-7818-4657-A3C4-43504D41453B}" type="parTrans" cxnId="{DA8FA5F4-8ED8-443E-AB5C-95DAA7433031}">
      <dgm:prSet/>
      <dgm:spPr/>
      <dgm:t>
        <a:bodyPr/>
        <a:lstStyle/>
        <a:p>
          <a:endParaRPr lang="en-US"/>
        </a:p>
      </dgm:t>
    </dgm:pt>
    <dgm:pt modelId="{E9BBA7C0-E15B-4B5C-8AFA-983382D0168C}" type="sibTrans" cxnId="{DA8FA5F4-8ED8-443E-AB5C-95DAA7433031}">
      <dgm:prSet/>
      <dgm:spPr/>
      <dgm:t>
        <a:bodyPr/>
        <a:lstStyle/>
        <a:p>
          <a:endParaRPr lang="en-US"/>
        </a:p>
      </dgm:t>
    </dgm:pt>
    <dgm:pt modelId="{6E9F3C9B-13CA-43A8-8836-0B2B41D07DEF}" type="pres">
      <dgm:prSet presAssocID="{05A24E01-5535-46B9-A9A1-A9A07E639A88}" presName="root" presStyleCnt="0">
        <dgm:presLayoutVars>
          <dgm:chMax/>
          <dgm:chPref/>
          <dgm:animLvl val="lvl"/>
        </dgm:presLayoutVars>
      </dgm:prSet>
      <dgm:spPr/>
    </dgm:pt>
    <dgm:pt modelId="{E8AACCBB-6709-4071-B389-3BB226B3A586}" type="pres">
      <dgm:prSet presAssocID="{05A24E01-5535-46B9-A9A1-A9A07E639A88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F74CED-5217-4282-85F1-1C12DC84731C}" type="pres">
      <dgm:prSet presAssocID="{05A24E01-5535-46B9-A9A1-A9A07E639A88}" presName="nodes" presStyleCnt="0">
        <dgm:presLayoutVars>
          <dgm:chMax/>
          <dgm:chPref/>
          <dgm:animLvl val="lvl"/>
        </dgm:presLayoutVars>
      </dgm:prSet>
      <dgm:spPr/>
    </dgm:pt>
    <dgm:pt modelId="{AC377099-4DAE-451C-ADE9-98036E2679B5}" type="pres">
      <dgm:prSet presAssocID="{58FF46FB-368D-4E9C-A650-0513B8879DA8}" presName="composite" presStyleCnt="0"/>
      <dgm:spPr/>
    </dgm:pt>
    <dgm:pt modelId="{B6C94ECD-6415-4250-B4AD-F67BF5BECFB8}" type="pres">
      <dgm:prSet presAssocID="{58FF46FB-368D-4E9C-A650-0513B8879DA8}" presName="ConnectorPoint" presStyleLbl="lnNode1" presStyleIdx="0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E99BB09-1B86-4308-A570-3981E6DD3A06}" type="pres">
      <dgm:prSet presAssocID="{58FF46FB-368D-4E9C-A650-0513B8879DA8}" presName="DropPinPlaceHolder" presStyleCnt="0"/>
      <dgm:spPr/>
    </dgm:pt>
    <dgm:pt modelId="{0ED6E8D6-BD44-4400-BC14-1BC75CB979A3}" type="pres">
      <dgm:prSet presAssocID="{58FF46FB-368D-4E9C-A650-0513B8879DA8}" presName="DropPin" presStyleLbl="alignNode1" presStyleIdx="0" presStyleCnt="5" custLinFactNeighborX="65647"/>
      <dgm:spPr>
        <a:xfrm rot="8100000">
          <a:off x="48752" y="319863"/>
          <a:ext cx="204134" cy="204134"/>
        </a:xfrm>
        <a:prstGeom prst="teardrop">
          <a:avLst>
            <a:gd name="adj" fmla="val 115000"/>
          </a:avLst>
        </a:prstGeom>
      </dgm:spPr>
    </dgm:pt>
    <dgm:pt modelId="{5B7FC7CF-F58D-48D5-8BCC-38D6EE87890B}" type="pres">
      <dgm:prSet presAssocID="{58FF46FB-368D-4E9C-A650-0513B8879DA8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2143A46-815A-49BF-9455-C0385022444F}" type="pres">
      <dgm:prSet presAssocID="{58FF46FB-368D-4E9C-A650-0513B8879DA8}" presName="L2TextContainer" presStyleLbl="revTx" presStyleIdx="0" presStyleCnt="10">
        <dgm:presLayoutVars>
          <dgm:bulletEnabled val="1"/>
        </dgm:presLayoutVars>
      </dgm:prSet>
      <dgm:spPr/>
    </dgm:pt>
    <dgm:pt modelId="{8E3FB235-DF38-476B-9A0E-B1E583D50944}" type="pres">
      <dgm:prSet presAssocID="{58FF46FB-368D-4E9C-A650-0513B8879DA8}" presName="L1TextContainer" presStyleLbl="revTx" presStyleIdx="1" presStyleCnt="10" custScaleX="81789" custLinFactNeighborX="8021">
        <dgm:presLayoutVars>
          <dgm:chMax val="1"/>
          <dgm:chPref val="1"/>
          <dgm:bulletEnabled val="1"/>
        </dgm:presLayoutVars>
      </dgm:prSet>
      <dgm:spPr/>
    </dgm:pt>
    <dgm:pt modelId="{9AA05CE5-209F-4AD9-BE2C-2A69F76DA8F4}" type="pres">
      <dgm:prSet presAssocID="{58FF46FB-368D-4E9C-A650-0513B8879DA8}" presName="ConnectLine" presStyleLbl="sibTrans1D1" presStyleIdx="0" presStyleCnt="5" custLinFactX="314414" custLinFactNeighborX="400000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17350C28-DA10-4F3B-9FA2-0FE7C12A4ABE}" type="pres">
      <dgm:prSet presAssocID="{58FF46FB-368D-4E9C-A650-0513B8879DA8}" presName="EmptyPlaceHolder" presStyleCnt="0"/>
      <dgm:spPr/>
    </dgm:pt>
    <dgm:pt modelId="{6DA7B85E-9DC6-4F3B-A2BF-09CDEEDB43BC}" type="pres">
      <dgm:prSet presAssocID="{CFA40740-0682-470C-AD5A-CFF53CD12BD2}" presName="spaceBetweenRectangles" presStyleCnt="0"/>
      <dgm:spPr/>
    </dgm:pt>
    <dgm:pt modelId="{95E198A5-BF1E-4979-8B62-BA00272B30F3}" type="pres">
      <dgm:prSet presAssocID="{F681070B-879C-4005-B84D-AB5287AA6A85}" presName="composite" presStyleCnt="0"/>
      <dgm:spPr/>
    </dgm:pt>
    <dgm:pt modelId="{79D08CE7-BA2E-4D76-9C3A-07852DFF1FFB}" type="pres">
      <dgm:prSet presAssocID="{F681070B-879C-4005-B84D-AB5287AA6A85}" presName="ConnectorPoint" presStyleLbl="lnNode1" presStyleIdx="1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4586CB51-AB07-4529-910A-D05EF9210E66}" type="pres">
      <dgm:prSet presAssocID="{F681070B-879C-4005-B84D-AB5287AA6A85}" presName="DropPinPlaceHolder" presStyleCnt="0"/>
      <dgm:spPr/>
    </dgm:pt>
    <dgm:pt modelId="{F0BE0E1A-930A-4B05-9F96-6EC5F6D059D2}" type="pres">
      <dgm:prSet presAssocID="{F681070B-879C-4005-B84D-AB5287AA6A85}" presName="DropPin" presStyleLbl="alignNode1" presStyleIdx="1" presStyleCnt="5"/>
      <dgm:spPr/>
    </dgm:pt>
    <dgm:pt modelId="{BF49EFC8-0946-4DC8-A582-8B955B2700CB}" type="pres">
      <dgm:prSet presAssocID="{F681070B-879C-4005-B84D-AB5287AA6A85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F3DAD6C-2EDD-4121-873E-EF9E37568785}" type="pres">
      <dgm:prSet presAssocID="{F681070B-879C-4005-B84D-AB5287AA6A85}" presName="L2TextContainer" presStyleLbl="revTx" presStyleIdx="2" presStyleCnt="10">
        <dgm:presLayoutVars>
          <dgm:bulletEnabled val="1"/>
        </dgm:presLayoutVars>
      </dgm:prSet>
      <dgm:spPr/>
    </dgm:pt>
    <dgm:pt modelId="{ACB2E86D-9E4F-4166-89E5-7B218DCDC3DE}" type="pres">
      <dgm:prSet presAssocID="{F681070B-879C-4005-B84D-AB5287AA6A85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A11BE60B-A6D1-48CB-9F19-C66D850E1179}" type="pres">
      <dgm:prSet presAssocID="{F681070B-879C-4005-B84D-AB5287AA6A85}" presName="ConnectLine" presStyleLbl="sibTrans1D1" presStyleIdx="1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11417534-65A2-44C4-9B02-AF076EF6FB81}" type="pres">
      <dgm:prSet presAssocID="{F681070B-879C-4005-B84D-AB5287AA6A85}" presName="EmptyPlaceHolder" presStyleCnt="0"/>
      <dgm:spPr/>
    </dgm:pt>
    <dgm:pt modelId="{975ACD7F-CFC0-4120-9B3A-BF7A22176C09}" type="pres">
      <dgm:prSet presAssocID="{C4D8BFF1-D939-4665-A5BA-3A891F6665B7}" presName="spaceBetweenRectangles" presStyleCnt="0"/>
      <dgm:spPr/>
    </dgm:pt>
    <dgm:pt modelId="{CF519A69-9940-494F-8406-D0D876E3CD26}" type="pres">
      <dgm:prSet presAssocID="{D05E1923-5021-40F7-B4EF-E582E23A699D}" presName="composite" presStyleCnt="0"/>
      <dgm:spPr/>
    </dgm:pt>
    <dgm:pt modelId="{714429FF-AAA3-4358-8C5F-1A7F29AA2B7B}" type="pres">
      <dgm:prSet presAssocID="{D05E1923-5021-40F7-B4EF-E582E23A699D}" presName="ConnectorPoint" presStyleLbl="lnNode1" presStyleIdx="2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B8B1E8E-162B-4E3E-9E31-BA5CFBD3ED9D}" type="pres">
      <dgm:prSet presAssocID="{D05E1923-5021-40F7-B4EF-E582E23A699D}" presName="DropPinPlaceHolder" presStyleCnt="0"/>
      <dgm:spPr/>
    </dgm:pt>
    <dgm:pt modelId="{358CAA11-0A87-4861-8B4E-913B1EAD1334}" type="pres">
      <dgm:prSet presAssocID="{D05E1923-5021-40F7-B4EF-E582E23A699D}" presName="DropPin" presStyleLbl="alignNode1" presStyleIdx="2" presStyleCnt="5" custLinFactX="9543" custLinFactNeighborX="100000"/>
      <dgm:spPr>
        <a:xfrm rot="18900000">
          <a:off x="1526266" y="2251860"/>
          <a:ext cx="204134" cy="204134"/>
        </a:xfrm>
        <a:prstGeom prst="teardrop">
          <a:avLst>
            <a:gd name="adj" fmla="val 115000"/>
          </a:avLst>
        </a:prstGeom>
      </dgm:spPr>
    </dgm:pt>
    <dgm:pt modelId="{B1A1A837-F261-404B-A808-B2F4154CE8A2}" type="pres">
      <dgm:prSet presAssocID="{D05E1923-5021-40F7-B4EF-E582E23A699D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5F3F650-2E42-488A-AD4F-C4BD47D19A84}" type="pres">
      <dgm:prSet presAssocID="{D05E1923-5021-40F7-B4EF-E582E23A699D}" presName="L2TextContainer" presStyleLbl="revTx" presStyleIdx="4" presStyleCnt="10">
        <dgm:presLayoutVars>
          <dgm:bulletEnabled val="1"/>
        </dgm:presLayoutVars>
      </dgm:prSet>
      <dgm:spPr/>
    </dgm:pt>
    <dgm:pt modelId="{223C5207-4FA2-4A6C-8F43-20BD55767C99}" type="pres">
      <dgm:prSet presAssocID="{D05E1923-5021-40F7-B4EF-E582E23A699D}" presName="L1TextContainer" presStyleLbl="revTx" presStyleIdx="5" presStyleCnt="10" custLinFactNeighborX="25451">
        <dgm:presLayoutVars>
          <dgm:chMax val="1"/>
          <dgm:chPref val="1"/>
          <dgm:bulletEnabled val="1"/>
        </dgm:presLayoutVars>
      </dgm:prSet>
      <dgm:spPr/>
    </dgm:pt>
    <dgm:pt modelId="{4FE5EB5D-4CEF-4D0D-9394-0534E61844BE}" type="pres">
      <dgm:prSet presAssocID="{D05E1923-5021-40F7-B4EF-E582E23A699D}" presName="ConnectLine" presStyleLbl="sibTrans1D1" presStyleIdx="2" presStyleCnt="5" custLinFactX="600000" custLinFactNeighborX="60570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C869059-0AEC-4D98-8C46-CB603A342C72}" type="pres">
      <dgm:prSet presAssocID="{D05E1923-5021-40F7-B4EF-E582E23A699D}" presName="EmptyPlaceHolder" presStyleCnt="0"/>
      <dgm:spPr/>
    </dgm:pt>
    <dgm:pt modelId="{408BA715-9739-461D-BFDE-88EDAE355E60}" type="pres">
      <dgm:prSet presAssocID="{F020958C-EF86-4274-85F9-318F2792F7B6}" presName="spaceBetweenRectangles" presStyleCnt="0"/>
      <dgm:spPr/>
    </dgm:pt>
    <dgm:pt modelId="{D512C7F9-87A6-4BA9-AFAC-03FF1578D945}" type="pres">
      <dgm:prSet presAssocID="{FA8F44BD-C8C7-462C-9756-1EC498E86842}" presName="composite" presStyleCnt="0"/>
      <dgm:spPr/>
    </dgm:pt>
    <dgm:pt modelId="{152AD014-AFD0-4700-A468-4D562874339A}" type="pres">
      <dgm:prSet presAssocID="{FA8F44BD-C8C7-462C-9756-1EC498E86842}" presName="ConnectorPoint" presStyleLbl="lnNode1" presStyleIdx="3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CE2C4D8-4380-442D-A6C2-0B468BF3C74C}" type="pres">
      <dgm:prSet presAssocID="{FA8F44BD-C8C7-462C-9756-1EC498E86842}" presName="DropPinPlaceHolder" presStyleCnt="0"/>
      <dgm:spPr/>
    </dgm:pt>
    <dgm:pt modelId="{72C82E90-F103-439C-8371-CFFB0927B9DE}" type="pres">
      <dgm:prSet presAssocID="{FA8F44BD-C8C7-462C-9756-1EC498E86842}" presName="DropPin" presStyleLbl="alignNode1" presStyleIdx="3" presStyleCnt="5" custLinFactX="15526" custLinFactNeighborX="100000"/>
      <dgm:spPr>
        <a:xfrm rot="8100000">
          <a:off x="3003781" y="319863"/>
          <a:ext cx="204134" cy="204134"/>
        </a:xfrm>
        <a:prstGeom prst="teardrop">
          <a:avLst>
            <a:gd name="adj" fmla="val 115000"/>
          </a:avLst>
        </a:prstGeom>
      </dgm:spPr>
    </dgm:pt>
    <dgm:pt modelId="{5D519322-C1DD-47AE-92C0-13575134BC76}" type="pres">
      <dgm:prSet presAssocID="{FA8F44BD-C8C7-462C-9756-1EC498E86842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6DDA0FE-83E2-423C-9F13-58A61EB68487}" type="pres">
      <dgm:prSet presAssocID="{FA8F44BD-C8C7-462C-9756-1EC498E86842}" presName="L2TextContainer" presStyleLbl="revTx" presStyleIdx="6" presStyleCnt="10">
        <dgm:presLayoutVars>
          <dgm:bulletEnabled val="1"/>
        </dgm:presLayoutVars>
      </dgm:prSet>
      <dgm:spPr/>
    </dgm:pt>
    <dgm:pt modelId="{2D6C7916-1130-46A8-833B-A6278CBD2192}" type="pres">
      <dgm:prSet presAssocID="{FA8F44BD-C8C7-462C-9756-1EC498E86842}" presName="L1TextContainer" presStyleLbl="revTx" presStyleIdx="7" presStyleCnt="10" custScaleX="98312" custLinFactNeighborX="20024" custLinFactNeighborY="-3411">
        <dgm:presLayoutVars>
          <dgm:chMax val="1"/>
          <dgm:chPref val="1"/>
          <dgm:bulletEnabled val="1"/>
        </dgm:presLayoutVars>
      </dgm:prSet>
      <dgm:spPr/>
    </dgm:pt>
    <dgm:pt modelId="{4D953791-5C2F-4A75-A8F4-6ED7EAB5E015}" type="pres">
      <dgm:prSet presAssocID="{FA8F44BD-C8C7-462C-9756-1EC498E86842}" presName="ConnectLine" presStyleLbl="sibTrans1D1" presStyleIdx="3" presStyleCnt="5" custLinFactX="600000" custLinFactNeighborX="673669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22A72E40-4DCC-4F48-AADD-29738FD37A2C}" type="pres">
      <dgm:prSet presAssocID="{FA8F44BD-C8C7-462C-9756-1EC498E86842}" presName="EmptyPlaceHolder" presStyleCnt="0"/>
      <dgm:spPr/>
    </dgm:pt>
    <dgm:pt modelId="{2DCDF881-DE8D-465E-B64D-AE3850D37405}" type="pres">
      <dgm:prSet presAssocID="{8C8A9736-03DA-4B1C-A590-10B4AD89452B}" presName="spaceBetweenRectangles" presStyleCnt="0"/>
      <dgm:spPr/>
    </dgm:pt>
    <dgm:pt modelId="{7046CC8E-AAC4-4B6F-8D2F-2D0EAB50C059}" type="pres">
      <dgm:prSet presAssocID="{9F3425CC-16F7-43A6-BA4A-7CF947975189}" presName="composite" presStyleCnt="0"/>
      <dgm:spPr/>
    </dgm:pt>
    <dgm:pt modelId="{81A97BE1-AF68-4A3C-9287-8EB7C4107446}" type="pres">
      <dgm:prSet presAssocID="{9F3425CC-16F7-43A6-BA4A-7CF947975189}" presName="ConnectorPoint" presStyleLbl="lnNode1" presStyleIdx="4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6E8CB37-3A23-441D-BBF4-0741A9A962A9}" type="pres">
      <dgm:prSet presAssocID="{9F3425CC-16F7-43A6-BA4A-7CF947975189}" presName="DropPinPlaceHolder" presStyleCnt="0"/>
      <dgm:spPr/>
    </dgm:pt>
    <dgm:pt modelId="{140C5A81-98CC-43CE-84D8-06450D75B3C6}" type="pres">
      <dgm:prSet presAssocID="{9F3425CC-16F7-43A6-BA4A-7CF947975189}" presName="DropPin" presStyleLbl="alignNode1" presStyleIdx="4" presStyleCnt="5" custLinFactX="91917" custLinFactNeighborX="100000"/>
      <dgm:spPr/>
    </dgm:pt>
    <dgm:pt modelId="{620573F5-443D-43C7-A5DA-7224FEEB5944}" type="pres">
      <dgm:prSet presAssocID="{9F3425CC-16F7-43A6-BA4A-7CF947975189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51E037EB-44E9-4EF3-A897-CC164D92C60F}" type="pres">
      <dgm:prSet presAssocID="{9F3425CC-16F7-43A6-BA4A-7CF947975189}" presName="L2TextContainer" presStyleLbl="revTx" presStyleIdx="8" presStyleCnt="10">
        <dgm:presLayoutVars>
          <dgm:bulletEnabled val="1"/>
        </dgm:presLayoutVars>
      </dgm:prSet>
      <dgm:spPr/>
    </dgm:pt>
    <dgm:pt modelId="{3F6EE84B-EA87-4C2A-B3F1-C58032267A5E}" type="pres">
      <dgm:prSet presAssocID="{9F3425CC-16F7-43A6-BA4A-7CF947975189}" presName="L1TextContainer" presStyleLbl="revTx" presStyleIdx="9" presStyleCnt="10" custScaleX="70317" custLinFactNeighborX="15287" custLinFactNeighborY="12700">
        <dgm:presLayoutVars>
          <dgm:chMax val="1"/>
          <dgm:chPref val="1"/>
          <dgm:bulletEnabled val="1"/>
        </dgm:presLayoutVars>
      </dgm:prSet>
      <dgm:spPr/>
    </dgm:pt>
    <dgm:pt modelId="{55851090-82B6-4D97-B594-98D40B4A5476}" type="pres">
      <dgm:prSet presAssocID="{9F3425CC-16F7-43A6-BA4A-7CF947975189}" presName="ConnectLine" presStyleLbl="sibTrans1D1" presStyleIdx="4" presStyleCnt="5" custLinFactX="1100000" custLinFactNeighborX="1139087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7409DFB5-942F-4948-8638-2F0707E10BC5}" type="pres">
      <dgm:prSet presAssocID="{9F3425CC-16F7-43A6-BA4A-7CF947975189}" presName="EmptyPlaceHolder" presStyleCnt="0"/>
      <dgm:spPr/>
    </dgm:pt>
  </dgm:ptLst>
  <dgm:cxnLst>
    <dgm:cxn modelId="{C3A1C60D-63BB-4E34-AD47-96AABDB6084E}" type="presOf" srcId="{D05E1923-5021-40F7-B4EF-E582E23A699D}" destId="{223C5207-4FA2-4A6C-8F43-20BD55767C99}" srcOrd="0" destOrd="0" presId="urn:microsoft.com/office/officeart/2017/3/layout/DropPinTimeline"/>
    <dgm:cxn modelId="{63C92C26-439B-4384-82F9-8893B45DF0AE}" type="presOf" srcId="{65CC07E8-1F3D-465E-B7DA-05BDD686043F}" destId="{51E037EB-44E9-4EF3-A897-CC164D92C60F}" srcOrd="0" destOrd="0" presId="urn:microsoft.com/office/officeart/2017/3/layout/DropPinTimeline"/>
    <dgm:cxn modelId="{1B32EF2C-9DB5-4504-A9DA-B4956CC00208}" srcId="{FA8F44BD-C8C7-462C-9756-1EC498E86842}" destId="{EFEB4D61-3A9C-4140-977F-3C3F5C9EE9D1}" srcOrd="0" destOrd="0" parTransId="{57D352E4-0431-4F68-B8F1-61BFA34799AA}" sibTransId="{0ECC32B6-1E7C-4AA4-9DBF-D69B7C5E64A9}"/>
    <dgm:cxn modelId="{0D51BD2E-4619-469B-B233-EBAC3D4D0BA6}" srcId="{05A24E01-5535-46B9-A9A1-A9A07E639A88}" destId="{FA8F44BD-C8C7-462C-9756-1EC498E86842}" srcOrd="3" destOrd="0" parTransId="{F47063EE-4B58-4EDE-A4F2-A4BD81B82F21}" sibTransId="{8C8A9736-03DA-4B1C-A590-10B4AD89452B}"/>
    <dgm:cxn modelId="{72110532-7FD4-43B3-BB31-89CBD73DCAB8}" type="presOf" srcId="{9F3425CC-16F7-43A6-BA4A-7CF947975189}" destId="{3F6EE84B-EA87-4C2A-B3F1-C58032267A5E}" srcOrd="0" destOrd="0" presId="urn:microsoft.com/office/officeart/2017/3/layout/DropPinTimeline"/>
    <dgm:cxn modelId="{C5645B39-CB65-4A0A-B369-E455C3B827C3}" srcId="{05A24E01-5535-46B9-A9A1-A9A07E639A88}" destId="{58FF46FB-368D-4E9C-A650-0513B8879DA8}" srcOrd="0" destOrd="0" parTransId="{11DFA284-5E99-474D-BF05-364A45269DC7}" sibTransId="{CFA40740-0682-470C-AD5A-CFF53CD12BD2}"/>
    <dgm:cxn modelId="{7DDF5444-F976-4F04-88A9-CF8B15238792}" type="presOf" srcId="{58FF46FB-368D-4E9C-A650-0513B8879DA8}" destId="{8E3FB235-DF38-476B-9A0E-B1E583D50944}" srcOrd="0" destOrd="0" presId="urn:microsoft.com/office/officeart/2017/3/layout/DropPinTimeline"/>
    <dgm:cxn modelId="{1690634A-EBA7-4881-9E5F-0C82421D4CDF}" type="presOf" srcId="{FA8F44BD-C8C7-462C-9756-1EC498E86842}" destId="{2D6C7916-1130-46A8-833B-A6278CBD2192}" srcOrd="0" destOrd="0" presId="urn:microsoft.com/office/officeart/2017/3/layout/DropPinTimeline"/>
    <dgm:cxn modelId="{B659504B-18E4-4D89-A17C-34ABB280AE52}" srcId="{58FF46FB-368D-4E9C-A650-0513B8879DA8}" destId="{9A875394-CA1E-4432-AEEB-9054FCFF5E0E}" srcOrd="0" destOrd="0" parTransId="{FCC92BDD-6EA3-421D-9DA8-7D3A12D003B6}" sibTransId="{0314452B-82A0-42F4-9551-DF00CFFC3580}"/>
    <dgm:cxn modelId="{6B21C451-CEA7-4F3D-AEEC-EA3B6B668D3C}" type="presOf" srcId="{F681070B-879C-4005-B84D-AB5287AA6A85}" destId="{ACB2E86D-9E4F-4166-89E5-7B218DCDC3DE}" srcOrd="0" destOrd="0" presId="urn:microsoft.com/office/officeart/2017/3/layout/DropPinTimeline"/>
    <dgm:cxn modelId="{4876CF51-F110-4E25-8FD4-08D25B4B0AB8}" srcId="{D05E1923-5021-40F7-B4EF-E582E23A699D}" destId="{579089A8-5362-4BA4-9163-D19228C1808F}" srcOrd="0" destOrd="0" parTransId="{FB2DEB6E-B29F-4E51-960A-23ECC62EBF38}" sibTransId="{1C5328B1-AC18-4CF7-A034-BB0592F4A2A1}"/>
    <dgm:cxn modelId="{0E3C0753-6173-4CC6-AE8D-3A01915B8B30}" type="presOf" srcId="{712CB1A0-B64E-4A5E-A1E3-720B17FFCAA3}" destId="{51E037EB-44E9-4EF3-A897-CC164D92C60F}" srcOrd="0" destOrd="1" presId="urn:microsoft.com/office/officeart/2017/3/layout/DropPinTimeline"/>
    <dgm:cxn modelId="{B9F0B583-D02F-4EF4-83A8-DFD7B32B9433}" type="presOf" srcId="{9A875394-CA1E-4432-AEEB-9054FCFF5E0E}" destId="{D2143A46-815A-49BF-9455-C0385022444F}" srcOrd="0" destOrd="0" presId="urn:microsoft.com/office/officeart/2017/3/layout/DropPinTimeline"/>
    <dgm:cxn modelId="{96975490-0931-4532-8EEA-F532E5FF9295}" srcId="{F681070B-879C-4005-B84D-AB5287AA6A85}" destId="{CCA73998-85CE-4764-A978-E6E6407047F2}" srcOrd="0" destOrd="0" parTransId="{5D37508F-E819-408C-ADA6-7F4591FC97E1}" sibTransId="{B2793671-EFEB-4F36-A45C-954F9A4472C8}"/>
    <dgm:cxn modelId="{05E46BC3-D438-4657-81F4-1CB666994769}" type="presOf" srcId="{CCA73998-85CE-4764-A978-E6E6407047F2}" destId="{1F3DAD6C-2EDD-4121-873E-EF9E37568785}" srcOrd="0" destOrd="0" presId="urn:microsoft.com/office/officeart/2017/3/layout/DropPinTimeline"/>
    <dgm:cxn modelId="{38D8DCCA-6C84-4D3E-A687-F74888A50208}" srcId="{05A24E01-5535-46B9-A9A1-A9A07E639A88}" destId="{9F3425CC-16F7-43A6-BA4A-7CF947975189}" srcOrd="4" destOrd="0" parTransId="{9CF0D22A-E761-4CB1-BE00-B70AF7218F89}" sibTransId="{90AE578A-C448-4CD5-BA6A-805AE4F9B093}"/>
    <dgm:cxn modelId="{72C4D6D9-419A-42C1-A76D-84599F65BB08}" srcId="{05A24E01-5535-46B9-A9A1-A9A07E639A88}" destId="{D05E1923-5021-40F7-B4EF-E582E23A699D}" srcOrd="2" destOrd="0" parTransId="{FD6C5CD2-9CED-4BE6-89CD-A5A5CCE63B3E}" sibTransId="{F020958C-EF86-4274-85F9-318F2792F7B6}"/>
    <dgm:cxn modelId="{C6A73EDB-89B0-4756-9ECD-83E9B8AB77E5}" type="presOf" srcId="{EFEB4D61-3A9C-4140-977F-3C3F5C9EE9D1}" destId="{96DDA0FE-83E2-423C-9F13-58A61EB68487}" srcOrd="0" destOrd="0" presId="urn:microsoft.com/office/officeart/2017/3/layout/DropPinTimeline"/>
    <dgm:cxn modelId="{FE7849EA-5B37-43C8-B217-CD4E30A8E545}" type="presOf" srcId="{05A24E01-5535-46B9-A9A1-A9A07E639A88}" destId="{6E9F3C9B-13CA-43A8-8836-0B2B41D07DEF}" srcOrd="0" destOrd="0" presId="urn:microsoft.com/office/officeart/2017/3/layout/DropPinTimeline"/>
    <dgm:cxn modelId="{1D0670F1-BFE2-4A1E-89C3-27AB5EB25EC0}" srcId="{05A24E01-5535-46B9-A9A1-A9A07E639A88}" destId="{F681070B-879C-4005-B84D-AB5287AA6A85}" srcOrd="1" destOrd="0" parTransId="{D1D3BD40-64DD-4797-8194-A16571260202}" sibTransId="{C4D8BFF1-D939-4665-A5BA-3A891F6665B7}"/>
    <dgm:cxn modelId="{DC6269F4-0C31-4613-A809-E8E029CAD0D1}" type="presOf" srcId="{579089A8-5362-4BA4-9163-D19228C1808F}" destId="{B5F3F650-2E42-488A-AD4F-C4BD47D19A84}" srcOrd="0" destOrd="0" presId="urn:microsoft.com/office/officeart/2017/3/layout/DropPinTimeline"/>
    <dgm:cxn modelId="{DA8FA5F4-8ED8-443E-AB5C-95DAA7433031}" srcId="{9F3425CC-16F7-43A6-BA4A-7CF947975189}" destId="{712CB1A0-B64E-4A5E-A1E3-720B17FFCAA3}" srcOrd="1" destOrd="0" parTransId="{21BF657D-7818-4657-A3C4-43504D41453B}" sibTransId="{E9BBA7C0-E15B-4B5C-8AFA-983382D0168C}"/>
    <dgm:cxn modelId="{D516A7FA-BD85-4A23-A2A0-355BA023F519}" srcId="{9F3425CC-16F7-43A6-BA4A-7CF947975189}" destId="{65CC07E8-1F3D-465E-B7DA-05BDD686043F}" srcOrd="0" destOrd="0" parTransId="{A3B6530F-2493-47AA-9D1E-09F674A078D5}" sibTransId="{E95B1A36-19FC-43D5-A59E-9C048E5CD0FB}"/>
    <dgm:cxn modelId="{2FED2A5E-98EB-4859-AB3F-062F22EEC890}" type="presParOf" srcId="{6E9F3C9B-13CA-43A8-8836-0B2B41D07DEF}" destId="{E8AACCBB-6709-4071-B389-3BB226B3A586}" srcOrd="0" destOrd="0" presId="urn:microsoft.com/office/officeart/2017/3/layout/DropPinTimeline"/>
    <dgm:cxn modelId="{6DE443D7-8EE2-4FBC-842D-B6B9C44204D0}" type="presParOf" srcId="{6E9F3C9B-13CA-43A8-8836-0B2B41D07DEF}" destId="{E6F74CED-5217-4282-85F1-1C12DC84731C}" srcOrd="1" destOrd="0" presId="urn:microsoft.com/office/officeart/2017/3/layout/DropPinTimeline"/>
    <dgm:cxn modelId="{C773189E-DF31-4C58-A290-F5DFD7DCF8B1}" type="presParOf" srcId="{E6F74CED-5217-4282-85F1-1C12DC84731C}" destId="{AC377099-4DAE-451C-ADE9-98036E2679B5}" srcOrd="0" destOrd="0" presId="urn:microsoft.com/office/officeart/2017/3/layout/DropPinTimeline"/>
    <dgm:cxn modelId="{04D71AD3-A9B8-46E1-AB82-BB594FCE110E}" type="presParOf" srcId="{AC377099-4DAE-451C-ADE9-98036E2679B5}" destId="{B6C94ECD-6415-4250-B4AD-F67BF5BECFB8}" srcOrd="0" destOrd="0" presId="urn:microsoft.com/office/officeart/2017/3/layout/DropPinTimeline"/>
    <dgm:cxn modelId="{4D9D677D-9448-43AF-978B-5C7E7661F4F9}" type="presParOf" srcId="{AC377099-4DAE-451C-ADE9-98036E2679B5}" destId="{0E99BB09-1B86-4308-A570-3981E6DD3A06}" srcOrd="1" destOrd="0" presId="urn:microsoft.com/office/officeart/2017/3/layout/DropPinTimeline"/>
    <dgm:cxn modelId="{C213A57E-D4AE-4C05-AA12-FE8CC1989639}" type="presParOf" srcId="{0E99BB09-1B86-4308-A570-3981E6DD3A06}" destId="{0ED6E8D6-BD44-4400-BC14-1BC75CB979A3}" srcOrd="0" destOrd="0" presId="urn:microsoft.com/office/officeart/2017/3/layout/DropPinTimeline"/>
    <dgm:cxn modelId="{927F0821-BB24-4368-A4D4-046EB89F39DD}" type="presParOf" srcId="{0E99BB09-1B86-4308-A570-3981E6DD3A06}" destId="{5B7FC7CF-F58D-48D5-8BCC-38D6EE87890B}" srcOrd="1" destOrd="0" presId="urn:microsoft.com/office/officeart/2017/3/layout/DropPinTimeline"/>
    <dgm:cxn modelId="{F517DE46-1EA2-46F3-8833-EE234EEF5B09}" type="presParOf" srcId="{AC377099-4DAE-451C-ADE9-98036E2679B5}" destId="{D2143A46-815A-49BF-9455-C0385022444F}" srcOrd="2" destOrd="0" presId="urn:microsoft.com/office/officeart/2017/3/layout/DropPinTimeline"/>
    <dgm:cxn modelId="{75F0F73C-AD49-4A34-842E-A65EF46645BA}" type="presParOf" srcId="{AC377099-4DAE-451C-ADE9-98036E2679B5}" destId="{8E3FB235-DF38-476B-9A0E-B1E583D50944}" srcOrd="3" destOrd="0" presId="urn:microsoft.com/office/officeart/2017/3/layout/DropPinTimeline"/>
    <dgm:cxn modelId="{071A2262-20BC-4D30-AB90-12B0A0FEB6EF}" type="presParOf" srcId="{AC377099-4DAE-451C-ADE9-98036E2679B5}" destId="{9AA05CE5-209F-4AD9-BE2C-2A69F76DA8F4}" srcOrd="4" destOrd="0" presId="urn:microsoft.com/office/officeart/2017/3/layout/DropPinTimeline"/>
    <dgm:cxn modelId="{0D0471BD-C944-46DB-9B0D-12B6F025E4F4}" type="presParOf" srcId="{AC377099-4DAE-451C-ADE9-98036E2679B5}" destId="{17350C28-DA10-4F3B-9FA2-0FE7C12A4ABE}" srcOrd="5" destOrd="0" presId="urn:microsoft.com/office/officeart/2017/3/layout/DropPinTimeline"/>
    <dgm:cxn modelId="{37FF9AEE-1EE5-440D-B822-B54671B03AAC}" type="presParOf" srcId="{E6F74CED-5217-4282-85F1-1C12DC84731C}" destId="{6DA7B85E-9DC6-4F3B-A2BF-09CDEEDB43BC}" srcOrd="1" destOrd="0" presId="urn:microsoft.com/office/officeart/2017/3/layout/DropPinTimeline"/>
    <dgm:cxn modelId="{CE2A2B54-E0B2-43E3-8B93-761D87DA9F92}" type="presParOf" srcId="{E6F74CED-5217-4282-85F1-1C12DC84731C}" destId="{95E198A5-BF1E-4979-8B62-BA00272B30F3}" srcOrd="2" destOrd="0" presId="urn:microsoft.com/office/officeart/2017/3/layout/DropPinTimeline"/>
    <dgm:cxn modelId="{17A0CD81-3DBE-4951-8746-7ABC3BC11211}" type="presParOf" srcId="{95E198A5-BF1E-4979-8B62-BA00272B30F3}" destId="{79D08CE7-BA2E-4D76-9C3A-07852DFF1FFB}" srcOrd="0" destOrd="0" presId="urn:microsoft.com/office/officeart/2017/3/layout/DropPinTimeline"/>
    <dgm:cxn modelId="{492E554F-95B4-4CAD-A52D-CDE6C4CEE51B}" type="presParOf" srcId="{95E198A5-BF1E-4979-8B62-BA00272B30F3}" destId="{4586CB51-AB07-4529-910A-D05EF9210E66}" srcOrd="1" destOrd="0" presId="urn:microsoft.com/office/officeart/2017/3/layout/DropPinTimeline"/>
    <dgm:cxn modelId="{12A5953C-460F-428C-A78F-82AF80B00FA8}" type="presParOf" srcId="{4586CB51-AB07-4529-910A-D05EF9210E66}" destId="{F0BE0E1A-930A-4B05-9F96-6EC5F6D059D2}" srcOrd="0" destOrd="0" presId="urn:microsoft.com/office/officeart/2017/3/layout/DropPinTimeline"/>
    <dgm:cxn modelId="{0D7CF366-8E5D-421A-87F1-54D9D33E3F30}" type="presParOf" srcId="{4586CB51-AB07-4529-910A-D05EF9210E66}" destId="{BF49EFC8-0946-4DC8-A582-8B955B2700CB}" srcOrd="1" destOrd="0" presId="urn:microsoft.com/office/officeart/2017/3/layout/DropPinTimeline"/>
    <dgm:cxn modelId="{A5D112E0-9C6B-42B2-8BFB-204F0E9A421B}" type="presParOf" srcId="{95E198A5-BF1E-4979-8B62-BA00272B30F3}" destId="{1F3DAD6C-2EDD-4121-873E-EF9E37568785}" srcOrd="2" destOrd="0" presId="urn:microsoft.com/office/officeart/2017/3/layout/DropPinTimeline"/>
    <dgm:cxn modelId="{1D3C4D39-0B28-4C7C-90E8-FDC8849B2136}" type="presParOf" srcId="{95E198A5-BF1E-4979-8B62-BA00272B30F3}" destId="{ACB2E86D-9E4F-4166-89E5-7B218DCDC3DE}" srcOrd="3" destOrd="0" presId="urn:microsoft.com/office/officeart/2017/3/layout/DropPinTimeline"/>
    <dgm:cxn modelId="{959CF850-5702-4B68-9071-B38E6F735132}" type="presParOf" srcId="{95E198A5-BF1E-4979-8B62-BA00272B30F3}" destId="{A11BE60B-A6D1-48CB-9F19-C66D850E1179}" srcOrd="4" destOrd="0" presId="urn:microsoft.com/office/officeart/2017/3/layout/DropPinTimeline"/>
    <dgm:cxn modelId="{6177FFA8-E167-4D0D-9A9B-1CDB2C25816E}" type="presParOf" srcId="{95E198A5-BF1E-4979-8B62-BA00272B30F3}" destId="{11417534-65A2-44C4-9B02-AF076EF6FB81}" srcOrd="5" destOrd="0" presId="urn:microsoft.com/office/officeart/2017/3/layout/DropPinTimeline"/>
    <dgm:cxn modelId="{AC78D2C8-D2BE-45AE-B64A-77A580D0D42A}" type="presParOf" srcId="{E6F74CED-5217-4282-85F1-1C12DC84731C}" destId="{975ACD7F-CFC0-4120-9B3A-BF7A22176C09}" srcOrd="3" destOrd="0" presId="urn:microsoft.com/office/officeart/2017/3/layout/DropPinTimeline"/>
    <dgm:cxn modelId="{3FF77B45-DC34-4E18-8B7E-49C274966E23}" type="presParOf" srcId="{E6F74CED-5217-4282-85F1-1C12DC84731C}" destId="{CF519A69-9940-494F-8406-D0D876E3CD26}" srcOrd="4" destOrd="0" presId="urn:microsoft.com/office/officeart/2017/3/layout/DropPinTimeline"/>
    <dgm:cxn modelId="{4E60349A-D4EB-4BFE-9374-0F079D59B1FC}" type="presParOf" srcId="{CF519A69-9940-494F-8406-D0D876E3CD26}" destId="{714429FF-AAA3-4358-8C5F-1A7F29AA2B7B}" srcOrd="0" destOrd="0" presId="urn:microsoft.com/office/officeart/2017/3/layout/DropPinTimeline"/>
    <dgm:cxn modelId="{0B07CD93-B91C-4CAF-B94C-3237B0C6F601}" type="presParOf" srcId="{CF519A69-9940-494F-8406-D0D876E3CD26}" destId="{AB8B1E8E-162B-4E3E-9E31-BA5CFBD3ED9D}" srcOrd="1" destOrd="0" presId="urn:microsoft.com/office/officeart/2017/3/layout/DropPinTimeline"/>
    <dgm:cxn modelId="{BB97917A-2BFB-4D8A-94BD-816B0C62D6F6}" type="presParOf" srcId="{AB8B1E8E-162B-4E3E-9E31-BA5CFBD3ED9D}" destId="{358CAA11-0A87-4861-8B4E-913B1EAD1334}" srcOrd="0" destOrd="0" presId="urn:microsoft.com/office/officeart/2017/3/layout/DropPinTimeline"/>
    <dgm:cxn modelId="{FDC4D318-B3AD-4E39-8663-3AFB57531D79}" type="presParOf" srcId="{AB8B1E8E-162B-4E3E-9E31-BA5CFBD3ED9D}" destId="{B1A1A837-F261-404B-A808-B2F4154CE8A2}" srcOrd="1" destOrd="0" presId="urn:microsoft.com/office/officeart/2017/3/layout/DropPinTimeline"/>
    <dgm:cxn modelId="{7F53703E-9DF0-45E5-AC76-7E0CCD3B06EA}" type="presParOf" srcId="{CF519A69-9940-494F-8406-D0D876E3CD26}" destId="{B5F3F650-2E42-488A-AD4F-C4BD47D19A84}" srcOrd="2" destOrd="0" presId="urn:microsoft.com/office/officeart/2017/3/layout/DropPinTimeline"/>
    <dgm:cxn modelId="{B59937ED-9C59-4BBD-AA3C-5D9159504926}" type="presParOf" srcId="{CF519A69-9940-494F-8406-D0D876E3CD26}" destId="{223C5207-4FA2-4A6C-8F43-20BD55767C99}" srcOrd="3" destOrd="0" presId="urn:microsoft.com/office/officeart/2017/3/layout/DropPinTimeline"/>
    <dgm:cxn modelId="{470C2FBB-9D40-4F2C-8107-12E2CA0E70BE}" type="presParOf" srcId="{CF519A69-9940-494F-8406-D0D876E3CD26}" destId="{4FE5EB5D-4CEF-4D0D-9394-0534E61844BE}" srcOrd="4" destOrd="0" presId="urn:microsoft.com/office/officeart/2017/3/layout/DropPinTimeline"/>
    <dgm:cxn modelId="{C1237DFD-87FD-434B-A5C8-02108EF43081}" type="presParOf" srcId="{CF519A69-9940-494F-8406-D0D876E3CD26}" destId="{EC869059-0AEC-4D98-8C46-CB603A342C72}" srcOrd="5" destOrd="0" presId="urn:microsoft.com/office/officeart/2017/3/layout/DropPinTimeline"/>
    <dgm:cxn modelId="{7A1441D0-A5AA-4E6C-9388-511DA29929BF}" type="presParOf" srcId="{E6F74CED-5217-4282-85F1-1C12DC84731C}" destId="{408BA715-9739-461D-BFDE-88EDAE355E60}" srcOrd="5" destOrd="0" presId="urn:microsoft.com/office/officeart/2017/3/layout/DropPinTimeline"/>
    <dgm:cxn modelId="{087F2A81-CFD9-4BF8-96FC-2D4ABA32462F}" type="presParOf" srcId="{E6F74CED-5217-4282-85F1-1C12DC84731C}" destId="{D512C7F9-87A6-4BA9-AFAC-03FF1578D945}" srcOrd="6" destOrd="0" presId="urn:microsoft.com/office/officeart/2017/3/layout/DropPinTimeline"/>
    <dgm:cxn modelId="{8C6217DA-A763-4946-99A2-03C618C428AF}" type="presParOf" srcId="{D512C7F9-87A6-4BA9-AFAC-03FF1578D945}" destId="{152AD014-AFD0-4700-A468-4D562874339A}" srcOrd="0" destOrd="0" presId="urn:microsoft.com/office/officeart/2017/3/layout/DropPinTimeline"/>
    <dgm:cxn modelId="{A6A34287-F5FF-46EE-9A88-F2ECF73903CE}" type="presParOf" srcId="{D512C7F9-87A6-4BA9-AFAC-03FF1578D945}" destId="{6CE2C4D8-4380-442D-A6C2-0B468BF3C74C}" srcOrd="1" destOrd="0" presId="urn:microsoft.com/office/officeart/2017/3/layout/DropPinTimeline"/>
    <dgm:cxn modelId="{D28BF9CF-F026-4786-A1AC-F4F785C54591}" type="presParOf" srcId="{6CE2C4D8-4380-442D-A6C2-0B468BF3C74C}" destId="{72C82E90-F103-439C-8371-CFFB0927B9DE}" srcOrd="0" destOrd="0" presId="urn:microsoft.com/office/officeart/2017/3/layout/DropPinTimeline"/>
    <dgm:cxn modelId="{E33A6BB5-6D3A-4D44-AEFC-75BAB101C26D}" type="presParOf" srcId="{6CE2C4D8-4380-442D-A6C2-0B468BF3C74C}" destId="{5D519322-C1DD-47AE-92C0-13575134BC76}" srcOrd="1" destOrd="0" presId="urn:microsoft.com/office/officeart/2017/3/layout/DropPinTimeline"/>
    <dgm:cxn modelId="{0BFD1614-5731-4306-81F7-E2C949C32A93}" type="presParOf" srcId="{D512C7F9-87A6-4BA9-AFAC-03FF1578D945}" destId="{96DDA0FE-83E2-423C-9F13-58A61EB68487}" srcOrd="2" destOrd="0" presId="urn:microsoft.com/office/officeart/2017/3/layout/DropPinTimeline"/>
    <dgm:cxn modelId="{06EDED26-E685-42BC-BFC2-75C7EA695E40}" type="presParOf" srcId="{D512C7F9-87A6-4BA9-AFAC-03FF1578D945}" destId="{2D6C7916-1130-46A8-833B-A6278CBD2192}" srcOrd="3" destOrd="0" presId="urn:microsoft.com/office/officeart/2017/3/layout/DropPinTimeline"/>
    <dgm:cxn modelId="{A20C8A5A-2D9A-4EF7-BC83-D5EE4B16698D}" type="presParOf" srcId="{D512C7F9-87A6-4BA9-AFAC-03FF1578D945}" destId="{4D953791-5C2F-4A75-A8F4-6ED7EAB5E015}" srcOrd="4" destOrd="0" presId="urn:microsoft.com/office/officeart/2017/3/layout/DropPinTimeline"/>
    <dgm:cxn modelId="{6780D10C-523A-4885-B5BF-84F303790098}" type="presParOf" srcId="{D512C7F9-87A6-4BA9-AFAC-03FF1578D945}" destId="{22A72E40-4DCC-4F48-AADD-29738FD37A2C}" srcOrd="5" destOrd="0" presId="urn:microsoft.com/office/officeart/2017/3/layout/DropPinTimeline"/>
    <dgm:cxn modelId="{82893E6E-9977-4123-95B9-CCBB7E079852}" type="presParOf" srcId="{E6F74CED-5217-4282-85F1-1C12DC84731C}" destId="{2DCDF881-DE8D-465E-B64D-AE3850D37405}" srcOrd="7" destOrd="0" presId="urn:microsoft.com/office/officeart/2017/3/layout/DropPinTimeline"/>
    <dgm:cxn modelId="{CE58A2A3-1136-40CF-BD59-49BD6AE777D7}" type="presParOf" srcId="{E6F74CED-5217-4282-85F1-1C12DC84731C}" destId="{7046CC8E-AAC4-4B6F-8D2F-2D0EAB50C059}" srcOrd="8" destOrd="0" presId="urn:microsoft.com/office/officeart/2017/3/layout/DropPinTimeline"/>
    <dgm:cxn modelId="{0CA1C308-24E6-452B-AA7C-23F8B40101E9}" type="presParOf" srcId="{7046CC8E-AAC4-4B6F-8D2F-2D0EAB50C059}" destId="{81A97BE1-AF68-4A3C-9287-8EB7C4107446}" srcOrd="0" destOrd="0" presId="urn:microsoft.com/office/officeart/2017/3/layout/DropPinTimeline"/>
    <dgm:cxn modelId="{6EA65A57-C3BF-438A-A072-660F3D3BCEEE}" type="presParOf" srcId="{7046CC8E-AAC4-4B6F-8D2F-2D0EAB50C059}" destId="{66E8CB37-3A23-441D-BBF4-0741A9A962A9}" srcOrd="1" destOrd="0" presId="urn:microsoft.com/office/officeart/2017/3/layout/DropPinTimeline"/>
    <dgm:cxn modelId="{2A8E7EA0-35F7-4E54-9948-CAEC32F37FA8}" type="presParOf" srcId="{66E8CB37-3A23-441D-BBF4-0741A9A962A9}" destId="{140C5A81-98CC-43CE-84D8-06450D75B3C6}" srcOrd="0" destOrd="0" presId="urn:microsoft.com/office/officeart/2017/3/layout/DropPinTimeline"/>
    <dgm:cxn modelId="{35C81457-43F0-44FC-8844-ED3DC2B90EF1}" type="presParOf" srcId="{66E8CB37-3A23-441D-BBF4-0741A9A962A9}" destId="{620573F5-443D-43C7-A5DA-7224FEEB5944}" srcOrd="1" destOrd="0" presId="urn:microsoft.com/office/officeart/2017/3/layout/DropPinTimeline"/>
    <dgm:cxn modelId="{A07B5754-263A-4215-AFBE-E65078E21879}" type="presParOf" srcId="{7046CC8E-AAC4-4B6F-8D2F-2D0EAB50C059}" destId="{51E037EB-44E9-4EF3-A897-CC164D92C60F}" srcOrd="2" destOrd="0" presId="urn:microsoft.com/office/officeart/2017/3/layout/DropPinTimeline"/>
    <dgm:cxn modelId="{F9324ED0-CC76-41BE-9889-950A44BF3A76}" type="presParOf" srcId="{7046CC8E-AAC4-4B6F-8D2F-2D0EAB50C059}" destId="{3F6EE84B-EA87-4C2A-B3F1-C58032267A5E}" srcOrd="3" destOrd="0" presId="urn:microsoft.com/office/officeart/2017/3/layout/DropPinTimeline"/>
    <dgm:cxn modelId="{AA6A9272-FA6B-4387-93D0-F3BBE2681E7B}" type="presParOf" srcId="{7046CC8E-AAC4-4B6F-8D2F-2D0EAB50C059}" destId="{55851090-82B6-4D97-B594-98D40B4A5476}" srcOrd="4" destOrd="0" presId="urn:microsoft.com/office/officeart/2017/3/layout/DropPinTimeline"/>
    <dgm:cxn modelId="{B310C991-FA2B-4FDD-8F20-7B6B465DA991}" type="presParOf" srcId="{7046CC8E-AAC4-4B6F-8D2F-2D0EAB50C059}" destId="{7409DFB5-942F-4948-8638-2F0707E10BC5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CCBB-6709-4071-B389-3BB226B3A586}">
      <dsp:nvSpPr>
        <dsp:cNvPr id="0" name=""/>
        <dsp:cNvSpPr/>
      </dsp:nvSpPr>
      <dsp:spPr>
        <a:xfrm>
          <a:off x="0" y="2019300"/>
          <a:ext cx="10323512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E8D6-BD44-4400-BC14-1BC75CB979A3}">
      <dsp:nvSpPr>
        <dsp:cNvPr id="0" name=""/>
        <dsp:cNvSpPr/>
      </dsp:nvSpPr>
      <dsp:spPr>
        <a:xfrm rot="8100000">
          <a:off x="343572" y="465369"/>
          <a:ext cx="296995" cy="296995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FC7CF-F58D-48D5-8BCC-38D6EE87890B}">
      <dsp:nvSpPr>
        <dsp:cNvPr id="0" name=""/>
        <dsp:cNvSpPr/>
      </dsp:nvSpPr>
      <dsp:spPr>
        <a:xfrm>
          <a:off x="376565" y="498363"/>
          <a:ext cx="231007" cy="23100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43A46-815A-49BF-9455-C0385022444F}">
      <dsp:nvSpPr>
        <dsp:cNvPr id="0" name=""/>
        <dsp:cNvSpPr/>
      </dsp:nvSpPr>
      <dsp:spPr>
        <a:xfrm>
          <a:off x="916107" y="823874"/>
          <a:ext cx="2338876" cy="1195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6200" rIns="76200" bIns="1143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Dataset downloaded from </a:t>
          </a:r>
          <a:r>
            <a:rPr lang="en-US" sz="1200" kern="1200" dirty="0" err="1">
              <a:hlinkClick xmlns:r="http://schemas.openxmlformats.org/officeDocument/2006/relationships" r:id="rId1"/>
            </a:rPr>
            <a:t>UNdata</a:t>
          </a:r>
          <a:endParaRPr lang="en-US" sz="1200" b="0" kern="1200" dirty="0">
            <a:latin typeface="+mn-lt"/>
          </a:endParaRPr>
        </a:p>
      </dsp:txBody>
      <dsp:txXfrm>
        <a:off x="916107" y="823874"/>
        <a:ext cx="2338876" cy="1195425"/>
      </dsp:txXfrm>
    </dsp:sp>
    <dsp:sp modelId="{8E3FB235-DF38-476B-9A0E-B1E583D50944}">
      <dsp:nvSpPr>
        <dsp:cNvPr id="0" name=""/>
        <dsp:cNvSpPr/>
      </dsp:nvSpPr>
      <dsp:spPr>
        <a:xfrm>
          <a:off x="916107" y="403860"/>
          <a:ext cx="2338876" cy="420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89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cap="none" spc="0" baseline="0" dirty="0">
              <a:latin typeface="+mn-lt"/>
              <a:ea typeface="+mn-ea"/>
              <a:cs typeface="+mn-cs"/>
            </a:rPr>
            <a:t>Data Sourcing</a:t>
          </a:r>
        </a:p>
      </dsp:txBody>
      <dsp:txXfrm>
        <a:off x="916107" y="403860"/>
        <a:ext cx="2338876" cy="420014"/>
      </dsp:txXfrm>
    </dsp:sp>
    <dsp:sp modelId="{9AA05CE5-209F-4AD9-BE2C-2A69F76DA8F4}">
      <dsp:nvSpPr>
        <dsp:cNvPr id="0" name=""/>
        <dsp:cNvSpPr/>
      </dsp:nvSpPr>
      <dsp:spPr>
        <a:xfrm>
          <a:off x="473531" y="823874"/>
          <a:ext cx="0" cy="119542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94ECD-6415-4250-B4AD-F67BF5BECFB8}">
      <dsp:nvSpPr>
        <dsp:cNvPr id="0" name=""/>
        <dsp:cNvSpPr/>
      </dsp:nvSpPr>
      <dsp:spPr>
        <a:xfrm>
          <a:off x="434964" y="1981498"/>
          <a:ext cx="75602" cy="756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BE0E1A-930A-4B05-9F96-6EC5F6D059D2}">
      <dsp:nvSpPr>
        <dsp:cNvPr id="0" name=""/>
        <dsp:cNvSpPr/>
      </dsp:nvSpPr>
      <dsp:spPr>
        <a:xfrm rot="18900000">
          <a:off x="1784216" y="3276235"/>
          <a:ext cx="296995" cy="296995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9EFC8-0946-4DC8-A582-8B955B2700CB}">
      <dsp:nvSpPr>
        <dsp:cNvPr id="0" name=""/>
        <dsp:cNvSpPr/>
      </dsp:nvSpPr>
      <dsp:spPr>
        <a:xfrm>
          <a:off x="1817209" y="3309228"/>
          <a:ext cx="231007" cy="23100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3DAD6C-2EDD-4121-873E-EF9E37568785}">
      <dsp:nvSpPr>
        <dsp:cNvPr id="0" name=""/>
        <dsp:cNvSpPr/>
      </dsp:nvSpPr>
      <dsp:spPr>
        <a:xfrm>
          <a:off x="2142720" y="2019300"/>
          <a:ext cx="2859646" cy="1195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0" bIns="7620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data was viewed in excel and preliminary questions generated</a:t>
          </a:r>
        </a:p>
      </dsp:txBody>
      <dsp:txXfrm>
        <a:off x="2142720" y="2019300"/>
        <a:ext cx="2859646" cy="1195425"/>
      </dsp:txXfrm>
    </dsp:sp>
    <dsp:sp modelId="{ACB2E86D-9E4F-4166-89E5-7B218DCDC3DE}">
      <dsp:nvSpPr>
        <dsp:cNvPr id="0" name=""/>
        <dsp:cNvSpPr/>
      </dsp:nvSpPr>
      <dsp:spPr>
        <a:xfrm>
          <a:off x="2142720" y="3214725"/>
          <a:ext cx="2859646" cy="420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89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Cursory Examination</a:t>
          </a:r>
        </a:p>
      </dsp:txBody>
      <dsp:txXfrm>
        <a:off x="2142720" y="3214725"/>
        <a:ext cx="2859646" cy="420014"/>
      </dsp:txXfrm>
    </dsp:sp>
    <dsp:sp modelId="{A11BE60B-A6D1-48CB-9F19-C66D850E1179}">
      <dsp:nvSpPr>
        <dsp:cNvPr id="0" name=""/>
        <dsp:cNvSpPr/>
      </dsp:nvSpPr>
      <dsp:spPr>
        <a:xfrm>
          <a:off x="1932713" y="2019300"/>
          <a:ext cx="0" cy="119542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08CE7-BA2E-4D76-9C3A-07852DFF1FFB}">
      <dsp:nvSpPr>
        <dsp:cNvPr id="0" name=""/>
        <dsp:cNvSpPr/>
      </dsp:nvSpPr>
      <dsp:spPr>
        <a:xfrm>
          <a:off x="1894146" y="1981498"/>
          <a:ext cx="75602" cy="756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CAA11-0A87-4861-8B4E-913B1EAD1334}">
      <dsp:nvSpPr>
        <dsp:cNvPr id="0" name=""/>
        <dsp:cNvSpPr/>
      </dsp:nvSpPr>
      <dsp:spPr>
        <a:xfrm rot="8100000">
          <a:off x="3960683" y="465369"/>
          <a:ext cx="296995" cy="296995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1A837-F261-404B-A808-B2F4154CE8A2}">
      <dsp:nvSpPr>
        <dsp:cNvPr id="0" name=""/>
        <dsp:cNvSpPr/>
      </dsp:nvSpPr>
      <dsp:spPr>
        <a:xfrm>
          <a:off x="3993676" y="498363"/>
          <a:ext cx="231007" cy="23100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3F650-2E42-488A-AD4F-C4BD47D19A84}">
      <dsp:nvSpPr>
        <dsp:cNvPr id="0" name=""/>
        <dsp:cNvSpPr/>
      </dsp:nvSpPr>
      <dsp:spPr>
        <a:xfrm>
          <a:off x="4586900" y="823874"/>
          <a:ext cx="2859646" cy="1195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6200" rIns="76200" bIns="1143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cleaning, column manipulation and records extraction.</a:t>
          </a:r>
          <a:endParaRPr lang="en-US" sz="1200" b="0" kern="1200" dirty="0">
            <a:latin typeface="+mn-lt"/>
          </a:endParaRPr>
        </a:p>
      </dsp:txBody>
      <dsp:txXfrm>
        <a:off x="4586900" y="823874"/>
        <a:ext cx="2859646" cy="1195425"/>
      </dsp:txXfrm>
    </dsp:sp>
    <dsp:sp modelId="{223C5207-4FA2-4A6C-8F43-20BD55767C99}">
      <dsp:nvSpPr>
        <dsp:cNvPr id="0" name=""/>
        <dsp:cNvSpPr/>
      </dsp:nvSpPr>
      <dsp:spPr>
        <a:xfrm>
          <a:off x="4586900" y="403860"/>
          <a:ext cx="2859646" cy="420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89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cap="none" spc="0" baseline="0" dirty="0">
              <a:latin typeface="Century Gothic"/>
              <a:ea typeface="+mn-ea"/>
              <a:cs typeface="+mn-cs"/>
            </a:rPr>
            <a:t>Data Preparation</a:t>
          </a:r>
        </a:p>
      </dsp:txBody>
      <dsp:txXfrm>
        <a:off x="4586900" y="403860"/>
        <a:ext cx="2859646" cy="420014"/>
      </dsp:txXfrm>
    </dsp:sp>
    <dsp:sp modelId="{4FE5EB5D-4CEF-4D0D-9394-0534E61844BE}">
      <dsp:nvSpPr>
        <dsp:cNvPr id="0" name=""/>
        <dsp:cNvSpPr/>
      </dsp:nvSpPr>
      <dsp:spPr>
        <a:xfrm>
          <a:off x="4083139" y="823874"/>
          <a:ext cx="0" cy="119542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429FF-AAA3-4358-8C5F-1A7F29AA2B7B}">
      <dsp:nvSpPr>
        <dsp:cNvPr id="0" name=""/>
        <dsp:cNvSpPr/>
      </dsp:nvSpPr>
      <dsp:spPr>
        <a:xfrm>
          <a:off x="4044571" y="1981498"/>
          <a:ext cx="75602" cy="756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82E90-F103-439C-8371-CFFB0927B9DE}">
      <dsp:nvSpPr>
        <dsp:cNvPr id="0" name=""/>
        <dsp:cNvSpPr/>
      </dsp:nvSpPr>
      <dsp:spPr>
        <a:xfrm rot="18900000">
          <a:off x="5702183" y="3276235"/>
          <a:ext cx="296995" cy="296995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19322-C1DD-47AE-92C0-13575134BC76}">
      <dsp:nvSpPr>
        <dsp:cNvPr id="0" name=""/>
        <dsp:cNvSpPr/>
      </dsp:nvSpPr>
      <dsp:spPr>
        <a:xfrm>
          <a:off x="5735177" y="3309228"/>
          <a:ext cx="231007" cy="23100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DA0FE-83E2-423C-9F13-58A61EB68487}">
      <dsp:nvSpPr>
        <dsp:cNvPr id="0" name=""/>
        <dsp:cNvSpPr/>
      </dsp:nvSpPr>
      <dsp:spPr>
        <a:xfrm>
          <a:off x="6172213" y="2004973"/>
          <a:ext cx="2811375" cy="1195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0" bIns="7620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Summary and descriptive statistics, univariate, bivariate and multivariate visualizations. </a:t>
          </a:r>
          <a:endParaRPr lang="en-US" sz="1200" b="0" kern="1200" dirty="0">
            <a:latin typeface="+mn-lt"/>
          </a:endParaRPr>
        </a:p>
      </dsp:txBody>
      <dsp:txXfrm>
        <a:off x="6172213" y="2004973"/>
        <a:ext cx="2811375" cy="1195425"/>
      </dsp:txXfrm>
    </dsp:sp>
    <dsp:sp modelId="{2D6C7916-1130-46A8-833B-A6278CBD2192}">
      <dsp:nvSpPr>
        <dsp:cNvPr id="0" name=""/>
        <dsp:cNvSpPr/>
      </dsp:nvSpPr>
      <dsp:spPr>
        <a:xfrm>
          <a:off x="6172213" y="3200398"/>
          <a:ext cx="2811375" cy="420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89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cap="none" spc="0" baseline="0" dirty="0">
              <a:latin typeface="Century Gothic"/>
              <a:ea typeface="+mn-ea"/>
              <a:cs typeface="+mn-cs"/>
            </a:rPr>
            <a:t>Exploratory Data Analysis</a:t>
          </a:r>
        </a:p>
      </dsp:txBody>
      <dsp:txXfrm>
        <a:off x="6172213" y="3200398"/>
        <a:ext cx="2811375" cy="420014"/>
      </dsp:txXfrm>
    </dsp:sp>
    <dsp:sp modelId="{4D953791-5C2F-4A75-A8F4-6ED7EAB5E015}">
      <dsp:nvSpPr>
        <dsp:cNvPr id="0" name=""/>
        <dsp:cNvSpPr/>
      </dsp:nvSpPr>
      <dsp:spPr>
        <a:xfrm>
          <a:off x="5823976" y="2019300"/>
          <a:ext cx="0" cy="119542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AD014-AFD0-4700-A468-4D562874339A}">
      <dsp:nvSpPr>
        <dsp:cNvPr id="0" name=""/>
        <dsp:cNvSpPr/>
      </dsp:nvSpPr>
      <dsp:spPr>
        <a:xfrm>
          <a:off x="5785408" y="1981498"/>
          <a:ext cx="75602" cy="756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C5A81-98CC-43CE-84D8-06450D75B3C6}">
      <dsp:nvSpPr>
        <dsp:cNvPr id="0" name=""/>
        <dsp:cNvSpPr/>
      </dsp:nvSpPr>
      <dsp:spPr>
        <a:xfrm rot="8100000">
          <a:off x="7739407" y="465369"/>
          <a:ext cx="296995" cy="296995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573F5-443D-43C7-A5DA-7224FEEB5944}">
      <dsp:nvSpPr>
        <dsp:cNvPr id="0" name=""/>
        <dsp:cNvSpPr/>
      </dsp:nvSpPr>
      <dsp:spPr>
        <a:xfrm>
          <a:off x="7772401" y="498363"/>
          <a:ext cx="231007" cy="23100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E037EB-44E9-4EF3-A897-CC164D92C60F}">
      <dsp:nvSpPr>
        <dsp:cNvPr id="0" name=""/>
        <dsp:cNvSpPr/>
      </dsp:nvSpPr>
      <dsp:spPr>
        <a:xfrm>
          <a:off x="8153402" y="877216"/>
          <a:ext cx="2010817" cy="1195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Insights from exploration and answers to preliminary questions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8153402" y="877216"/>
        <a:ext cx="2010817" cy="1195425"/>
      </dsp:txXfrm>
    </dsp:sp>
    <dsp:sp modelId="{3F6EE84B-EA87-4C2A-B3F1-C58032267A5E}">
      <dsp:nvSpPr>
        <dsp:cNvPr id="0" name=""/>
        <dsp:cNvSpPr/>
      </dsp:nvSpPr>
      <dsp:spPr>
        <a:xfrm>
          <a:off x="8153402" y="457201"/>
          <a:ext cx="2010817" cy="420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89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Insights</a:t>
          </a:r>
        </a:p>
      </dsp:txBody>
      <dsp:txXfrm>
        <a:off x="8153402" y="457201"/>
        <a:ext cx="2010817" cy="420014"/>
      </dsp:txXfrm>
    </dsp:sp>
    <dsp:sp modelId="{55851090-82B6-4D97-B594-98D40B4A5476}">
      <dsp:nvSpPr>
        <dsp:cNvPr id="0" name=""/>
        <dsp:cNvSpPr/>
      </dsp:nvSpPr>
      <dsp:spPr>
        <a:xfrm>
          <a:off x="7887897" y="823874"/>
          <a:ext cx="0" cy="119542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A97BE1-AF68-4A3C-9287-8EB7C4107446}">
      <dsp:nvSpPr>
        <dsp:cNvPr id="0" name=""/>
        <dsp:cNvSpPr/>
      </dsp:nvSpPr>
      <dsp:spPr>
        <a:xfrm>
          <a:off x="7849330" y="1981498"/>
          <a:ext cx="75602" cy="756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11/8/2024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11/8/2024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">
    <p:bg>
      <p:bgPr>
        <a:gradFill>
          <a:gsLst>
            <a:gs pos="0">
              <a:schemeClr val="accent2">
                <a:lumMod val="110000"/>
                <a:satMod val="105000"/>
                <a:tint val="67000"/>
                <a:alpha val="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circles on a black background&#10;&#10;Description automatically generated">
            <a:extLst>
              <a:ext uri="{FF2B5EF4-FFF2-40B4-BE49-F238E27FC236}">
                <a16:creationId xmlns:a16="http://schemas.microsoft.com/office/drawing/2014/main" id="{05185B01-840C-72E0-FF30-8EE18CFC55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4" r="4105" b="14441"/>
          <a:stretch/>
        </p:blipFill>
        <p:spPr>
          <a:xfrm>
            <a:off x="3275012" y="0"/>
            <a:ext cx="8913812" cy="68674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295400"/>
            <a:ext cx="10287000" cy="388620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5FDDB8-B25B-0452-0EE6-99D1F02803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212" y="5600700"/>
            <a:ext cx="10287000" cy="533400"/>
          </a:xfrm>
        </p:spPr>
        <p:txBody>
          <a:bodyPr anchor="t">
            <a:normAutofit/>
          </a:bodyPr>
          <a:lstStyle>
            <a:lvl1pPr marL="45720" indent="0" algn="l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29F0C076-A364-A8D3-F322-AC2A18341617}"/>
              </a:ext>
            </a:extLst>
          </p:cNvPr>
          <p:cNvSpPr/>
          <p:nvPr userDrawn="1"/>
        </p:nvSpPr>
        <p:spPr>
          <a:xfrm>
            <a:off x="10975566" y="4987103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ross 3">
            <a:extLst>
              <a:ext uri="{FF2B5EF4-FFF2-40B4-BE49-F238E27FC236}">
                <a16:creationId xmlns:a16="http://schemas.microsoft.com/office/drawing/2014/main" id="{921F5FF9-DFA3-CF00-B31A-21C261392B15}"/>
              </a:ext>
            </a:extLst>
          </p:cNvPr>
          <p:cNvSpPr/>
          <p:nvPr userDrawn="1"/>
        </p:nvSpPr>
        <p:spPr>
          <a:xfrm>
            <a:off x="10118724" y="35814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4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2E1990-ECE7-FA08-4966-BE3109399672}"/>
              </a:ext>
            </a:extLst>
          </p:cNvPr>
          <p:cNvSpPr/>
          <p:nvPr userDrawn="1"/>
        </p:nvSpPr>
        <p:spPr>
          <a:xfrm>
            <a:off x="7026044" y="0"/>
            <a:ext cx="4461334" cy="1981200"/>
          </a:xfrm>
          <a:custGeom>
            <a:avLst/>
            <a:gdLst>
              <a:gd name="connsiteX0" fmla="*/ 0 w 4461334"/>
              <a:gd name="connsiteY0" fmla="*/ 0 h 1981200"/>
              <a:gd name="connsiteX1" fmla="*/ 4461334 w 4461334"/>
              <a:gd name="connsiteY1" fmla="*/ 0 h 1981200"/>
              <a:gd name="connsiteX2" fmla="*/ 4432897 w 4461334"/>
              <a:gd name="connsiteY2" fmla="*/ 186331 h 1981200"/>
              <a:gd name="connsiteX3" fmla="*/ 2230667 w 4461334"/>
              <a:gd name="connsiteY3" fmla="*/ 1981200 h 1981200"/>
              <a:gd name="connsiteX4" fmla="*/ 28437 w 4461334"/>
              <a:gd name="connsiteY4" fmla="*/ 186331 h 1981200"/>
              <a:gd name="connsiteX5" fmla="*/ 0 w 4461334"/>
              <a:gd name="connsiteY5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1334" h="1981200">
                <a:moveTo>
                  <a:pt x="0" y="0"/>
                </a:moveTo>
                <a:lnTo>
                  <a:pt x="4461334" y="0"/>
                </a:lnTo>
                <a:lnTo>
                  <a:pt x="4432897" y="186331"/>
                </a:lnTo>
                <a:cubicBezTo>
                  <a:pt x="4223288" y="1210661"/>
                  <a:pt x="3316962" y="1981200"/>
                  <a:pt x="2230667" y="1981200"/>
                </a:cubicBezTo>
                <a:cubicBezTo>
                  <a:pt x="1144372" y="1981200"/>
                  <a:pt x="238046" y="1210661"/>
                  <a:pt x="28437" y="18633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1D9EB0-EE8E-A9E8-9583-2D924EFA65AF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C00260-F255-D312-3E7C-329EECDF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C7904-6373-06D6-713A-79D78DD6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583D396-7FDF-332F-BEA4-791452AB1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57FA249-0BE5-21BF-D816-85FBE6C4B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FD06F443-9595-7420-13F2-7AF883FDE5E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293811" y="2743200"/>
            <a:ext cx="10134601" cy="35052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17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6A45E1A-7551-6F54-D038-074B58A3B73E}"/>
              </a:ext>
            </a:extLst>
          </p:cNvPr>
          <p:cNvSpPr/>
          <p:nvPr userDrawn="1"/>
        </p:nvSpPr>
        <p:spPr>
          <a:xfrm>
            <a:off x="7026044" y="0"/>
            <a:ext cx="4461334" cy="1981200"/>
          </a:xfrm>
          <a:custGeom>
            <a:avLst/>
            <a:gdLst>
              <a:gd name="connsiteX0" fmla="*/ 0 w 4461334"/>
              <a:gd name="connsiteY0" fmla="*/ 0 h 1981200"/>
              <a:gd name="connsiteX1" fmla="*/ 4461334 w 4461334"/>
              <a:gd name="connsiteY1" fmla="*/ 0 h 1981200"/>
              <a:gd name="connsiteX2" fmla="*/ 4432897 w 4461334"/>
              <a:gd name="connsiteY2" fmla="*/ 186331 h 1981200"/>
              <a:gd name="connsiteX3" fmla="*/ 2230667 w 4461334"/>
              <a:gd name="connsiteY3" fmla="*/ 1981200 h 1981200"/>
              <a:gd name="connsiteX4" fmla="*/ 28437 w 4461334"/>
              <a:gd name="connsiteY4" fmla="*/ 186331 h 1981200"/>
              <a:gd name="connsiteX5" fmla="*/ 0 w 4461334"/>
              <a:gd name="connsiteY5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1334" h="1981200">
                <a:moveTo>
                  <a:pt x="0" y="0"/>
                </a:moveTo>
                <a:lnTo>
                  <a:pt x="4461334" y="0"/>
                </a:lnTo>
                <a:lnTo>
                  <a:pt x="4432897" y="186331"/>
                </a:lnTo>
                <a:cubicBezTo>
                  <a:pt x="4223288" y="1210661"/>
                  <a:pt x="3316962" y="1981200"/>
                  <a:pt x="2230667" y="1981200"/>
                </a:cubicBezTo>
                <a:cubicBezTo>
                  <a:pt x="1144372" y="1981200"/>
                  <a:pt x="238046" y="1210661"/>
                  <a:pt x="28437" y="18633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5C97BE-6AF8-5928-B560-739552D148BA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049F4FA0-ECA1-9CE1-60CD-491656F225D3}"/>
              </a:ext>
            </a:extLst>
          </p:cNvPr>
          <p:cNvSpPr/>
          <p:nvPr userDrawn="1"/>
        </p:nvSpPr>
        <p:spPr>
          <a:xfrm>
            <a:off x="6683143" y="13970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E0F6845B-3635-28EA-BA6E-5535FE48E8B0}"/>
              </a:ext>
            </a:extLst>
          </p:cNvPr>
          <p:cNvSpPr/>
          <p:nvPr userDrawn="1"/>
        </p:nvSpPr>
        <p:spPr>
          <a:xfrm>
            <a:off x="11085513" y="56388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B5BD44-F42D-3B65-BB68-E5C76C4E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6F22956-4B4B-B972-CE6C-282D1D59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C319E7A6-A7BC-1FD9-6936-D83244A4083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180FD49-43D5-4D47-7DA7-BF05B579F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1B92F8-C070-2CE8-09EC-DAB8F879C21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2438400"/>
            <a:ext cx="4911725" cy="4114799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>
              <a:lnSpc>
                <a:spcPct val="110000"/>
              </a:lnSpc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79808F-B1FF-C536-B44F-59CEA545BFD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16689" y="2438400"/>
            <a:ext cx="4911725" cy="4114799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>
              <a:lnSpc>
                <a:spcPct val="110000"/>
              </a:lnSpc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09E2F69-D76D-62CD-4B4B-52AB2F720DE4}"/>
              </a:ext>
            </a:extLst>
          </p:cNvPr>
          <p:cNvSpPr/>
          <p:nvPr userDrawn="1"/>
        </p:nvSpPr>
        <p:spPr>
          <a:xfrm>
            <a:off x="9958158" y="0"/>
            <a:ext cx="2230666" cy="1981200"/>
          </a:xfrm>
          <a:custGeom>
            <a:avLst/>
            <a:gdLst>
              <a:gd name="connsiteX0" fmla="*/ 0 w 2230666"/>
              <a:gd name="connsiteY0" fmla="*/ 0 h 1981200"/>
              <a:gd name="connsiteX1" fmla="*/ 2230666 w 2230666"/>
              <a:gd name="connsiteY1" fmla="*/ 0 h 1981200"/>
              <a:gd name="connsiteX2" fmla="*/ 2230666 w 2230666"/>
              <a:gd name="connsiteY2" fmla="*/ 1981200 h 1981200"/>
              <a:gd name="connsiteX3" fmla="*/ 2029222 w 2230666"/>
              <a:gd name="connsiteY3" fmla="*/ 1972296 h 1981200"/>
              <a:gd name="connsiteX4" fmla="*/ 28437 w 2230666"/>
              <a:gd name="connsiteY4" fmla="*/ 186331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0666" h="1981200">
                <a:moveTo>
                  <a:pt x="0" y="0"/>
                </a:moveTo>
                <a:lnTo>
                  <a:pt x="2230666" y="0"/>
                </a:lnTo>
                <a:lnTo>
                  <a:pt x="2230666" y="1981200"/>
                </a:lnTo>
                <a:lnTo>
                  <a:pt x="2029222" y="1972296"/>
                </a:lnTo>
                <a:cubicBezTo>
                  <a:pt x="1033803" y="1883891"/>
                  <a:pt x="224946" y="1146640"/>
                  <a:pt x="28437" y="186331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5C97BE-6AF8-5928-B560-739552D148BA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A0041296-BAB4-9340-D4A7-59FD619AC52B}"/>
              </a:ext>
            </a:extLst>
          </p:cNvPr>
          <p:cNvSpPr/>
          <p:nvPr userDrawn="1"/>
        </p:nvSpPr>
        <p:spPr>
          <a:xfrm>
            <a:off x="7847012" y="3810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FFABB0BB-C379-786D-46F1-DEB6A507EA80}"/>
              </a:ext>
            </a:extLst>
          </p:cNvPr>
          <p:cNvSpPr/>
          <p:nvPr userDrawn="1"/>
        </p:nvSpPr>
        <p:spPr>
          <a:xfrm>
            <a:off x="8559685" y="10668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0BDC478-129E-9690-F10A-A1F679ABD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BD29393-4996-16FE-FC38-2447AE81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2FB2C37F-01F4-8BDA-35AA-8F8EBC554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EF45931A-8732-7A9F-4CEE-22AA3831A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1B92F8-C070-2CE8-09EC-DAB8F879C21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2286000"/>
            <a:ext cx="4911725" cy="4267200"/>
          </a:xfrm>
        </p:spPr>
        <p:txBody>
          <a:bodyPr>
            <a:normAutofit/>
          </a:bodyPr>
          <a:lstStyle>
            <a:lvl1pPr marL="4572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657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0">
              <a:lnSpc>
                <a:spcPct val="110000"/>
              </a:lnSpc>
              <a:buNone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79808F-B1FF-C536-B44F-59CEA545BFD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16689" y="2286000"/>
            <a:ext cx="4911725" cy="4267200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>
              <a:lnSpc>
                <a:spcPct val="110000"/>
              </a:lnSpc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5429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0">
              <a:schemeClr val="accent2">
                <a:lumMod val="110000"/>
                <a:satMod val="105000"/>
                <a:tint val="67000"/>
                <a:alpha val="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47599E9-7877-89FF-8C57-FEF4C3C86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495300"/>
            <a:ext cx="4572000" cy="586740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22A2F27B-8DDF-057C-B969-50B4B8C3D2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8305" y="2247900"/>
            <a:ext cx="4443413" cy="2400300"/>
          </a:xfrm>
        </p:spPr>
        <p:txBody>
          <a:bodyPr anchor="ctr">
            <a:normAutofit/>
          </a:bodyPr>
          <a:lstStyle>
            <a:lvl1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6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67777CD-9A1F-DEEA-2595-9E892C952556}"/>
              </a:ext>
            </a:extLst>
          </p:cNvPr>
          <p:cNvSpPr/>
          <p:nvPr userDrawn="1"/>
        </p:nvSpPr>
        <p:spPr>
          <a:xfrm>
            <a:off x="-1" y="0"/>
            <a:ext cx="12188825" cy="6858000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4D3028-A414-148B-F10C-466ED585BCD9}"/>
              </a:ext>
            </a:extLst>
          </p:cNvPr>
          <p:cNvSpPr/>
          <p:nvPr userDrawn="1"/>
        </p:nvSpPr>
        <p:spPr>
          <a:xfrm>
            <a:off x="-1" y="1586"/>
            <a:ext cx="3428208" cy="6856414"/>
          </a:xfrm>
          <a:custGeom>
            <a:avLst/>
            <a:gdLst>
              <a:gd name="connsiteX0" fmla="*/ 1 w 3428208"/>
              <a:gd name="connsiteY0" fmla="*/ 0 h 6856414"/>
              <a:gd name="connsiteX1" fmla="*/ 3428208 w 3428208"/>
              <a:gd name="connsiteY1" fmla="*/ 3428207 h 6856414"/>
              <a:gd name="connsiteX2" fmla="*/ 1 w 3428208"/>
              <a:gd name="connsiteY2" fmla="*/ 6856414 h 6856414"/>
              <a:gd name="connsiteX3" fmla="*/ 0 w 3428208"/>
              <a:gd name="connsiteY3" fmla="*/ 6856414 h 6856414"/>
              <a:gd name="connsiteX4" fmla="*/ 0 w 3428208"/>
              <a:gd name="connsiteY4" fmla="*/ 0 h 685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8208" h="6856414">
                <a:moveTo>
                  <a:pt x="1" y="0"/>
                </a:moveTo>
                <a:cubicBezTo>
                  <a:pt x="1893347" y="0"/>
                  <a:pt x="3428208" y="1534861"/>
                  <a:pt x="3428208" y="3428207"/>
                </a:cubicBezTo>
                <a:cubicBezTo>
                  <a:pt x="3428208" y="5321553"/>
                  <a:pt x="1893347" y="6856414"/>
                  <a:pt x="1" y="6856414"/>
                </a:cubicBezTo>
                <a:lnTo>
                  <a:pt x="0" y="685641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B111F7-2027-1E41-1C02-BA5AA37EA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723900"/>
            <a:ext cx="4114800" cy="52959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defRPr sz="4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2612" y="1981200"/>
            <a:ext cx="4114800" cy="2854781"/>
          </a:xfrm>
        </p:spPr>
        <p:txBody>
          <a:bodyPr anchor="ctr"/>
          <a:lstStyle>
            <a:lvl1pPr marL="4572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6576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59436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77724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96012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02A1E7CF-4DB4-D31C-D6AA-D368DA17CD5F}"/>
              </a:ext>
            </a:extLst>
          </p:cNvPr>
          <p:cNvSpPr/>
          <p:nvPr userDrawn="1"/>
        </p:nvSpPr>
        <p:spPr>
          <a:xfrm>
            <a:off x="4837509" y="9144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E47E8503-C2AB-07F1-FD1F-A529E414E168}"/>
              </a:ext>
            </a:extLst>
          </p:cNvPr>
          <p:cNvSpPr/>
          <p:nvPr userDrawn="1"/>
        </p:nvSpPr>
        <p:spPr>
          <a:xfrm>
            <a:off x="3085307" y="569595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8020F553-E264-0059-F1EB-47039048DC67}"/>
              </a:ext>
            </a:extLst>
          </p:cNvPr>
          <p:cNvSpPr/>
          <p:nvPr userDrawn="1"/>
        </p:nvSpPr>
        <p:spPr>
          <a:xfrm>
            <a:off x="5561012" y="2022021"/>
            <a:ext cx="838200" cy="2813960"/>
          </a:xfrm>
          <a:prstGeom prst="leftBrace">
            <a:avLst>
              <a:gd name="adj1" fmla="val 34932"/>
              <a:gd name="adj2" fmla="val 5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84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 with Phon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45C0889D-74A2-974C-BB02-FA1F7BE369E2}"/>
              </a:ext>
            </a:extLst>
          </p:cNvPr>
          <p:cNvSpPr/>
          <p:nvPr userDrawn="1"/>
        </p:nvSpPr>
        <p:spPr>
          <a:xfrm>
            <a:off x="6704012" y="1148418"/>
            <a:ext cx="4561165" cy="4561165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7A96460A-640C-6025-AAB5-344AB2A405D1}"/>
              </a:ext>
            </a:extLst>
          </p:cNvPr>
          <p:cNvSpPr/>
          <p:nvPr userDrawn="1"/>
        </p:nvSpPr>
        <p:spPr>
          <a:xfrm>
            <a:off x="10818812" y="5353077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471314FF-EA0B-8DDE-B558-885A876FB0D5}"/>
              </a:ext>
            </a:extLst>
          </p:cNvPr>
          <p:cNvSpPr/>
          <p:nvPr userDrawn="1"/>
        </p:nvSpPr>
        <p:spPr>
          <a:xfrm>
            <a:off x="6335910" y="805517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4761B-B29B-1C47-FAE9-6E0FA154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685800"/>
            <a:ext cx="6372818" cy="403860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EFF6782-6ABD-DEB0-6FD1-1263A5469A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8012" y="4876800"/>
            <a:ext cx="6372817" cy="1104898"/>
          </a:xfrm>
        </p:spPr>
        <p:txBody>
          <a:bodyPr anchor="t">
            <a:normAutofit/>
          </a:bodyPr>
          <a:lstStyle>
            <a:lvl1pPr marL="45720" indent="0" algn="l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0473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C3968AF-EB74-3889-A3BA-E759CFD47B12}"/>
              </a:ext>
            </a:extLst>
          </p:cNvPr>
          <p:cNvSpPr/>
          <p:nvPr userDrawn="1"/>
        </p:nvSpPr>
        <p:spPr>
          <a:xfrm>
            <a:off x="3275012" y="609600"/>
            <a:ext cx="5638800" cy="5638800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A409372-199C-2F3B-65CD-ADC2E45B43B7}"/>
              </a:ext>
            </a:extLst>
          </p:cNvPr>
          <p:cNvSpPr/>
          <p:nvPr userDrawn="1"/>
        </p:nvSpPr>
        <p:spPr>
          <a:xfrm>
            <a:off x="5561012" y="2022021"/>
            <a:ext cx="838200" cy="2813960"/>
          </a:xfrm>
          <a:prstGeom prst="leftBrace">
            <a:avLst>
              <a:gd name="adj1" fmla="val 34932"/>
              <a:gd name="adj2" fmla="val 5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66838CB-A9BC-715A-18FE-06CCE4A9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495300"/>
            <a:ext cx="4572000" cy="586740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454B8043-D1DD-E2EA-772B-D8D38CD37D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8305" y="2022021"/>
            <a:ext cx="4443413" cy="2813960"/>
          </a:xfrm>
        </p:spPr>
        <p:txBody>
          <a:bodyPr anchor="ctr">
            <a:normAutofit/>
          </a:bodyPr>
          <a:lstStyle>
            <a:lvl1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2000" kern="1200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2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4264E2-719A-1CB0-CD0C-B90AD51C2384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7A96460A-640C-6025-AAB5-344AB2A405D1}"/>
              </a:ext>
            </a:extLst>
          </p:cNvPr>
          <p:cNvSpPr/>
          <p:nvPr userDrawn="1"/>
        </p:nvSpPr>
        <p:spPr>
          <a:xfrm>
            <a:off x="8151812" y="567055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C60D2C4-E19C-088F-24AA-92F462879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08F9375-0CED-7A7E-FAD2-5469CE00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C1791A8D-D5A1-DB56-D6C5-A82DB0F26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BE9D901E-58D4-3C47-262B-EA276B7F1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4267200"/>
          </a:xfrm>
        </p:spPr>
        <p:txBody>
          <a:bodyPr>
            <a:normAutofit/>
          </a:bodyPr>
          <a:lstStyle>
            <a:lvl1pPr marL="4572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65760" indent="0">
              <a:lnSpc>
                <a:spcPct val="110000"/>
              </a:lnSpc>
              <a:buFont typeface="Arial" panose="020B0604020202020204" pitchFamily="34" charset="0"/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0">
              <a:lnSpc>
                <a:spcPct val="110000"/>
              </a:lnSpc>
              <a:buNone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86C1A7B9-E319-130B-0CC8-DCB01B51A087}"/>
              </a:ext>
            </a:extLst>
          </p:cNvPr>
          <p:cNvSpPr/>
          <p:nvPr userDrawn="1"/>
        </p:nvSpPr>
        <p:spPr>
          <a:xfrm>
            <a:off x="7351712" y="44196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0652475-9C37-D778-F6B2-DE9F50F8571A}"/>
              </a:ext>
            </a:extLst>
          </p:cNvPr>
          <p:cNvSpPr/>
          <p:nvPr userDrawn="1"/>
        </p:nvSpPr>
        <p:spPr>
          <a:xfrm>
            <a:off x="8609012" y="-21999"/>
            <a:ext cx="3579812" cy="6901998"/>
          </a:xfrm>
          <a:custGeom>
            <a:avLst/>
            <a:gdLst>
              <a:gd name="connsiteX0" fmla="*/ 3450999 w 3579812"/>
              <a:gd name="connsiteY0" fmla="*/ 0 h 6901998"/>
              <a:gd name="connsiteX1" fmla="*/ 3579812 w 3579812"/>
              <a:gd name="connsiteY1" fmla="*/ 3257 h 6901998"/>
              <a:gd name="connsiteX2" fmla="*/ 3579812 w 3579812"/>
              <a:gd name="connsiteY2" fmla="*/ 6898741 h 6901998"/>
              <a:gd name="connsiteX3" fmla="*/ 3450999 w 3579812"/>
              <a:gd name="connsiteY3" fmla="*/ 6901998 h 6901998"/>
              <a:gd name="connsiteX4" fmla="*/ 0 w 3579812"/>
              <a:gd name="connsiteY4" fmla="*/ 3450999 h 6901998"/>
              <a:gd name="connsiteX5" fmla="*/ 3450999 w 3579812"/>
              <a:gd name="connsiteY5" fmla="*/ 0 h 690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9812" h="6901998">
                <a:moveTo>
                  <a:pt x="3450999" y="0"/>
                </a:moveTo>
                <a:lnTo>
                  <a:pt x="3579812" y="3257"/>
                </a:lnTo>
                <a:lnTo>
                  <a:pt x="3579812" y="6898741"/>
                </a:lnTo>
                <a:lnTo>
                  <a:pt x="3450999" y="6901998"/>
                </a:lnTo>
                <a:cubicBezTo>
                  <a:pt x="1545065" y="6901998"/>
                  <a:pt x="0" y="5356933"/>
                  <a:pt x="0" y="3450999"/>
                </a:cubicBezTo>
                <a:cubicBezTo>
                  <a:pt x="0" y="1545065"/>
                  <a:pt x="1545065" y="0"/>
                  <a:pt x="345099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omputer Monit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D5A8CDC-7BE6-361B-2965-88F977B1F050}"/>
              </a:ext>
            </a:extLst>
          </p:cNvPr>
          <p:cNvSpPr/>
          <p:nvPr userDrawn="1"/>
        </p:nvSpPr>
        <p:spPr>
          <a:xfrm>
            <a:off x="6704012" y="838202"/>
            <a:ext cx="5029198" cy="5029198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C13E5D-0B96-580C-032F-0323F5B935D3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7F2A9A7-1093-A563-8A0E-4C8DB0E669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2112" y="1752600"/>
            <a:ext cx="4951066" cy="3810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33374C0-ECC0-0DB1-D167-0EF643B5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465CD4-231A-6C85-3D9B-E21738DB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583352B-64D3-C6FC-B554-91866CBE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7C9D80-85BC-5E0B-E24A-6217CFE72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038AE2-F2EF-FEA5-D6B4-5C539A252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3962400"/>
          </a:xfrm>
        </p:spPr>
        <p:txBody>
          <a:bodyPr>
            <a:normAutofit/>
          </a:bodyPr>
          <a:lstStyle>
            <a:lvl1pPr marL="4572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657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0">
              <a:lnSpc>
                <a:spcPct val="110000"/>
              </a:lnSpc>
              <a:buNone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1F5E297-E771-7AE4-7311-0874043A4B3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45945" y="2057400"/>
            <a:ext cx="4343400" cy="2688336"/>
          </a:xfrm>
          <a:custGeom>
            <a:avLst/>
            <a:gdLst>
              <a:gd name="connsiteX0" fmla="*/ 25620 w 4343400"/>
              <a:gd name="connsiteY0" fmla="*/ 0 h 2688336"/>
              <a:gd name="connsiteX1" fmla="*/ 4317780 w 4343400"/>
              <a:gd name="connsiteY1" fmla="*/ 0 h 2688336"/>
              <a:gd name="connsiteX2" fmla="*/ 4343400 w 4343400"/>
              <a:gd name="connsiteY2" fmla="*/ 25620 h 2688336"/>
              <a:gd name="connsiteX3" fmla="*/ 4343400 w 4343400"/>
              <a:gd name="connsiteY3" fmla="*/ 2662716 h 2688336"/>
              <a:gd name="connsiteX4" fmla="*/ 4317780 w 4343400"/>
              <a:gd name="connsiteY4" fmla="*/ 2688336 h 2688336"/>
              <a:gd name="connsiteX5" fmla="*/ 25620 w 4343400"/>
              <a:gd name="connsiteY5" fmla="*/ 2688336 h 2688336"/>
              <a:gd name="connsiteX6" fmla="*/ 0 w 4343400"/>
              <a:gd name="connsiteY6" fmla="*/ 2662716 h 2688336"/>
              <a:gd name="connsiteX7" fmla="*/ 0 w 4343400"/>
              <a:gd name="connsiteY7" fmla="*/ 25620 h 2688336"/>
              <a:gd name="connsiteX8" fmla="*/ 25620 w 4343400"/>
              <a:gd name="connsiteY8" fmla="*/ 0 h 268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3400" h="2688336">
                <a:moveTo>
                  <a:pt x="25620" y="0"/>
                </a:moveTo>
                <a:lnTo>
                  <a:pt x="4317780" y="0"/>
                </a:lnTo>
                <a:cubicBezTo>
                  <a:pt x="4331930" y="0"/>
                  <a:pt x="4343400" y="11470"/>
                  <a:pt x="4343400" y="25620"/>
                </a:cubicBezTo>
                <a:lnTo>
                  <a:pt x="4343400" y="2662716"/>
                </a:lnTo>
                <a:cubicBezTo>
                  <a:pt x="4343400" y="2676866"/>
                  <a:pt x="4331930" y="2688336"/>
                  <a:pt x="4317780" y="2688336"/>
                </a:cubicBezTo>
                <a:lnTo>
                  <a:pt x="25620" y="2688336"/>
                </a:lnTo>
                <a:cubicBezTo>
                  <a:pt x="11470" y="2688336"/>
                  <a:pt x="0" y="2676866"/>
                  <a:pt x="0" y="2662716"/>
                </a:cubicBezTo>
                <a:lnTo>
                  <a:pt x="0" y="25620"/>
                </a:lnTo>
                <a:cubicBezTo>
                  <a:pt x="0" y="11470"/>
                  <a:pt x="11470" y="0"/>
                  <a:pt x="256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4572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28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4761B-B29B-1C47-FAE9-6E0FA154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685800"/>
            <a:ext cx="5687336" cy="528873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9D098DB9-0987-4850-3A4E-90EECD01BFED}"/>
              </a:ext>
            </a:extLst>
          </p:cNvPr>
          <p:cNvSpPr/>
          <p:nvPr userDrawn="1"/>
        </p:nvSpPr>
        <p:spPr>
          <a:xfrm>
            <a:off x="7130149" y="3969437"/>
            <a:ext cx="640662" cy="640662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320F41B-7946-84A8-649E-B8D2394410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" r="42412"/>
          <a:stretch/>
        </p:blipFill>
        <p:spPr>
          <a:xfrm>
            <a:off x="7134779" y="533400"/>
            <a:ext cx="5054045" cy="5588000"/>
          </a:xfrm>
          <a:prstGeom prst="rect">
            <a:avLst/>
          </a:prstGeom>
        </p:spPr>
      </p:pic>
      <p:sp>
        <p:nvSpPr>
          <p:cNvPr id="6" name="Cross 5">
            <a:extLst>
              <a:ext uri="{FF2B5EF4-FFF2-40B4-BE49-F238E27FC236}">
                <a16:creationId xmlns:a16="http://schemas.microsoft.com/office/drawing/2014/main" id="{D3F324A7-F228-C486-182B-84D6C27A93B8}"/>
              </a:ext>
            </a:extLst>
          </p:cNvPr>
          <p:cNvSpPr/>
          <p:nvPr userDrawn="1"/>
        </p:nvSpPr>
        <p:spPr>
          <a:xfrm>
            <a:off x="6368151" y="2407337"/>
            <a:ext cx="640662" cy="640662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0EE33DD4-E993-7039-2B48-6FAFAE32A9F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9745" y="990600"/>
            <a:ext cx="4069080" cy="4384979"/>
          </a:xfrm>
          <a:custGeom>
            <a:avLst/>
            <a:gdLst>
              <a:gd name="connsiteX0" fmla="*/ 3553733 w 4390346"/>
              <a:gd name="connsiteY0" fmla="*/ 0 h 4693920"/>
              <a:gd name="connsiteX1" fmla="*/ 4390346 w 4390346"/>
              <a:gd name="connsiteY1" fmla="*/ 0 h 4693920"/>
              <a:gd name="connsiteX2" fmla="*/ 4390346 w 4390346"/>
              <a:gd name="connsiteY2" fmla="*/ 4690872 h 4693920"/>
              <a:gd name="connsiteX3" fmla="*/ 3721482 w 4390346"/>
              <a:gd name="connsiteY3" fmla="*/ 4690872 h 4693920"/>
              <a:gd name="connsiteX4" fmla="*/ 3721482 w 4390346"/>
              <a:gd name="connsiteY4" fmla="*/ 4693920 h 4693920"/>
              <a:gd name="connsiteX5" fmla="*/ 197252 w 4390346"/>
              <a:gd name="connsiteY5" fmla="*/ 4693920 h 4693920"/>
              <a:gd name="connsiteX6" fmla="*/ 167017 w 4390346"/>
              <a:gd name="connsiteY6" fmla="*/ 4690872 h 4693920"/>
              <a:gd name="connsiteX7" fmla="*/ 0 w 4390346"/>
              <a:gd name="connsiteY7" fmla="*/ 4690872 h 4693920"/>
              <a:gd name="connsiteX8" fmla="*/ 0 w 4390346"/>
              <a:gd name="connsiteY8" fmla="*/ 4232970 h 4693920"/>
              <a:gd name="connsiteX9" fmla="*/ 1 w 4390346"/>
              <a:gd name="connsiteY9" fmla="*/ 4232970 h 4693920"/>
              <a:gd name="connsiteX10" fmla="*/ 1 w 4390346"/>
              <a:gd name="connsiteY10" fmla="*/ 200299 h 4693920"/>
              <a:gd name="connsiteX11" fmla="*/ 197252 w 4390346"/>
              <a:gd name="connsiteY11" fmla="*/ 3048 h 4693920"/>
              <a:gd name="connsiteX12" fmla="*/ 3553733 w 4390346"/>
              <a:gd name="connsiteY12" fmla="*/ 3048 h 469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90346" h="4693920">
                <a:moveTo>
                  <a:pt x="3553733" y="0"/>
                </a:moveTo>
                <a:lnTo>
                  <a:pt x="4390346" y="0"/>
                </a:lnTo>
                <a:lnTo>
                  <a:pt x="4390346" y="4690872"/>
                </a:lnTo>
                <a:lnTo>
                  <a:pt x="3721482" y="4690872"/>
                </a:lnTo>
                <a:lnTo>
                  <a:pt x="3721482" y="4693920"/>
                </a:lnTo>
                <a:lnTo>
                  <a:pt x="197252" y="4693920"/>
                </a:lnTo>
                <a:lnTo>
                  <a:pt x="167017" y="4690872"/>
                </a:lnTo>
                <a:lnTo>
                  <a:pt x="0" y="4690872"/>
                </a:lnTo>
                <a:lnTo>
                  <a:pt x="0" y="4232970"/>
                </a:lnTo>
                <a:lnTo>
                  <a:pt x="1" y="4232970"/>
                </a:lnTo>
                <a:lnTo>
                  <a:pt x="1" y="200299"/>
                </a:lnTo>
                <a:cubicBezTo>
                  <a:pt x="1" y="91360"/>
                  <a:pt x="88313" y="3048"/>
                  <a:pt x="197252" y="3048"/>
                </a:cubicBezTo>
                <a:lnTo>
                  <a:pt x="3553733" y="304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4572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47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Acc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D5A8CDC-7BE6-361B-2965-88F977B1F050}"/>
              </a:ext>
            </a:extLst>
          </p:cNvPr>
          <p:cNvSpPr/>
          <p:nvPr userDrawn="1"/>
        </p:nvSpPr>
        <p:spPr>
          <a:xfrm>
            <a:off x="6361114" y="1317171"/>
            <a:ext cx="5029198" cy="5029198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C13E5D-0B96-580C-032F-0323F5B935D3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3374C0-ECC0-0DB1-D167-0EF643B5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465CD4-231A-6C85-3D9B-E21738DB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583352B-64D3-C6FC-B554-91866CBE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7C9D80-85BC-5E0B-E24A-6217CFE72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038AE2-F2EF-FEA5-D6B4-5C539A252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3962400"/>
          </a:xfrm>
        </p:spPr>
        <p:txBody>
          <a:bodyPr>
            <a:normAutofit/>
          </a:bodyPr>
          <a:lstStyle>
            <a:lvl1pPr marL="331470" indent="-28575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651510" indent="-28575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880110" indent="-28575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1062990" indent="-28575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1245870" indent="-285750">
              <a:lnSpc>
                <a:spcPct val="110000"/>
              </a:lnSpc>
              <a:buFont typeface="Arial" panose="020B0604020202020204" pitchFamily="34" charset="0"/>
              <a:buChar char="•"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20B2A3A-FF4C-298C-0165-DB61E8935F6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4413" y="2286000"/>
            <a:ext cx="5562600" cy="3962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9328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C13E5D-0B96-580C-032F-0323F5B935D3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3374C0-ECC0-0DB1-D167-0EF643B5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465CD4-231A-6C85-3D9B-E21738DB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583352B-64D3-C6FC-B554-91866CBE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7C9D80-85BC-5E0B-E24A-6217CFE72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038AE2-F2EF-FEA5-D6B4-5C539A252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3962400"/>
          </a:xfrm>
        </p:spPr>
        <p:txBody>
          <a:bodyPr>
            <a:normAutofit/>
          </a:bodyPr>
          <a:lstStyle>
            <a:lvl1pPr marL="45720" indent="0">
              <a:lnSpc>
                <a:spcPct val="110000"/>
              </a:lnSpc>
              <a:buNone/>
              <a:defRPr 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31470" indent="-285750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-22860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-22860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-228600">
              <a:lnSpc>
                <a:spcPct val="110000"/>
              </a:lnSpc>
              <a:buFont typeface="Arial" panose="020B0604020202020204" pitchFamily="34" charset="0"/>
              <a:buChar char="•"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EA47FDD-142D-1BE6-8057-A6CC1A71222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094413" y="2286000"/>
            <a:ext cx="5558794" cy="3962400"/>
          </a:xfrm>
        </p:spPr>
        <p:txBody>
          <a:bodyPr/>
          <a:lstStyle>
            <a:lvl1pPr marL="4572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94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2" r:id="rId2"/>
    <p:sldLayoutId id="2147483695" r:id="rId3"/>
    <p:sldLayoutId id="2147483685" r:id="rId4"/>
    <p:sldLayoutId id="2147483662" r:id="rId5"/>
    <p:sldLayoutId id="2147483682" r:id="rId6"/>
    <p:sldLayoutId id="2147483696" r:id="rId7"/>
    <p:sldLayoutId id="2147483693" r:id="rId8"/>
    <p:sldLayoutId id="2147483692" r:id="rId9"/>
    <p:sldLayoutId id="2147483676" r:id="rId10"/>
    <p:sldLayoutId id="2147483665" r:id="rId11"/>
    <p:sldLayoutId id="2147483688" r:id="rId12"/>
    <p:sldLayoutId id="2147483686" r:id="rId13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110000"/>
                <a:satMod val="105000"/>
                <a:tint val="67000"/>
                <a:alpha val="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1295400"/>
            <a:ext cx="10287000" cy="3886200"/>
          </a:xfrm>
        </p:spPr>
        <p:txBody>
          <a:bodyPr anchor="b">
            <a:normAutofit/>
          </a:bodyPr>
          <a:lstStyle/>
          <a:p>
            <a:r>
              <a:rPr lang="en-US" dirty="0"/>
              <a:t>Analysis of Global Internet Usage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84212" y="5600700"/>
            <a:ext cx="10287000" cy="533400"/>
          </a:xfrm>
        </p:spPr>
        <p:txBody>
          <a:bodyPr>
            <a:normAutofit/>
          </a:bodyPr>
          <a:lstStyle/>
          <a:p>
            <a:r>
              <a:rPr lang="en-US" dirty="0"/>
              <a:t>Programming for Data Analytics 04638-A</a:t>
            </a: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D72EB-C824-E62E-FA62-C045FB00E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C39FC3-7A8F-DF3C-CDF3-93D4BFCD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525792"/>
            <a:ext cx="10363200" cy="929616"/>
          </a:xfrm>
        </p:spPr>
        <p:txBody>
          <a:bodyPr>
            <a:normAutofit/>
          </a:bodyPr>
          <a:lstStyle/>
          <a:p>
            <a:pPr marL="45720"/>
            <a:r>
              <a:rPr lang="en-US" dirty="0"/>
              <a:t>Which regions or countries have shown the most significant increase in internet usage</a:t>
            </a:r>
          </a:p>
        </p:txBody>
      </p:sp>
      <p:graphicFrame>
        <p:nvGraphicFramePr>
          <p:cNvPr id="2" name="Table Placeholder 7">
            <a:extLst>
              <a:ext uri="{FF2B5EF4-FFF2-40B4-BE49-F238E27FC236}">
                <a16:creationId xmlns:a16="http://schemas.microsoft.com/office/drawing/2014/main" id="{5D394CC6-4B15-1032-7067-51359E9C3916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4052125989"/>
              </p:ext>
            </p:extLst>
          </p:nvPr>
        </p:nvGraphicFramePr>
        <p:xfrm>
          <a:off x="6323012" y="1600200"/>
          <a:ext cx="5559424" cy="513948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276599">
                  <a:extLst>
                    <a:ext uri="{9D8B030D-6E8A-4147-A177-3AD203B41FA5}">
                      <a16:colId xmlns:a16="http://schemas.microsoft.com/office/drawing/2014/main" val="3783183161"/>
                    </a:ext>
                  </a:extLst>
                </a:gridCol>
                <a:gridCol w="2282825">
                  <a:extLst>
                    <a:ext uri="{9D8B030D-6E8A-4147-A177-3AD203B41FA5}">
                      <a16:colId xmlns:a16="http://schemas.microsoft.com/office/drawing/2014/main" val="1268232625"/>
                    </a:ext>
                  </a:extLst>
                </a:gridCol>
              </a:tblGrid>
              <a:tr h="4672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Avg. Growth Rate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769104246"/>
                  </a:ext>
                </a:extLst>
              </a:tr>
              <a:tr h="46722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Tajikistan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19.15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175496"/>
                  </a:ext>
                </a:extLst>
              </a:tr>
              <a:tr h="46722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Azerbaijan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14.09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1392735"/>
                  </a:ext>
                </a:extLst>
              </a:tr>
              <a:tr h="46722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Albania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11.02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8304727"/>
                  </a:ext>
                </a:extLst>
              </a:tr>
              <a:tr h="46722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Libya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10.54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98574795"/>
                  </a:ext>
                </a:extLst>
              </a:tr>
              <a:tr h="46722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Sudan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9.51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1512160"/>
                  </a:ext>
                </a:extLst>
              </a:tr>
              <a:tr h="46722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Myanmar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7.91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950450"/>
                  </a:ext>
                </a:extLst>
              </a:tr>
              <a:tr h="46722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Viet Nam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3647421"/>
                  </a:ext>
                </a:extLst>
              </a:tr>
              <a:tr h="46722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Yemen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7.11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3804921"/>
                  </a:ext>
                </a:extLst>
              </a:tr>
              <a:tr h="46722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Timor-Leste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7.02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751129"/>
                  </a:ext>
                </a:extLst>
              </a:tr>
              <a:tr h="46722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Nigeria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6.41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4551282"/>
                  </a:ext>
                </a:extLst>
              </a:tr>
            </a:tbl>
          </a:graphicData>
        </a:graphic>
      </p:graphicFrame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66C6293-8ED8-F6F1-ADD0-B34966C64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812" y="3581400"/>
            <a:ext cx="3649355" cy="762000"/>
          </a:xfrm>
        </p:spPr>
        <p:txBody>
          <a:bodyPr/>
          <a:lstStyle/>
          <a:p>
            <a:r>
              <a:rPr lang="en-US" dirty="0"/>
              <a:t>Top 10</a:t>
            </a:r>
            <a:r>
              <a:rPr lang="en-US" b="0" dirty="0"/>
              <a:t> countries with the highest average growth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23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F939A-98E8-1CE4-6678-12799FE19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E203DD-6C47-E561-B0D4-18AC3E25D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525792"/>
            <a:ext cx="10363200" cy="1226808"/>
          </a:xfrm>
        </p:spPr>
        <p:txBody>
          <a:bodyPr>
            <a:normAutofit fontScale="90000"/>
          </a:bodyPr>
          <a:lstStyle/>
          <a:p>
            <a:pPr marL="45720"/>
            <a:r>
              <a:rPr lang="en-US" dirty="0"/>
              <a:t>Are there any countries or regions that show unusually high or low internet adoption rates compared to their neighbors or global averages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1A6F1A-CB99-E9ED-E0CF-E599AF27C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12" y="1666875"/>
            <a:ext cx="80200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65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FB611-4885-10E0-19BE-3EC1ECFD4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 joining to the end to form a curve">
            <a:extLst>
              <a:ext uri="{FF2B5EF4-FFF2-40B4-BE49-F238E27FC236}">
                <a16:creationId xmlns:a16="http://schemas.microsoft.com/office/drawing/2014/main" id="{6C5E1D86-79BC-C005-01A4-378B7B0415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07" y="-533400"/>
            <a:ext cx="12201832" cy="81345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FED482-996F-431A-F247-0D3D209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2" y="304800"/>
            <a:ext cx="4572000" cy="5867400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5496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396163"/>
            <a:ext cx="6372818" cy="838200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B989A75-8BF6-6DE9-1AB9-424401DB3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8013" y="1234363"/>
            <a:ext cx="6172199" cy="49378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This presentation explores the global internet usage trends from 2000 to 2021, using data sourced from the United Nations</a:t>
            </a:r>
            <a:r>
              <a:rPr lang="en-US" baseline="30000" dirty="0"/>
              <a:t>1</a:t>
            </a:r>
            <a:r>
              <a:rPr lang="en-US" dirty="0"/>
              <a:t>. </a:t>
            </a:r>
          </a:p>
          <a:p>
            <a:pPr>
              <a:lnSpc>
                <a:spcPct val="120000"/>
              </a:lnSpc>
            </a:pPr>
            <a:r>
              <a:rPr lang="en-US" dirty="0"/>
              <a:t>Objectives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Understand the dataset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Define analytics objectives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Analyze variables and their relationships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Prepare and clean the data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Perform in-depth exploratory analysis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Communicate key 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A7D458-A8E2-C767-41C9-AE90A7AF1B14}"/>
              </a:ext>
            </a:extLst>
          </p:cNvPr>
          <p:cNvSpPr txBox="1"/>
          <p:nvPr/>
        </p:nvSpPr>
        <p:spPr>
          <a:xfrm>
            <a:off x="451412" y="6611779"/>
            <a:ext cx="51858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000" dirty="0"/>
              <a:t>1. https://data.un.org/_Docs/SYB/CSV/SYB66_314_202310_Internet%20Usage.csv</a:t>
            </a:r>
          </a:p>
        </p:txBody>
      </p:sp>
      <p:pic>
        <p:nvPicPr>
          <p:cNvPr id="7" name="Graphic 6" descr="Network outline">
            <a:extLst>
              <a:ext uri="{FF2B5EF4-FFF2-40B4-BE49-F238E27FC236}">
                <a16:creationId xmlns:a16="http://schemas.microsoft.com/office/drawing/2014/main" id="{69A0F502-255F-FCD3-1E43-8E40790E8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6489" y="2057400"/>
            <a:ext cx="2725123" cy="272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0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8B68A17-565E-5F07-D76E-981C2E32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723900"/>
            <a:ext cx="4114800" cy="5295900"/>
          </a:xfrm>
        </p:spPr>
        <p:txBody>
          <a:bodyPr/>
          <a:lstStyle/>
          <a:p>
            <a:r>
              <a:rPr lang="en-US" dirty="0"/>
              <a:t>Group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6412" y="1981200"/>
            <a:ext cx="4495800" cy="3124200"/>
          </a:xfrm>
        </p:spPr>
        <p:txBody>
          <a:bodyPr vert="horz" lIns="91416" tIns="45708" rIns="91416" bIns="45708" rtlCol="0"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Mustapha Olalekan Alaba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(malaba)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Candide </a:t>
            </a:r>
            <a:r>
              <a:rPr lang="en-US" dirty="0" err="1"/>
              <a:t>Giramata</a:t>
            </a:r>
            <a:r>
              <a:rPr lang="en-US" dirty="0"/>
              <a:t> </a:t>
            </a:r>
            <a:r>
              <a:rPr lang="en-US" dirty="0" err="1"/>
              <a:t>Muhoracyeye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(</a:t>
            </a:r>
            <a:r>
              <a:rPr lang="en-US" dirty="0" err="1"/>
              <a:t>mgiramat</a:t>
            </a:r>
            <a:r>
              <a:rPr lang="en-US" dirty="0"/>
              <a:t>)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Jonathan </a:t>
            </a:r>
            <a:r>
              <a:rPr lang="en-US" dirty="0" err="1"/>
              <a:t>Kayizzi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(</a:t>
            </a:r>
            <a:r>
              <a:rPr lang="en-US" dirty="0" err="1"/>
              <a:t>jkayizzi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FD532B-8324-861F-ED93-92EB8E7DD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/>
          <a:lstStyle/>
          <a:p>
            <a:r>
              <a:rPr lang="en-US" dirty="0"/>
              <a:t>Analysis Process</a:t>
            </a:r>
          </a:p>
        </p:txBody>
      </p:sp>
      <p:graphicFrame>
        <p:nvGraphicFramePr>
          <p:cNvPr id="9" name="Diagram 2" descr="Drop pin timeline SmartArt graphic&#10;">
            <a:extLst>
              <a:ext uri="{FF2B5EF4-FFF2-40B4-BE49-F238E27FC236}">
                <a16:creationId xmlns:a16="http://schemas.microsoft.com/office/drawing/2014/main" id="{3FBEBE7D-0B6F-4C93-0F2F-3EBC3855DB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1205586"/>
              </p:ext>
            </p:extLst>
          </p:nvPr>
        </p:nvGraphicFramePr>
        <p:xfrm>
          <a:off x="1293812" y="1752600"/>
          <a:ext cx="10323512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689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762000"/>
          </a:xfrm>
        </p:spPr>
        <p:txBody>
          <a:bodyPr anchor="t"/>
          <a:lstStyle/>
          <a:p>
            <a:r>
              <a:rPr lang="en-US" dirty="0"/>
              <a:t>Preliminary 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1828800"/>
            <a:ext cx="5486400" cy="4267200"/>
          </a:xfrm>
        </p:spPr>
        <p:txBody>
          <a:bodyPr vert="horz" lIns="91416" tIns="45708" rIns="91416" bIns="45708" rtlCol="0" anchor="t">
            <a:normAutofit fontScale="92500"/>
          </a:bodyPr>
          <a:lstStyle/>
          <a:p>
            <a:pPr marL="388620" indent="-342900">
              <a:buFont typeface="+mj-lt"/>
              <a:buAutoNum type="arabicPeriod"/>
            </a:pPr>
            <a:r>
              <a:rPr lang="en-US" dirty="0"/>
              <a:t>What is the average internet usage percentage for all countries</a:t>
            </a:r>
          </a:p>
          <a:p>
            <a:pPr marL="388620" indent="-342900">
              <a:buFont typeface="+mj-lt"/>
              <a:buAutoNum type="arabicPeriod"/>
            </a:pPr>
            <a:r>
              <a:rPr lang="en-US" dirty="0"/>
              <a:t>How does the data distribution of internet usage percentages change over the years</a:t>
            </a:r>
          </a:p>
          <a:p>
            <a:pPr marL="388620" indent="-342900">
              <a:buFont typeface="+mj-lt"/>
              <a:buAutoNum type="arabicPeriod"/>
            </a:pPr>
            <a:r>
              <a:rPr lang="en-US" dirty="0"/>
              <a:t>How has the global percentage of individuals using the internet changed over time. </a:t>
            </a:r>
          </a:p>
          <a:p>
            <a:pPr marL="388620" indent="-342900">
              <a:buFont typeface="+mj-lt"/>
              <a:buAutoNum type="arabicPeriod"/>
            </a:pPr>
            <a:r>
              <a:rPr lang="en-US" dirty="0"/>
              <a:t>Which regions or countries have shown the most significant increase in internet usage</a:t>
            </a:r>
          </a:p>
          <a:p>
            <a:pPr marL="388620" indent="-342900">
              <a:buFont typeface="+mj-lt"/>
              <a:buAutoNum type="arabicPeriod"/>
            </a:pPr>
            <a:r>
              <a:rPr lang="en-US" dirty="0"/>
              <a:t>Are there any notable outliers in terms of internet usage, and what factors might contribute to their exceptional status</a:t>
            </a:r>
          </a:p>
          <a:p>
            <a:pPr marL="38862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9" name="Graphic 8" descr="Thought outline">
            <a:extLst>
              <a:ext uri="{FF2B5EF4-FFF2-40B4-BE49-F238E27FC236}">
                <a16:creationId xmlns:a16="http://schemas.microsoft.com/office/drawing/2014/main" id="{7B1A0E35-78D9-9480-C06C-DF5EB880C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7812" y="1371600"/>
            <a:ext cx="47244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6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/>
          <a:p>
            <a:r>
              <a:rPr lang="en-US" dirty="0"/>
              <a:t>Data structure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D5FD-27C3-4342-BE41-F411CB8D6931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771334486"/>
              </p:ext>
            </p:extLst>
          </p:nvPr>
        </p:nvGraphicFramePr>
        <p:xfrm>
          <a:off x="1293812" y="2743200"/>
          <a:ext cx="10363200" cy="350519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</a:tblGrid>
              <a:tr h="116840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 err="1">
                          <a:effectLst/>
                        </a:rPr>
                        <a:t>idx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 err="1">
                          <a:effectLst/>
                        </a:rPr>
                        <a:t>region_country_area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year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value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77893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84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Belize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2000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6.0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77893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788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Tunisia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2020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72.8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77893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496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Mongolia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2021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84.3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B32CA689-0978-F79D-B00E-00EB515D91C9}"/>
              </a:ext>
            </a:extLst>
          </p:cNvPr>
          <p:cNvGrpSpPr/>
          <p:nvPr/>
        </p:nvGrpSpPr>
        <p:grpSpPr>
          <a:xfrm>
            <a:off x="1789114" y="1611868"/>
            <a:ext cx="9660368" cy="1055132"/>
            <a:chOff x="1789114" y="1611868"/>
            <a:chExt cx="9660368" cy="10551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0CDAC8E-4C04-7E33-9822-D849178EB62B}"/>
                </a:ext>
              </a:extLst>
            </p:cNvPr>
            <p:cNvGrpSpPr/>
            <p:nvPr/>
          </p:nvGrpSpPr>
          <p:grpSpPr>
            <a:xfrm>
              <a:off x="1789114" y="1611868"/>
              <a:ext cx="1447795" cy="1055132"/>
              <a:chOff x="1789114" y="1611868"/>
              <a:chExt cx="1447795" cy="1055132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D9E2EC9A-BB7B-42FF-2B40-9464E4A47AF8}"/>
                  </a:ext>
                </a:extLst>
              </p:cNvPr>
              <p:cNvCxnSpPr/>
              <p:nvPr/>
            </p:nvCxnSpPr>
            <p:spPr>
              <a:xfrm>
                <a:off x="2513012" y="2057400"/>
                <a:ext cx="0" cy="609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76EE36-0D9B-156F-E69B-F9F0C0B54349}"/>
                  </a:ext>
                </a:extLst>
              </p:cNvPr>
              <p:cNvSpPr txBox="1"/>
              <p:nvPr/>
            </p:nvSpPr>
            <p:spPr>
              <a:xfrm>
                <a:off x="1789114" y="1611868"/>
                <a:ext cx="1447795" cy="36933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/>
                  <a:t>Unique id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ED39CCE-5EB1-4B29-8764-97EB80D4FDB4}"/>
                </a:ext>
              </a:extLst>
            </p:cNvPr>
            <p:cNvGrpSpPr/>
            <p:nvPr/>
          </p:nvGrpSpPr>
          <p:grpSpPr>
            <a:xfrm>
              <a:off x="3408362" y="1611868"/>
              <a:ext cx="3581400" cy="1055132"/>
              <a:chOff x="3408362" y="1611868"/>
              <a:chExt cx="3581400" cy="1055132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A1A05BC9-A95B-C9A1-B9D2-193A04FCCF21}"/>
                  </a:ext>
                </a:extLst>
              </p:cNvPr>
              <p:cNvCxnSpPr/>
              <p:nvPr/>
            </p:nvCxnSpPr>
            <p:spPr>
              <a:xfrm>
                <a:off x="5027612" y="2057400"/>
                <a:ext cx="0" cy="609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3FD8ED-AC00-F7FC-CC53-CE7CF81C96AA}"/>
                  </a:ext>
                </a:extLst>
              </p:cNvPr>
              <p:cNvSpPr txBox="1"/>
              <p:nvPr/>
            </p:nvSpPr>
            <p:spPr>
              <a:xfrm>
                <a:off x="3408362" y="1611868"/>
                <a:ext cx="3581400" cy="36933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/>
                  <a:t>Predefined countries/region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04A2C07-6924-353A-21BF-6C7B4189853D}"/>
                </a:ext>
              </a:extLst>
            </p:cNvPr>
            <p:cNvGrpSpPr/>
            <p:nvPr/>
          </p:nvGrpSpPr>
          <p:grpSpPr>
            <a:xfrm>
              <a:off x="7119068" y="1611868"/>
              <a:ext cx="2099542" cy="1055132"/>
              <a:chOff x="7119068" y="1611868"/>
              <a:chExt cx="2099542" cy="1055132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29ED23F4-8F93-B7B4-80C4-0356C423EC86}"/>
                  </a:ext>
                </a:extLst>
              </p:cNvPr>
              <p:cNvCxnSpPr/>
              <p:nvPr/>
            </p:nvCxnSpPr>
            <p:spPr>
              <a:xfrm>
                <a:off x="7770812" y="2057400"/>
                <a:ext cx="0" cy="609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FDC173-793A-A10C-A984-68B4B3FF5788}"/>
                  </a:ext>
                </a:extLst>
              </p:cNvPr>
              <p:cNvSpPr txBox="1"/>
              <p:nvPr/>
            </p:nvSpPr>
            <p:spPr>
              <a:xfrm>
                <a:off x="7119068" y="1611868"/>
                <a:ext cx="2099542" cy="36933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/>
                  <a:t>Record’s year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DF6C9EB-9F4B-6F8B-D5BA-FC1FB7A79209}"/>
                </a:ext>
              </a:extLst>
            </p:cNvPr>
            <p:cNvGrpSpPr/>
            <p:nvPr/>
          </p:nvGrpSpPr>
          <p:grpSpPr>
            <a:xfrm>
              <a:off x="9349940" y="1611868"/>
              <a:ext cx="2099542" cy="1055132"/>
              <a:chOff x="9349940" y="1611868"/>
              <a:chExt cx="2099542" cy="1055132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DBF92EDA-A59E-E5EF-AB14-D063DE8C8253}"/>
                  </a:ext>
                </a:extLst>
              </p:cNvPr>
              <p:cNvCxnSpPr/>
              <p:nvPr/>
            </p:nvCxnSpPr>
            <p:spPr>
              <a:xfrm>
                <a:off x="10361612" y="2057400"/>
                <a:ext cx="0" cy="609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ECB68D-8242-42A8-B2BF-9BF03C77E007}"/>
                  </a:ext>
                </a:extLst>
              </p:cNvPr>
              <p:cNvSpPr txBox="1"/>
              <p:nvPr/>
            </p:nvSpPr>
            <p:spPr>
              <a:xfrm>
                <a:off x="9349940" y="1611868"/>
                <a:ext cx="2099542" cy="36933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/>
                  <a:t>% of individuals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C717FE-BCED-84E0-51E6-EE31F034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9601200" cy="92961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average internet usage percentage for all countries</a:t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92E986-9D7B-19D4-F7A1-31FE3C366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2" y="3313167"/>
            <a:ext cx="4572000" cy="1371600"/>
          </a:xfrm>
        </p:spPr>
        <p:txBody>
          <a:bodyPr/>
          <a:lstStyle/>
          <a:p>
            <a:r>
              <a:rPr lang="en-US" b="0" dirty="0"/>
              <a:t>With a total of </a:t>
            </a:r>
            <a:r>
              <a:rPr lang="en-US" dirty="0"/>
              <a:t>1,382</a:t>
            </a:r>
            <a:r>
              <a:rPr lang="en-US" b="0" dirty="0"/>
              <a:t> entries and values ranging from </a:t>
            </a:r>
            <a:r>
              <a:rPr lang="en-US" dirty="0"/>
              <a:t>0% to 100%</a:t>
            </a:r>
            <a:r>
              <a:rPr lang="en-US" b="0" dirty="0"/>
              <a:t> the average percentage internet usage across all countries is </a:t>
            </a:r>
            <a:r>
              <a:rPr lang="en-US" dirty="0"/>
              <a:t>43.27%.</a:t>
            </a:r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03AEAB34-C5C5-047F-2BA9-1FF4065F637C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82556765"/>
              </p:ext>
            </p:extLst>
          </p:nvPr>
        </p:nvGraphicFramePr>
        <p:xfrm>
          <a:off x="6094413" y="1539216"/>
          <a:ext cx="5559424" cy="491950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276599">
                  <a:extLst>
                    <a:ext uri="{9D8B030D-6E8A-4147-A177-3AD203B41FA5}">
                      <a16:colId xmlns:a16="http://schemas.microsoft.com/office/drawing/2014/main" val="3783183161"/>
                    </a:ext>
                  </a:extLst>
                </a:gridCol>
                <a:gridCol w="2282825">
                  <a:extLst>
                    <a:ext uri="{9D8B030D-6E8A-4147-A177-3AD203B41FA5}">
                      <a16:colId xmlns:a16="http://schemas.microsoft.com/office/drawing/2014/main" val="1268232625"/>
                    </a:ext>
                  </a:extLst>
                </a:gridCol>
              </a:tblGrid>
              <a:tr h="8199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measure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value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769104246"/>
                  </a:ext>
                </a:extLst>
              </a:tr>
              <a:tr h="8199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count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1382.00</a:t>
                      </a:r>
                      <a:endParaRPr lang="en-US" sz="1800" dirty="0"/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419175496"/>
                  </a:ext>
                </a:extLst>
              </a:tr>
              <a:tr h="819917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  <a:endParaRPr lang="en-US" sz="1800" dirty="0"/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43.27</a:t>
                      </a:r>
                      <a:endParaRPr lang="en-US" sz="1800" dirty="0"/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233647421"/>
                  </a:ext>
                </a:extLst>
              </a:tr>
              <a:tr h="8199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min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943804921"/>
                  </a:ext>
                </a:extLst>
              </a:tr>
              <a:tr h="819917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en-US" sz="1800" dirty="0"/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100.0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21751129"/>
                  </a:ext>
                </a:extLst>
              </a:tr>
              <a:tr h="81991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endParaRPr lang="en-US" sz="1800" dirty="0"/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32.79</a:t>
                      </a:r>
                      <a:endParaRPr lang="en-US" sz="1800" dirty="0"/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884551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95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B729A-A36A-5DC0-6FC0-1FB178A91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AF3290-9121-0649-A68B-7A746634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525792"/>
            <a:ext cx="10363200" cy="929616"/>
          </a:xfrm>
        </p:spPr>
        <p:txBody>
          <a:bodyPr>
            <a:normAutofit/>
          </a:bodyPr>
          <a:lstStyle/>
          <a:p>
            <a:pPr marL="45720"/>
            <a:r>
              <a:rPr lang="en-US" dirty="0"/>
              <a:t>How does the data distribution of internet usage percentages change over the years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90BEB9E-E5E7-4930-5548-1084F17D8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1514475"/>
            <a:ext cx="81438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93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EFE3F-4CE4-F8B5-C505-73622E793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33D5C4-E250-1666-70F4-8DB619CA3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525792"/>
            <a:ext cx="10363200" cy="929616"/>
          </a:xfrm>
        </p:spPr>
        <p:txBody>
          <a:bodyPr>
            <a:normAutofit/>
          </a:bodyPr>
          <a:lstStyle/>
          <a:p>
            <a:pPr marL="45720"/>
            <a:r>
              <a:rPr lang="en-US" dirty="0"/>
              <a:t>How has the global percentage of individuals using the internet changed over time. 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04FE689-E910-AFCC-AF72-8AC1673678A9}"/>
              </a:ext>
            </a:extLst>
          </p:cNvPr>
          <p:cNvGraphicFramePr/>
          <p:nvPr/>
        </p:nvGraphicFramePr>
        <p:xfrm>
          <a:off x="1522412" y="1524000"/>
          <a:ext cx="9372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62728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4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E1EAED"/>
      </a:accent6>
      <a:hlink>
        <a:srgbClr val="9454C3"/>
      </a:hlink>
      <a:folHlink>
        <a:srgbClr val="3EBBF0"/>
      </a:folHlink>
    </a:clrScheme>
    <a:fontScheme name="Custom 30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M03460663_win32_LW_V7.potx" id="{B4376E67-A46A-4922-AE0D-3354FC109E20}" vid="{F49CC2A7-BC98-4F28-8A83-D1D23E8024B9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050606-E255-48B6-AE23-CE03A589EB22}">
  <ds:schemaRefs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230e9df3-be65-4c73-a93b-d1236ebd677e"/>
    <ds:schemaRef ds:uri="16c05727-aa75-4e4a-9b5f-8a80a1165891"/>
    <ds:schemaRef ds:uri="http://schemas.microsoft.com/sharepoint/v3"/>
    <ds:schemaRef ds:uri="71af3243-3dd4-4a8d-8c0d-dd76da1f02a5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0C06458-EC9A-428C-9123-A760B9587A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37B52A-9EC8-4B7A-85C4-31F7EAFE403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369</TotalTime>
  <Words>420</Words>
  <Application>Microsoft Office PowerPoint</Application>
  <PresentationFormat>Custom</PresentationFormat>
  <Paragraphs>105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Palatino Linotype</vt:lpstr>
      <vt:lpstr>Custom</vt:lpstr>
      <vt:lpstr>Analysis of Global Internet Usage Trends</vt:lpstr>
      <vt:lpstr>Introduction</vt:lpstr>
      <vt:lpstr>Group 12</vt:lpstr>
      <vt:lpstr>Analysis Process</vt:lpstr>
      <vt:lpstr>Preliminary Questions</vt:lpstr>
      <vt:lpstr>Data structure</vt:lpstr>
      <vt:lpstr>What is the average internet usage percentage for all countries </vt:lpstr>
      <vt:lpstr>How does the data distribution of internet usage percentages change over the years</vt:lpstr>
      <vt:lpstr>How has the global percentage of individuals using the internet changed over time. </vt:lpstr>
      <vt:lpstr>Which regions or countries have shown the most significant increase in internet usage</vt:lpstr>
      <vt:lpstr>Are there any countries or regions that show unusually high or low internet adoption rates compared to their neighbors or global averages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Alaba Mustapha</dc:creator>
  <cp:lastModifiedBy>Alaba Mustapha</cp:lastModifiedBy>
  <cp:revision>1</cp:revision>
  <dcterms:created xsi:type="dcterms:W3CDTF">2024-11-08T13:31:26Z</dcterms:created>
  <dcterms:modified xsi:type="dcterms:W3CDTF">2024-11-08T19:41:07Z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ediaServiceImageTags">
    <vt:lpwstr/>
  </property>
</Properties>
</file>