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0849"/>
            <a:ext cx="7772400" cy="1470025"/>
          </a:xfrm>
        </p:spPr>
        <p:txBody>
          <a:bodyPr>
            <a:normAutofit/>
          </a:bodyPr>
          <a:lstStyle/>
          <a:p>
            <a:r>
              <a:rPr sz="3200" b="1" dirty="0"/>
              <a:t>Web Scraping and Sentiment</a:t>
            </a:r>
            <a:r>
              <a:rPr lang="en-US" sz="3200" b="1" dirty="0"/>
              <a:t> Assignment</a:t>
            </a:r>
            <a:endParaRPr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448" y="3136392"/>
            <a:ext cx="6400800" cy="822960"/>
          </a:xfrm>
        </p:spPr>
        <p:txBody>
          <a:bodyPr>
            <a:normAutofit/>
          </a:bodyPr>
          <a:lstStyle/>
          <a:p>
            <a:r>
              <a:rPr lang="en-US" dirty="0"/>
              <a:t>Due Date</a:t>
            </a:r>
            <a:r>
              <a:rPr dirty="0"/>
              <a:t>: </a:t>
            </a:r>
            <a:r>
              <a:rPr lang="en-US" dirty="0"/>
              <a:t>Nov 1,</a:t>
            </a:r>
            <a:r>
              <a:rPr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Visualizing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Class: Visualizer</a:t>
            </a:r>
          </a:p>
          <a:p>
            <a:r>
              <a:rPr dirty="0"/>
              <a:t>  - </a:t>
            </a:r>
            <a:r>
              <a:rPr dirty="0" err="1"/>
              <a:t>plot_sentiment</a:t>
            </a:r>
            <a:r>
              <a:rPr dirty="0"/>
              <a:t>(counts): Visualize sentiment distribution using a bar graph</a:t>
            </a:r>
          </a:p>
          <a:p>
            <a:r>
              <a:rPr dirty="0"/>
              <a:t>- Positive, Negative, and Neutral sentiment counts displayed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Exercise 5 – Custom Web Scraping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Design your own scraping project</a:t>
            </a:r>
          </a:p>
          <a:p>
            <a:r>
              <a:rPr dirty="0"/>
              <a:t>- Use scraping, cleaning, sentiment analysis, and visualization skills</a:t>
            </a:r>
          </a:p>
          <a:p>
            <a:r>
              <a:rPr dirty="0"/>
              <a:t>- Present findings in a report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takeaways: OOP, web scraping, sentiment analysis, data visualization</a:t>
            </a:r>
          </a:p>
          <a:p>
            <a:r>
              <a:t>- Next steps: Complete the assignment following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Introduction to Web Scraping and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What is Web Scraping?</a:t>
            </a:r>
          </a:p>
          <a:p>
            <a:r>
              <a:rPr sz="2600" dirty="0"/>
              <a:t>  - Extracting data from websites</a:t>
            </a:r>
          </a:p>
          <a:p>
            <a:r>
              <a:rPr sz="2600" dirty="0"/>
              <a:t>  - Automating data collection for analysis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 </a:t>
            </a:r>
            <a:r>
              <a:rPr sz="2800" b="1" dirty="0"/>
              <a:t>Sentiment Analysis Overview</a:t>
            </a:r>
          </a:p>
          <a:p>
            <a:r>
              <a:rPr sz="2400" dirty="0"/>
              <a:t>  - Detecting sentiment (positive, negative, neutral)</a:t>
            </a:r>
          </a:p>
          <a:p>
            <a:r>
              <a:rPr sz="2400" dirty="0"/>
              <a:t>  - Use cases: Social media, customer reviews, news articles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Web Scraping Tools</a:t>
            </a:r>
          </a:p>
          <a:p>
            <a:r>
              <a:rPr sz="2400" dirty="0"/>
              <a:t>  - requests: Download HTML content</a:t>
            </a:r>
          </a:p>
          <a:p>
            <a:r>
              <a:rPr sz="2400" dirty="0"/>
              <a:t>  - </a:t>
            </a:r>
            <a:r>
              <a:rPr sz="2400" dirty="0" err="1"/>
              <a:t>BeautifulSoup</a:t>
            </a:r>
            <a:r>
              <a:rPr sz="2400" dirty="0"/>
              <a:t>: Parse HTML data</a:t>
            </a:r>
          </a:p>
          <a:p>
            <a:endParaRPr sz="2400" dirty="0"/>
          </a:p>
          <a:p>
            <a:pPr marL="0" indent="0">
              <a:buNone/>
            </a:pPr>
            <a:r>
              <a:rPr sz="2800" b="1" dirty="0"/>
              <a:t>Sentiment Analysis</a:t>
            </a:r>
          </a:p>
          <a:p>
            <a:r>
              <a:rPr sz="2400" dirty="0"/>
              <a:t>  - </a:t>
            </a:r>
            <a:r>
              <a:rPr sz="2400" dirty="0" err="1"/>
              <a:t>TextBlob</a:t>
            </a:r>
            <a:r>
              <a:rPr sz="2400" dirty="0"/>
              <a:t>: Analyze text sentiment (polarity and subjectivity)</a:t>
            </a:r>
          </a:p>
          <a:p>
            <a:endParaRPr sz="2400" dirty="0"/>
          </a:p>
          <a:p>
            <a:pPr marL="0" indent="0">
              <a:buNone/>
            </a:pPr>
            <a:r>
              <a:rPr sz="2800" b="1" dirty="0"/>
              <a:t>Visualization</a:t>
            </a:r>
          </a:p>
          <a:p>
            <a:r>
              <a:rPr sz="2400" dirty="0"/>
              <a:t>  - matplotlib: Create graphs and visualizations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Exercise 1 – Web Scraping and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Class: </a:t>
            </a:r>
            <a:r>
              <a:rPr sz="2400" dirty="0" err="1"/>
              <a:t>WebScraper</a:t>
            </a:r>
            <a:endParaRPr sz="2400" dirty="0"/>
          </a:p>
          <a:p>
            <a:r>
              <a:rPr sz="2400" dirty="0"/>
              <a:t>  - url: Stores webpage URL</a:t>
            </a:r>
          </a:p>
          <a:p>
            <a:r>
              <a:rPr sz="2400" dirty="0"/>
              <a:t>  - </a:t>
            </a:r>
            <a:r>
              <a:rPr sz="2400" dirty="0" err="1"/>
              <a:t>download_html</a:t>
            </a:r>
            <a:r>
              <a:rPr sz="2400" dirty="0"/>
              <a:t>(</a:t>
            </a:r>
            <a:r>
              <a:rPr sz="2400" dirty="0" err="1"/>
              <a:t>file_name</a:t>
            </a:r>
            <a:r>
              <a:rPr sz="2400" dirty="0"/>
              <a:t>): Download HTML content</a:t>
            </a:r>
          </a:p>
          <a:p>
            <a:r>
              <a:rPr sz="2400" dirty="0"/>
              <a:t>  - </a:t>
            </a:r>
            <a:r>
              <a:rPr sz="2400" dirty="0" err="1"/>
              <a:t>extract_content</a:t>
            </a:r>
            <a:r>
              <a:rPr sz="2400" dirty="0"/>
              <a:t>(): Extract title and paragraphs using </a:t>
            </a:r>
            <a:r>
              <a:rPr sz="2400" dirty="0" err="1"/>
              <a:t>BeautifulSoup</a:t>
            </a:r>
            <a:endParaRPr sz="2400" dirty="0"/>
          </a:p>
          <a:p>
            <a:r>
              <a:rPr sz="2400" dirty="0"/>
              <a:t>  - </a:t>
            </a:r>
            <a:r>
              <a:rPr sz="2400" dirty="0" err="1"/>
              <a:t>save_text</a:t>
            </a:r>
            <a:r>
              <a:rPr sz="2400" dirty="0"/>
              <a:t>(</a:t>
            </a:r>
            <a:r>
              <a:rPr sz="2400" dirty="0" err="1"/>
              <a:t>file_name</a:t>
            </a:r>
            <a:r>
              <a:rPr sz="2400" dirty="0"/>
              <a:t>): Save extracted content to extracted_content.txt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626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PseudoCode</a:t>
            </a:r>
            <a:r>
              <a:rPr sz="3200" b="1" dirty="0"/>
              <a:t>– </a:t>
            </a:r>
            <a:r>
              <a:rPr sz="3200" b="1" dirty="0" err="1"/>
              <a:t>WebScraper</a:t>
            </a:r>
            <a:r>
              <a:rPr sz="32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W" sz="2400" b="1" dirty="0"/>
              <a:t>Pseudo-code Summary:</a:t>
            </a:r>
          </a:p>
          <a:p>
            <a:pPr marL="0" indent="0">
              <a:buNone/>
            </a:pPr>
            <a:endParaRPr lang="en-ZW" sz="2400" b="1" dirty="0"/>
          </a:p>
          <a:p>
            <a:pPr>
              <a:buFont typeface="+mj-lt"/>
              <a:buAutoNum type="arabicPeriod"/>
            </a:pPr>
            <a:r>
              <a:rPr lang="en-ZW" sz="2400" b="1" dirty="0"/>
              <a:t>Initialize </a:t>
            </a:r>
            <a:r>
              <a:rPr lang="en-ZW" sz="2400" b="1" dirty="0" err="1"/>
              <a:t>WebScraper</a:t>
            </a:r>
            <a:r>
              <a:rPr lang="en-ZW" sz="2400" b="1" dirty="0"/>
              <a:t> Object with URL.</a:t>
            </a:r>
            <a:endParaRPr lang="en-ZW" sz="2400" dirty="0"/>
          </a:p>
          <a:p>
            <a:pPr>
              <a:buFont typeface="+mj-lt"/>
              <a:buAutoNum type="arabicPeriod"/>
            </a:pPr>
            <a:r>
              <a:rPr lang="en-ZW" sz="2400" b="1" dirty="0"/>
              <a:t>Download HTML from URL:</a:t>
            </a:r>
            <a:endParaRPr lang="en-ZW" sz="2400" dirty="0"/>
          </a:p>
          <a:p>
            <a:pPr marL="742950" lvl="1" indent="-285750">
              <a:buFont typeface="+mj-lt"/>
              <a:buAutoNum type="arabicPeriod"/>
            </a:pPr>
            <a:r>
              <a:rPr lang="en-ZW" sz="2400" dirty="0"/>
              <a:t>Make a GET request to the URL.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ZW" sz="2400" dirty="0"/>
              <a:t>Save response HTML to a file.</a:t>
            </a:r>
          </a:p>
          <a:p>
            <a:pPr>
              <a:buFont typeface="+mj-lt"/>
              <a:buAutoNum type="arabicPeriod"/>
            </a:pPr>
            <a:r>
              <a:rPr lang="en-ZW" sz="2400" b="1" dirty="0"/>
              <a:t>Extract Content:</a:t>
            </a:r>
            <a:endParaRPr lang="en-ZW" sz="2400" dirty="0"/>
          </a:p>
          <a:p>
            <a:pPr marL="742950" lvl="1" indent="-285750">
              <a:buFont typeface="+mj-lt"/>
              <a:buAutoNum type="arabicPeriod"/>
            </a:pPr>
            <a:r>
              <a:rPr lang="en-ZW" sz="2400" dirty="0"/>
              <a:t>Read the saved HTML file.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ZW" sz="2400" dirty="0"/>
              <a:t>Parse the file for the title and paragraphs.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ZW" sz="2400" dirty="0"/>
              <a:t>Store title and paragraph text in variables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Exercise 2 –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2232"/>
          </a:xfrm>
        </p:spPr>
        <p:txBody>
          <a:bodyPr>
            <a:normAutofit/>
          </a:bodyPr>
          <a:lstStyle/>
          <a:p>
            <a:r>
              <a:rPr sz="2800" dirty="0"/>
              <a:t>- Class: </a:t>
            </a:r>
            <a:r>
              <a:rPr sz="2800" dirty="0" err="1"/>
              <a:t>SentimentAnalyzer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  - </a:t>
            </a:r>
            <a:r>
              <a:rPr sz="2800" dirty="0" err="1"/>
              <a:t>analyze_sentiment</a:t>
            </a:r>
            <a:r>
              <a:rPr sz="2800" dirty="0"/>
              <a:t>(</a:t>
            </a:r>
            <a:r>
              <a:rPr sz="2800" dirty="0" err="1"/>
              <a:t>file_name</a:t>
            </a:r>
            <a:r>
              <a:rPr sz="2800" dirty="0"/>
              <a:t>): Read cleaned text and perform sentiment analysis</a:t>
            </a:r>
          </a:p>
          <a:p>
            <a:r>
              <a:rPr sz="2800" dirty="0"/>
              <a:t>  - </a:t>
            </a:r>
            <a:r>
              <a:rPr sz="2800" dirty="0" err="1"/>
              <a:t>count_sentiments</a:t>
            </a:r>
            <a:r>
              <a:rPr sz="2800" dirty="0"/>
              <a:t>(paragraphs): Count positive, negative, neutral paragraphs</a:t>
            </a:r>
          </a:p>
          <a:p>
            <a:r>
              <a:rPr sz="2800" dirty="0"/>
              <a:t>  - </a:t>
            </a:r>
            <a:r>
              <a:rPr sz="2800" dirty="0" err="1"/>
              <a:t>summarize_sentiment</a:t>
            </a:r>
            <a:r>
              <a:rPr sz="2800" dirty="0"/>
              <a:t>(): Write report summarizing sentiment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PseudoCode</a:t>
            </a:r>
            <a:r>
              <a:rPr sz="3200" b="1" dirty="0"/>
              <a:t> – Sentiment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5D1212-B993-1A75-AC23-FFEF21B7B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79"/>
            <a:ext cx="90750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class called 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SentimentAnalyzer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class performs sentiment analysis on text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method 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analyze_sentiment(file_name)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file_name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name of the file containing the text to analyze).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Open the file specified by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file_name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read its content line by line.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For each line (considered as a paragraph):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TextBlob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from the paragraph text.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paragraph for: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Polarity: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positive or negative the text is.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Subjectivity: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subjective or objective the text is.</a:t>
            </a:r>
            <a:endParaRPr kumimoji="0" lang="en-US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Print the 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polarity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 for each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Exercise 3 – Scraping Multiple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scrape_multiple_pages</a:t>
            </a:r>
            <a:r>
              <a:rPr dirty="0"/>
              <a:t>(</a:t>
            </a:r>
            <a:r>
              <a:rPr dirty="0" err="1"/>
              <a:t>urls</a:t>
            </a:r>
            <a:r>
              <a:rPr dirty="0"/>
              <a:t>): Scrape multiple pages and save each page to separate files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aggregate_texts</a:t>
            </a:r>
            <a:r>
              <a:rPr dirty="0"/>
              <a:t>(</a:t>
            </a:r>
            <a:r>
              <a:rPr dirty="0" err="1"/>
              <a:t>file_names</a:t>
            </a:r>
            <a:r>
              <a:rPr dirty="0"/>
              <a:t>): Combine text from multiple files and save in aggregated_content.txt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4354"/>
          </a:xfrm>
        </p:spPr>
        <p:txBody>
          <a:bodyPr>
            <a:normAutofit/>
          </a:bodyPr>
          <a:lstStyle/>
          <a:p>
            <a:r>
              <a:rPr sz="3200" b="1" dirty="0"/>
              <a:t>Exercise 4 – Advanced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</a:t>
            </a:r>
            <a:r>
              <a:rPr sz="2800" dirty="0" err="1"/>
              <a:t>scrape_dynamic_content</a:t>
            </a:r>
            <a:r>
              <a:rPr sz="2800" dirty="0"/>
              <a:t>(): Use Selenium for dynamic pages</a:t>
            </a:r>
          </a:p>
          <a:p>
            <a:r>
              <a:rPr sz="2800" dirty="0"/>
              <a:t>- </a:t>
            </a:r>
            <a:r>
              <a:rPr sz="2800" dirty="0" err="1"/>
              <a:t>extract_metadata</a:t>
            </a:r>
            <a:r>
              <a:rPr sz="2800" dirty="0"/>
              <a:t>(): Extract meta description and keywords</a:t>
            </a:r>
          </a:p>
          <a:p>
            <a:r>
              <a:rPr sz="2800" dirty="0"/>
              <a:t>- </a:t>
            </a:r>
            <a:r>
              <a:rPr sz="2800" dirty="0" err="1"/>
              <a:t>keyword_search</a:t>
            </a:r>
            <a:r>
              <a:rPr sz="2800" dirty="0"/>
              <a:t>(keyword): Search for a keyword and count occurrences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582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Web Scraping and Sentiment Assignment</vt:lpstr>
      <vt:lpstr>Introduction to Web Scraping and Sentiment Analysis</vt:lpstr>
      <vt:lpstr>Tools and Libraries</vt:lpstr>
      <vt:lpstr>Exercise 1 – Web Scraping and Data Extraction</vt:lpstr>
      <vt:lpstr>PseudoCode– WebScraper Class</vt:lpstr>
      <vt:lpstr>Exercise 2 – Sentiment Analysis</vt:lpstr>
      <vt:lpstr>PseudoCode – Sentiment Analysis</vt:lpstr>
      <vt:lpstr>Exercise 3 – Scraping Multiple Pages</vt:lpstr>
      <vt:lpstr>Exercise 4 – Advanced Web Scraping</vt:lpstr>
      <vt:lpstr>Visualizing Sentiment Analysis</vt:lpstr>
      <vt:lpstr>Exercise 5 – Custom Web Scraping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Sentiment Assignment</dc:title>
  <dc:subject/>
  <dc:creator/>
  <cp:keywords/>
  <dc:description>generated using python-pptx</dc:description>
  <cp:lastModifiedBy>Noah Shumba</cp:lastModifiedBy>
  <cp:revision>2</cp:revision>
  <dcterms:created xsi:type="dcterms:W3CDTF">2013-01-27T09:14:16Z</dcterms:created>
  <dcterms:modified xsi:type="dcterms:W3CDTF">2024-10-23T07:42:20Z</dcterms:modified>
  <cp:category/>
</cp:coreProperties>
</file>