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2"/>
    <p:restoredTop sz="94643"/>
  </p:normalViewPr>
  <p:slideViewPr>
    <p:cSldViewPr snapToGrid="0" snapToObjects="1">
      <p:cViewPr>
        <p:scale>
          <a:sx n="132" d="100"/>
          <a:sy n="132" d="100"/>
        </p:scale>
        <p:origin x="-78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6A7D-D64E-7749-87E4-D282CB416575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5BDB-A010-DA4A-9616-9B3AF551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9" y="3215794"/>
            <a:ext cx="1239915" cy="1239915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2934831" y="3446311"/>
            <a:ext cx="2881769" cy="9680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34831" y="2329689"/>
            <a:ext cx="2881769" cy="9680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41198" y="1640657"/>
            <a:ext cx="3775074" cy="4337143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60578" y="1400999"/>
            <a:ext cx="155575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Helvetica Neue"/>
              </a:rPr>
              <a:t>S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Helvetica Neue"/>
              </a:rPr>
              <a:t>erver </a:t>
            </a:r>
            <a:r>
              <a:rPr lang="en-US" altLang="zh-TW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Helvetica Neue"/>
              </a:rPr>
              <a:t>C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Helvetica Neue"/>
              </a:rPr>
              <a:t>ontents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+mj-lt"/>
              <a:cs typeface="Helvetica Neue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47925" y="1631856"/>
            <a:ext cx="3775075" cy="433714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53539" y="1437812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C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loud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54" y="1368017"/>
            <a:ext cx="603504" cy="393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80492" y="2127157"/>
            <a:ext cx="3326607" cy="361101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142477" y="1944878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900" b="1" dirty="0">
                <a:latin typeface="+mj-lt"/>
                <a:ea typeface="Verdana" pitchFamily="34" charset="0"/>
                <a:cs typeface="Helvetica Neue"/>
              </a:rPr>
              <a:t>V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irtual </a:t>
            </a:r>
            <a:r>
              <a:rPr lang="en-US" altLang="zh-TW" sz="900" b="1" dirty="0">
                <a:latin typeface="+mj-lt"/>
                <a:ea typeface="Verdana" pitchFamily="34" charset="0"/>
                <a:cs typeface="Helvetica Neue"/>
              </a:rPr>
              <a:t>P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rivate </a:t>
            </a:r>
            <a:r>
              <a:rPr lang="en-US" altLang="zh-TW" sz="900" b="1" dirty="0">
                <a:latin typeface="+mj-lt"/>
                <a:ea typeface="Verdana" pitchFamily="34" charset="0"/>
                <a:cs typeface="Helvetica Neue"/>
              </a:rPr>
              <a:t>C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loud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61" y="1864732"/>
            <a:ext cx="599170" cy="391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5341" y="2232321"/>
            <a:ext cx="1795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www.</a:t>
            </a:r>
            <a:r>
              <a:rPr lang="en-US" altLang="zh-TW" sz="900" b="1" dirty="0">
                <a:latin typeface="+mj-lt"/>
                <a:ea typeface="Verdana" pitchFamily="34" charset="0"/>
                <a:cs typeface="Helvetica Neue"/>
              </a:rPr>
              <a:t>twitter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27" y="2398515"/>
            <a:ext cx="817279" cy="81727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786506" y="2819855"/>
            <a:ext cx="1161025" cy="6551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76" y="3560148"/>
            <a:ext cx="494945" cy="5642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33" y="4690942"/>
            <a:ext cx="461359" cy="461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03" y="2401546"/>
            <a:ext cx="1380378" cy="6901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54712" y="517170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Internet gateway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16" y="1642435"/>
            <a:ext cx="544781" cy="6537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82166" y="184328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Amazon</a:t>
            </a:r>
          </a:p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 EC2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8234" y="515552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I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mport</a:t>
            </a:r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/</a:t>
            </a:r>
            <a:br>
              <a:rPr lang="en-US" sz="900" b="1" dirty="0">
                <a:latin typeface="+mj-lt"/>
                <a:ea typeface="Verdana" pitchFamily="34" charset="0"/>
                <a:cs typeface="Helvetica Neue"/>
              </a:rPr>
            </a:br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E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xport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1908" y="417715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C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luster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20" y="2557221"/>
            <a:ext cx="462524" cy="488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131893" y="3037006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Streams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91" y="4674465"/>
            <a:ext cx="1712802" cy="8564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79" y="4714066"/>
            <a:ext cx="913599" cy="6136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69" y="2336341"/>
            <a:ext cx="1692877" cy="4773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64" y="3051854"/>
            <a:ext cx="1639088" cy="163908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32" y="1094479"/>
            <a:ext cx="2081303" cy="878772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2934831" y="4562832"/>
            <a:ext cx="2881769" cy="9680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312488" y="4623636"/>
            <a:ext cx="2881769" cy="9680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06306" y="3379870"/>
            <a:ext cx="2881769" cy="9680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306306" y="2054186"/>
            <a:ext cx="2881769" cy="9680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6170681" y="5101102"/>
            <a:ext cx="1161025" cy="6551"/>
          </a:xfrm>
          <a:prstGeom prst="line">
            <a:avLst/>
          </a:prstGeom>
          <a:ln w="539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72" y="4776941"/>
            <a:ext cx="538196" cy="56423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30" y="4755032"/>
            <a:ext cx="385024" cy="5317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98" y="2191737"/>
            <a:ext cx="488489" cy="5677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73" y="3560148"/>
            <a:ext cx="363741" cy="47947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520902" y="531735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Back</a:t>
            </a:r>
            <a:r>
              <a:rPr lang="zh-TW" altLang="en-US" sz="900" b="1" dirty="0" smtClean="0">
                <a:latin typeface="+mj-lt"/>
                <a:ea typeface="Verdana" pitchFamily="34" charset="0"/>
                <a:cs typeface="Helvetica Neue"/>
              </a:rPr>
              <a:t> </a:t>
            </a:r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End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68543" y="407622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DB</a:t>
            </a:r>
            <a:r>
              <a:rPr lang="zh-TW" altLang="en-US" sz="900" b="1" dirty="0" smtClean="0">
                <a:latin typeface="+mj-lt"/>
                <a:ea typeface="Verdana" pitchFamily="34" charset="0"/>
                <a:cs typeface="Helvetica Neue"/>
              </a:rPr>
              <a:t> </a:t>
            </a:r>
            <a:r>
              <a:rPr lang="en-US" altLang="zh-TW" sz="900" b="1" dirty="0">
                <a:latin typeface="+mj-lt"/>
                <a:ea typeface="Verdana" pitchFamily="34" charset="0"/>
                <a:cs typeface="Helvetica Neue"/>
              </a:rPr>
              <a:t>C</a:t>
            </a:r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ache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16074" y="279005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Front</a:t>
            </a:r>
            <a:r>
              <a:rPr lang="zh-TW" altLang="en-US" sz="900" b="1" dirty="0" smtClean="0">
                <a:latin typeface="+mj-lt"/>
                <a:ea typeface="Verdana" pitchFamily="34" charset="0"/>
                <a:cs typeface="Helvetica Neue"/>
              </a:rPr>
              <a:t> </a:t>
            </a:r>
            <a:r>
              <a:rPr lang="en-US" altLang="zh-TW" sz="900" b="1" dirty="0" smtClean="0">
                <a:latin typeface="+mj-lt"/>
                <a:ea typeface="Verdana" pitchFamily="34" charset="0"/>
                <a:cs typeface="Helvetica Neue"/>
              </a:rPr>
              <a:t>End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0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 Neue</vt:lpstr>
      <vt:lpstr>Verdana</vt:lpstr>
      <vt:lpstr>新細明體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Lin</dc:creator>
  <cp:lastModifiedBy>YuCheng Lin</cp:lastModifiedBy>
  <cp:revision>10</cp:revision>
  <dcterms:created xsi:type="dcterms:W3CDTF">2017-12-18T01:47:57Z</dcterms:created>
  <dcterms:modified xsi:type="dcterms:W3CDTF">2017-12-19T00:28:57Z</dcterms:modified>
</cp:coreProperties>
</file>