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4163" y="6528739"/>
            <a:ext cx="7570299" cy="27341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84163" y="124890"/>
            <a:ext cx="8574087" cy="73109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fontScale="62500" lnSpcReduction="2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84163" y="857332"/>
            <a:ext cx="8574087" cy="2707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8230889" y="12489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21341" y="177277"/>
            <a:ext cx="7808976" cy="642054"/>
          </a:xfrm>
          <a:noFill/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ravek Light"/>
                <a:ea typeface="+mj-ea"/>
                <a:cs typeface="Seravek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2"/>
          </p:nvPr>
        </p:nvSpPr>
        <p:spPr>
          <a:xfrm>
            <a:off x="476205" y="806110"/>
            <a:ext cx="7754112" cy="32371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Seravek Light"/>
                <a:ea typeface="+mn-ea"/>
                <a:cs typeface="Seravek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148" y="6463568"/>
            <a:ext cx="206331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DEB31F-3996-B643-A1E4-5B11ACEC5391}" type="datetimeFigureOut">
              <a:rPr lang="en-US" smtClean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162" y="6466339"/>
            <a:ext cx="604043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347064"/>
            <a:ext cx="8574087" cy="4779100"/>
          </a:xfrm>
        </p:spPr>
        <p:txBody>
          <a:bodyPr/>
          <a:lstStyle>
            <a:lvl1pPr>
              <a:defRPr>
                <a:latin typeface="Seravek Light"/>
                <a:cs typeface="Seravek Light"/>
              </a:defRPr>
            </a:lvl1pPr>
            <a:lvl2pPr>
              <a:defRPr>
                <a:latin typeface="Seravek Light"/>
                <a:cs typeface="Seravek Light"/>
              </a:defRPr>
            </a:lvl2pPr>
            <a:lvl3pPr>
              <a:defRPr>
                <a:latin typeface="Seravek Light"/>
                <a:cs typeface="Seravek Light"/>
              </a:defRPr>
            </a:lvl3pPr>
            <a:lvl4pPr>
              <a:defRPr>
                <a:latin typeface="Seravek Light"/>
                <a:cs typeface="Seravek Light"/>
              </a:defRPr>
            </a:lvl4pPr>
            <a:lvl5pPr>
              <a:defRPr>
                <a:latin typeface="Seravek Light"/>
                <a:cs typeface="Seravek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 Light"/>
                <a:cs typeface="Seravek Light"/>
              </a:defRPr>
            </a:lvl1pPr>
          </a:lstStyle>
          <a:p>
            <a:fld id="{3CDEB31F-3996-B643-A1E4-5B11ACEC5391}" type="datetimeFigureOut">
              <a:rPr lang="en-US" smtClean="0"/>
              <a:pPr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 Light"/>
                <a:cs typeface="Seravek Light"/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84163" y="124890"/>
            <a:ext cx="8574087" cy="73109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fontScale="62500" lnSpcReduction="2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Seravek Light"/>
              <a:ea typeface="+mj-ea"/>
              <a:cs typeface="Seravek Ligh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84163" y="857332"/>
            <a:ext cx="8574087" cy="2707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Seravek Light"/>
              <a:cs typeface="Seravek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30889" y="12489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Seravek Light"/>
                <a:cs typeface="Seravek Light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Seravek Light"/>
              <a:cs typeface="Seravek Ligh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21341" y="177277"/>
            <a:ext cx="7808976" cy="642054"/>
          </a:xfrm>
          <a:noFill/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ravek Light"/>
                <a:ea typeface="+mj-ea"/>
                <a:cs typeface="Seravek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/>
          </p:nvPr>
        </p:nvSpPr>
        <p:spPr>
          <a:xfrm>
            <a:off x="476205" y="806110"/>
            <a:ext cx="7754112" cy="32371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Seravek Light"/>
                <a:ea typeface="+mn-ea"/>
                <a:cs typeface="Seravek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 Light"/>
                <a:cs typeface="Seravek Light"/>
              </a:defRPr>
            </a:lvl1pPr>
          </a:lstStyle>
          <a:p>
            <a:fld id="{3CDEB31F-3996-B643-A1E4-5B11ACEC5391}" type="datetimeFigureOut">
              <a:rPr lang="en-US" smtClean="0"/>
              <a:pPr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 Light"/>
                <a:cs typeface="Seravek Light"/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1375930"/>
            <a:ext cx="8574087" cy="5018520"/>
          </a:xfrm>
        </p:spPr>
        <p:txBody>
          <a:bodyPr/>
          <a:lstStyle>
            <a:lvl1pPr>
              <a:buNone/>
              <a:defRPr>
                <a:latin typeface="Seravek Light"/>
                <a:cs typeface="Seravek 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284163" y="124890"/>
            <a:ext cx="8574087" cy="73109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fontScale="62500" lnSpcReduction="2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Seravek Light"/>
              <a:ea typeface="+mj-ea"/>
              <a:cs typeface="Seravek Ligh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84163" y="857332"/>
            <a:ext cx="8574087" cy="2707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Seravek Light"/>
              <a:cs typeface="Seravek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230889" y="12489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Seravek Light"/>
                <a:cs typeface="Seravek Light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Seravek Light"/>
              <a:cs typeface="Seravek Light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21341" y="177277"/>
            <a:ext cx="7808976" cy="642054"/>
          </a:xfrm>
          <a:noFill/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Seravek Light"/>
                <a:ea typeface="+mj-ea"/>
                <a:cs typeface="Seravek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2"/>
          </p:nvPr>
        </p:nvSpPr>
        <p:spPr>
          <a:xfrm>
            <a:off x="476205" y="806110"/>
            <a:ext cx="7754112" cy="32371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Seravek Light"/>
                <a:ea typeface="+mn-ea"/>
                <a:cs typeface="Seravek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31F-3996-B643-A1E4-5B11ACEC5391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BDEA-8CF2-914C-BA75-56F0EB411F4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Seravek Light"/>
                <a:cs typeface="Seravek Light"/>
              </a:defRPr>
            </a:lvl1pPr>
          </a:lstStyle>
          <a:p>
            <a:fld id="{3CDEB31F-3996-B643-A1E4-5B11ACEC5391}" type="datetimeFigureOut">
              <a:rPr lang="en-US" smtClean="0"/>
              <a:pPr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Seravek Light"/>
                <a:cs typeface="Seravek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Seravek Light"/>
                <a:cs typeface="Seravek Light"/>
              </a:defRPr>
            </a:lvl1pPr>
          </a:lstStyle>
          <a:p>
            <a:fld id="{B905BDEA-8CF2-914C-BA75-56F0EB411F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Seravek Light"/>
          <a:ea typeface="+mj-ea"/>
          <a:cs typeface="Seravek Light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Seravek Light"/>
          <a:ea typeface="+mn-ea"/>
          <a:cs typeface="Seravek Light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Seravek Light"/>
          <a:ea typeface="+mn-ea"/>
          <a:cs typeface="Seravek Light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Seravek Light"/>
          <a:ea typeface="+mn-ea"/>
          <a:cs typeface="Seravek Light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Seravek Light"/>
          <a:ea typeface="+mn-ea"/>
          <a:cs typeface="Seravek Light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Seravek Light"/>
          <a:ea typeface="+mn-ea"/>
          <a:cs typeface="Seravek Light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Loftium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205" y="1443868"/>
            <a:ext cx="77541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latin typeface="Seravek Light"/>
                <a:cs typeface="Seravek Light"/>
              </a:rPr>
              <a:t>Problem Statement</a:t>
            </a:r>
          </a:p>
          <a:p>
            <a:pPr marL="346075"/>
            <a:r>
              <a:rPr lang="en-US" sz="2000" dirty="0" err="1" smtClean="0">
                <a:latin typeface="Seravek Light"/>
                <a:cs typeface="Seravek Light"/>
              </a:rPr>
              <a:t>Loftium</a:t>
            </a:r>
            <a:r>
              <a:rPr lang="en-US" sz="2000" dirty="0" smtClean="0">
                <a:latin typeface="Seravek Light"/>
                <a:cs typeface="Seravek Light"/>
              </a:rPr>
              <a:t> seeks to maximize </a:t>
            </a:r>
            <a:r>
              <a:rPr lang="en-US" sz="2000" dirty="0" err="1" smtClean="0">
                <a:latin typeface="Seravek Light"/>
                <a:cs typeface="Seravek Light"/>
              </a:rPr>
              <a:t>Airbnb</a:t>
            </a:r>
            <a:r>
              <a:rPr lang="en-US" sz="2000" dirty="0" smtClean="0">
                <a:latin typeface="Seravek Light"/>
                <a:cs typeface="Seravek Light"/>
              </a:rPr>
              <a:t> revenue from private rooms </a:t>
            </a:r>
          </a:p>
          <a:p>
            <a:pPr marL="168275"/>
            <a:endParaRPr lang="en-US" sz="2000" dirty="0" smtClean="0">
              <a:latin typeface="Seravek Light"/>
              <a:cs typeface="Seravek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205" y="2798085"/>
            <a:ext cx="77541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latin typeface="Seravek Light"/>
                <a:cs typeface="Seravek Light"/>
              </a:rPr>
              <a:t>Desired Outcome</a:t>
            </a:r>
          </a:p>
          <a:p>
            <a:pPr marL="346075"/>
            <a:r>
              <a:rPr lang="en-US" sz="2000" dirty="0" smtClean="0">
                <a:latin typeface="Seravek Light"/>
                <a:cs typeface="Seravek Light"/>
              </a:rPr>
              <a:t>Predictive model that best estimates recurring </a:t>
            </a:r>
            <a:r>
              <a:rPr lang="en-US" sz="2000" dirty="0" err="1" smtClean="0">
                <a:latin typeface="Seravek Light"/>
                <a:cs typeface="Seravek Light"/>
              </a:rPr>
              <a:t>Airbnb</a:t>
            </a:r>
            <a:r>
              <a:rPr lang="en-US" sz="2000" dirty="0" smtClean="0">
                <a:latin typeface="Seravek Light"/>
                <a:cs typeface="Seravek Light"/>
              </a:rPr>
              <a:t> revenue from private rooms</a:t>
            </a:r>
          </a:p>
          <a:p>
            <a:pPr marL="168275"/>
            <a:endParaRPr lang="en-US" sz="2000" dirty="0" smtClean="0">
              <a:latin typeface="Seravek Light"/>
              <a:cs typeface="Seravek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68" y="6400944"/>
            <a:ext cx="985807" cy="4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Loftium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765" y="1443868"/>
            <a:ext cx="77335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latin typeface="Seravek Light"/>
                <a:cs typeface="Seravek Light"/>
              </a:rPr>
              <a:t>Project Scope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68" y="6400944"/>
            <a:ext cx="985807" cy="4570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6106" y="2330118"/>
            <a:ext cx="749362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0887" indent="-342900">
              <a:spcAft>
                <a:spcPts val="2600"/>
              </a:spcAft>
              <a:buClr>
                <a:schemeClr val="accent4"/>
              </a:buClr>
              <a:buFont typeface="Wingdings" charset="2"/>
              <a:buChar char="§"/>
            </a:pPr>
            <a:r>
              <a:rPr lang="en-US" sz="2400" dirty="0" smtClean="0">
                <a:latin typeface="Seravek Light"/>
                <a:cs typeface="Seravek Light"/>
              </a:rPr>
              <a:t>Evaluate </a:t>
            </a:r>
            <a:r>
              <a:rPr lang="en-US" sz="2400" dirty="0" err="1" smtClean="0">
                <a:latin typeface="Seravek Light"/>
                <a:cs typeface="Seravek Light"/>
              </a:rPr>
              <a:t>Loftium’s</a:t>
            </a:r>
            <a:r>
              <a:rPr lang="en-US" sz="2400" dirty="0" smtClean="0">
                <a:latin typeface="Seravek Light"/>
                <a:cs typeface="Seravek Light"/>
              </a:rPr>
              <a:t> existing model</a:t>
            </a:r>
          </a:p>
          <a:p>
            <a:pPr marL="750887" indent="-342900">
              <a:spcAft>
                <a:spcPts val="2600"/>
              </a:spcAft>
              <a:buClr>
                <a:schemeClr val="accent4"/>
              </a:buClr>
              <a:buFont typeface="Wingdings" charset="2"/>
              <a:buChar char="§"/>
            </a:pPr>
            <a:r>
              <a:rPr lang="en-US" sz="2400" dirty="0" smtClean="0">
                <a:latin typeface="Seravek Light"/>
                <a:cs typeface="Seravek Light"/>
              </a:rPr>
              <a:t>Explore </a:t>
            </a:r>
            <a:r>
              <a:rPr lang="en-US" sz="2400" dirty="0" err="1" smtClean="0">
                <a:latin typeface="Seravek Light"/>
                <a:cs typeface="Seravek Light"/>
              </a:rPr>
              <a:t>Loftium</a:t>
            </a:r>
            <a:r>
              <a:rPr lang="en-US" sz="2400" dirty="0" smtClean="0">
                <a:latin typeface="Seravek Light"/>
                <a:cs typeface="Seravek Light"/>
              </a:rPr>
              <a:t> data</a:t>
            </a:r>
          </a:p>
          <a:p>
            <a:pPr marL="750887" indent="-342900">
              <a:spcAft>
                <a:spcPts val="2600"/>
              </a:spcAft>
              <a:buClr>
                <a:schemeClr val="accent4"/>
              </a:buClr>
              <a:buFont typeface="Wingdings" charset="2"/>
              <a:buChar char="§"/>
            </a:pPr>
            <a:r>
              <a:rPr lang="en-US" sz="2400" dirty="0" smtClean="0">
                <a:latin typeface="Seravek Light"/>
                <a:cs typeface="Seravek Light"/>
              </a:rPr>
              <a:t>Scrape for additional data</a:t>
            </a:r>
          </a:p>
          <a:p>
            <a:pPr marL="750887" indent="-342900">
              <a:spcAft>
                <a:spcPts val="2600"/>
              </a:spcAft>
              <a:buClr>
                <a:schemeClr val="accent4"/>
              </a:buClr>
              <a:buFont typeface="Wingdings" charset="2"/>
              <a:buChar char="§"/>
            </a:pPr>
            <a:r>
              <a:rPr lang="en-US" sz="2400" dirty="0" smtClean="0">
                <a:latin typeface="Seravek Light"/>
                <a:cs typeface="Seravek Light"/>
              </a:rPr>
              <a:t>Develop alternative predictive models</a:t>
            </a:r>
            <a:endParaRPr lang="en-US" sz="2400" dirty="0" smtClean="0"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402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Loftium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Model Scoring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8631" y="1443868"/>
            <a:ext cx="741168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 smtClean="0">
                <a:latin typeface="Seravek Light"/>
                <a:cs typeface="Seravek Light"/>
              </a:rPr>
              <a:t>Questions for business consideration:</a:t>
            </a:r>
          </a:p>
          <a:p>
            <a:pPr marL="688975" indent="-342900">
              <a:spcAft>
                <a:spcPts val="1200"/>
              </a:spcAft>
              <a:buFont typeface="Wingdings" charset="2"/>
              <a:buChar char="§"/>
            </a:pPr>
            <a:r>
              <a:rPr lang="en-US" sz="2000" dirty="0" smtClean="0">
                <a:latin typeface="Seravek Light"/>
                <a:cs typeface="Seravek Light"/>
              </a:rPr>
              <a:t>Customer acquisition predictive model</a:t>
            </a:r>
          </a:p>
          <a:p>
            <a:pPr marL="1146175" lvl="1" indent="-342900">
              <a:spcAft>
                <a:spcPts val="600"/>
              </a:spcAft>
              <a:buFont typeface="Wingdings" charset="2"/>
              <a:buChar char="§"/>
            </a:pPr>
            <a:r>
              <a:rPr lang="en-US" i="1" dirty="0" smtClean="0">
                <a:latin typeface="Seravek Light"/>
                <a:cs typeface="Seravek Light"/>
              </a:rPr>
              <a:t>What </a:t>
            </a:r>
            <a:r>
              <a:rPr lang="en-US" b="1" i="1" dirty="0" smtClean="0">
                <a:latin typeface="Seravek Light"/>
                <a:cs typeface="Seravek Light"/>
              </a:rPr>
              <a:t>customer</a:t>
            </a:r>
            <a:r>
              <a:rPr lang="en-US" i="1" dirty="0" smtClean="0">
                <a:latin typeface="Seravek Light"/>
                <a:cs typeface="Seravek Light"/>
              </a:rPr>
              <a:t> profiles are most likely to use </a:t>
            </a:r>
            <a:r>
              <a:rPr lang="en-US" i="1" dirty="0" err="1" smtClean="0">
                <a:latin typeface="Seravek Light"/>
                <a:cs typeface="Seravek Light"/>
              </a:rPr>
              <a:t>Loftium’s</a:t>
            </a:r>
            <a:r>
              <a:rPr lang="en-US" i="1" dirty="0" smtClean="0">
                <a:latin typeface="Seravek Light"/>
                <a:cs typeface="Seravek Light"/>
              </a:rPr>
              <a:t> services?</a:t>
            </a:r>
          </a:p>
          <a:p>
            <a:pPr marL="1146175" lvl="1" indent="-342900">
              <a:buFont typeface="Wingdings" charset="2"/>
              <a:buChar char="§"/>
            </a:pPr>
            <a:r>
              <a:rPr lang="en-US" i="1" dirty="0" smtClean="0">
                <a:latin typeface="Seravek Light"/>
                <a:cs typeface="Seravek Light"/>
              </a:rPr>
              <a:t>What </a:t>
            </a:r>
            <a:r>
              <a:rPr lang="en-US" b="1" i="1" dirty="0" smtClean="0">
                <a:latin typeface="Seravek Light"/>
                <a:cs typeface="Seravek Light"/>
              </a:rPr>
              <a:t>property</a:t>
            </a:r>
            <a:r>
              <a:rPr lang="en-US" i="1" dirty="0" smtClean="0">
                <a:latin typeface="Seravek Light"/>
                <a:cs typeface="Seravek Light"/>
              </a:rPr>
              <a:t> profiles are the best candidates for </a:t>
            </a:r>
            <a:r>
              <a:rPr lang="en-US" i="1" dirty="0" err="1" smtClean="0">
                <a:latin typeface="Seravek Light"/>
                <a:cs typeface="Seravek Light"/>
              </a:rPr>
              <a:t>Loftium’s</a:t>
            </a:r>
            <a:r>
              <a:rPr lang="en-US" i="1" dirty="0" smtClean="0">
                <a:latin typeface="Seravek Light"/>
                <a:cs typeface="Seravek Light"/>
              </a:rPr>
              <a:t> services?</a:t>
            </a:r>
            <a:endParaRPr lang="en-US" i="1" dirty="0" smtClean="0">
              <a:latin typeface="Seravek Light"/>
              <a:cs typeface="Seravek Light"/>
            </a:endParaRPr>
          </a:p>
          <a:p>
            <a:pPr marL="168275"/>
            <a:endParaRPr lang="en-US" sz="2000" dirty="0" smtClean="0">
              <a:latin typeface="Seravek Light"/>
              <a:cs typeface="Seravek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68" y="6400944"/>
            <a:ext cx="985807" cy="4570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893" y="1563944"/>
            <a:ext cx="230896" cy="839702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893" y="2403646"/>
            <a:ext cx="230896" cy="839702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5893" y="3243348"/>
            <a:ext cx="230896" cy="839702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5893" y="4083050"/>
            <a:ext cx="230896" cy="839702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782" y="4922752"/>
            <a:ext cx="230896" cy="839702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5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205</TotalTime>
  <Words>84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Spectrum</vt:lpstr>
      <vt:lpstr>Loftium – Project Overview</vt:lpstr>
      <vt:lpstr>Loftium – Project Overview</vt:lpstr>
      <vt:lpstr>Loftium – Model Scoring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9</cp:revision>
  <dcterms:created xsi:type="dcterms:W3CDTF">2017-03-06T17:16:22Z</dcterms:created>
  <dcterms:modified xsi:type="dcterms:W3CDTF">2017-03-06T20:42:10Z</dcterms:modified>
</cp:coreProperties>
</file>