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ackatrips2018-team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749100" y="3476550"/>
            <a:ext cx="76458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Sistema </a:t>
            </a:r>
            <a:r>
              <a:rPr i="1" lang="en" sz="3000">
                <a:solidFill>
                  <a:srgbClr val="FFFFFF"/>
                </a:solidFill>
              </a:rPr>
              <a:t>Self-Sovereign Identity</a:t>
            </a: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para el Sector Viajes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44" y="192000"/>
            <a:ext cx="3811951" cy="3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381250" y="922675"/>
            <a:ext cx="5231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¿Cómo funciona?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116" name="Shape 1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7" name="Shape 11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02" y="1587050"/>
            <a:ext cx="7439400" cy="3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381250" y="1075075"/>
            <a:ext cx="6056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¿En qué consiste el servicio Mnemonic?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Dapp</a:t>
            </a:r>
            <a:endParaRPr b="1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Aplicación descentralizada sobre la blockchain Ethereum.</a:t>
            </a:r>
            <a:endParaRPr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715262" y="159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App</a:t>
            </a:r>
            <a:endParaRPr b="1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Aplicación móvil de Mnemonic para gestionar la cartera de identidades.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SDKs</a:t>
            </a:r>
            <a:endParaRPr b="1">
              <a:highlight>
                <a:srgbClr val="FFCD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Bibliotecas de integración con terceros: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OTAs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Aerolíneas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Aeropuertos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Hoteles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1" name="Shape 13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negocio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381250" y="14640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Al tratarse de una Dapp el coste operativo del servicio es despreciable. 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 medio plazo planteamos un </a:t>
            </a:r>
            <a:r>
              <a:rPr b="1" lang="en" sz="1800">
                <a:highlight>
                  <a:srgbClr val="FFCD00"/>
                </a:highlight>
              </a:rPr>
              <a:t>Marketplace de Datos</a:t>
            </a:r>
            <a:r>
              <a:rPr lang="en" sz="1800"/>
              <a:t>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◉"/>
            </a:pPr>
            <a:r>
              <a:rPr lang="en" sz="1800"/>
              <a:t>Los usuarios pueden recibir </a:t>
            </a:r>
            <a:r>
              <a:rPr lang="en" sz="1800">
                <a:highlight>
                  <a:srgbClr val="FFCD00"/>
                </a:highlight>
              </a:rPr>
              <a:t>micropagos a cambio de permitir acceso a ciertos datos</a:t>
            </a:r>
            <a:r>
              <a:rPr lang="en" sz="1800"/>
              <a:t> personales.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◉"/>
            </a:pPr>
            <a:r>
              <a:rPr lang="en" sz="1800"/>
              <a:t>Por ejemplo: un hotel quiere conocer en qué otros hoteles se ha alojado en el último año.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◉"/>
            </a:pPr>
            <a:r>
              <a:rPr lang="en" sz="1800"/>
              <a:t>Mnemonic recibirá un </a:t>
            </a:r>
            <a:r>
              <a:rPr lang="en" sz="1800">
                <a:highlight>
                  <a:srgbClr val="FFCD00"/>
                </a:highlight>
              </a:rPr>
              <a:t>porcentaje de las transacciones</a:t>
            </a:r>
            <a:r>
              <a:rPr lang="en" sz="1800"/>
              <a:t> d</a:t>
            </a:r>
            <a:r>
              <a:rPr lang="en" sz="1800"/>
              <a:t>el marketplace.</a:t>
            </a:r>
            <a:endParaRPr sz="1800"/>
          </a:p>
        </p:txBody>
      </p:sp>
      <p:grpSp>
        <p:nvGrpSpPr>
          <p:cNvPr id="141" name="Shape 1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2" name="Shape 14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381250" y="1075075"/>
            <a:ext cx="6056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¿Qué hemos desarrollado en el hackathon?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4450" y="1651075"/>
            <a:ext cx="22053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Dapp</a:t>
            </a:r>
            <a:endParaRPr b="1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Smart Contracts”</a:t>
            </a:r>
            <a:r>
              <a:rPr lang="en"/>
              <a:t> con Solidity desplegados en una testnet de Ethereum.</a:t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2463301" y="1651075"/>
            <a:ext cx="19965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Mnemonic </a:t>
            </a:r>
            <a:r>
              <a:rPr b="1" lang="en">
                <a:highlight>
                  <a:srgbClr val="FFCD00"/>
                </a:highlight>
              </a:rPr>
              <a:t>App</a:t>
            </a:r>
            <a:endParaRPr b="1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Aplicación web responsive para dispositivos móviles que gestiona la cartera de identidades.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6974375" y="1651075"/>
            <a:ext cx="22053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Dispositivo IoT</a:t>
            </a:r>
            <a:endParaRPr b="1">
              <a:highlight>
                <a:srgbClr val="FFCD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Simulador de cerradura electrónica de la habitación de hotel integrado con Mnemonic para comprobar la reserva del usuario y permitirle el acceso.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5" name="Shape 15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idx="3" type="body"/>
          </p:nvPr>
        </p:nvSpPr>
        <p:spPr>
          <a:xfrm>
            <a:off x="4473886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“Me La Piro Vampiro”</a:t>
            </a:r>
            <a:endParaRPr b="1">
              <a:highlight>
                <a:srgbClr val="FFCD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OTA integrada con el SDK de Mnemonic para almacenar vouchers en la cartera de identidades del usuario.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25" y="922675"/>
            <a:ext cx="3052125" cy="2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1381250" y="1075075"/>
            <a:ext cx="6056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Tecnologías y APIs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7" name="Shape 16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875" y="1449475"/>
            <a:ext cx="697325" cy="8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2677" y="2451250"/>
            <a:ext cx="2280025" cy="1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326" y="2586400"/>
            <a:ext cx="2762025" cy="12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1519488" y="3599275"/>
            <a:ext cx="23340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b="1" lang="en" sz="1400">
                <a:highlight>
                  <a:srgbClr val="FFCD00"/>
                </a:highlight>
              </a:rPr>
              <a:t>HC API</a:t>
            </a:r>
            <a:r>
              <a:rPr lang="en" sz="1400"/>
              <a:t>  </a:t>
            </a:r>
            <a:r>
              <a:rPr lang="en" sz="1400"/>
              <a:t>Buscador hoteles de la OTA “Me La Piro Vampiro”</a:t>
            </a:r>
            <a:endParaRPr sz="1400"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904" y="3599275"/>
            <a:ext cx="30522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b="1" lang="en" sz="1400">
                <a:highlight>
                  <a:srgbClr val="FFCD00"/>
                </a:highlight>
              </a:rPr>
              <a:t>Apiary</a:t>
            </a:r>
            <a:r>
              <a:rPr lang="en" sz="1400"/>
              <a:t>: Desarrollo de REST APIs.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>
                <a:highlight>
                  <a:srgbClr val="FFCD00"/>
                </a:highlight>
              </a:rPr>
              <a:t>Container Service</a:t>
            </a:r>
            <a:r>
              <a:rPr lang="en" sz="1400"/>
              <a:t>: Despliegue de contenedores Docker.</a:t>
            </a:r>
            <a:endParaRPr sz="14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194738" y="1234363"/>
            <a:ext cx="7545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/>
              <a:t>+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¿Alguna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pregunta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El código, slides y screencast del proyecto: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https://github.com/hackatrips2018-team12</a:t>
            </a:r>
            <a:endParaRPr b="1"/>
          </a:p>
        </p:txBody>
      </p:sp>
      <p:cxnSp>
        <p:nvCxnSpPr>
          <p:cNvPr id="182" name="Shape 182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¡Gracias</a:t>
            </a:r>
            <a:r>
              <a:rPr lang="en" sz="6000"/>
              <a:t>!</a:t>
            </a:r>
            <a:endParaRPr sz="6000"/>
          </a:p>
        </p:txBody>
      </p:sp>
      <p:cxnSp>
        <p:nvCxnSpPr>
          <p:cNvPr id="184" name="Shape 18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187" name="Shape 18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title"/>
          </p:nvPr>
        </p:nvSpPr>
        <p:spPr>
          <a:xfrm>
            <a:off x="212275" y="2530925"/>
            <a:ext cx="5339400" cy="17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CD00"/>
                </a:highlight>
              </a:rPr>
              <a:t>Mnemonic cambiará la experiencia del viajero, eliminando las fricciones indeseadas...</a:t>
            </a:r>
            <a:endParaRPr i="1" sz="3000">
              <a:highlight>
                <a:srgbClr val="FFCD00"/>
              </a:highlight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50" y="152400"/>
            <a:ext cx="786288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25675" y="496875"/>
            <a:ext cx="44901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0" y="152400"/>
            <a:ext cx="7862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75" y="152400"/>
            <a:ext cx="7862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75" y="152400"/>
            <a:ext cx="7862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75" y="152400"/>
            <a:ext cx="78628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787400" y="1094700"/>
            <a:ext cx="55692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Self-Sovereign Identity significa...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individuo </a:t>
            </a:r>
            <a:r>
              <a:rPr b="1" lang="en"/>
              <a:t>recupera el control de su identidad digital</a:t>
            </a:r>
            <a:r>
              <a:rPr lang="en"/>
              <a:t> y decide quién puede acceder y usar sus datos e información personal.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381250" y="922675"/>
            <a:ext cx="7241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El siguiente paso en la evolución de la identidad digital  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6" name="Shape 1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1358275"/>
            <a:ext cx="8470251" cy="3617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