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8" d="100"/>
          <a:sy n="1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4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9849D-6E27-4E58-A019-790F0AB8F28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39E6-464C-40BC-B9B3-4C763F6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6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8496" y="699247"/>
            <a:ext cx="3399416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dirty="0" smtClean="0">
                <a:latin typeface="Agency FB" panose="020B0503020202020204" pitchFamily="34" charset="0"/>
              </a:rPr>
              <a:t>Predicting NFL Player Performance Using Pre-Draft Combine </a:t>
            </a:r>
            <a:r>
              <a:rPr lang="en-US" sz="10500" b="1" dirty="0" err="1" smtClean="0">
                <a:latin typeface="Agency FB" panose="020B0503020202020204" pitchFamily="34" charset="0"/>
              </a:rPr>
              <a:t>Measurables</a:t>
            </a:r>
            <a:endParaRPr lang="en-US" sz="10500" b="1" dirty="0" smtClean="0">
              <a:latin typeface="Agency FB" panose="020B0503020202020204" pitchFamily="34" charset="0"/>
            </a:endParaRPr>
          </a:p>
          <a:p>
            <a:r>
              <a:rPr lang="en-US" sz="7200" dirty="0" smtClean="0">
                <a:latin typeface="Agency FB" panose="020B0503020202020204" pitchFamily="34" charset="0"/>
              </a:rPr>
              <a:t>Long Chen, Melaku Dubie, Rich Lee, and </a:t>
            </a:r>
            <a:r>
              <a:rPr lang="en-US" sz="7200" dirty="0" err="1" smtClean="0">
                <a:latin typeface="Agency FB" panose="020B0503020202020204" pitchFamily="34" charset="0"/>
              </a:rPr>
              <a:t>Kivan</a:t>
            </a:r>
            <a:r>
              <a:rPr lang="en-US" sz="7200" dirty="0" smtClean="0">
                <a:latin typeface="Agency FB" panose="020B0503020202020204" pitchFamily="34" charset="0"/>
              </a:rPr>
              <a:t> </a:t>
            </a:r>
            <a:r>
              <a:rPr lang="en-US" sz="7200" dirty="0" err="1" smtClean="0">
                <a:latin typeface="Agency FB" panose="020B0503020202020204" pitchFamily="34" charset="0"/>
              </a:rPr>
              <a:t>Polimis</a:t>
            </a:r>
            <a:endParaRPr lang="en-US" sz="10500" dirty="0">
              <a:latin typeface="Agency FB" panose="020B0503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095628" y="4269427"/>
            <a:ext cx="12270443" cy="23822497"/>
            <a:chOff x="12095628" y="4269427"/>
            <a:chExt cx="12270443" cy="23822497"/>
          </a:xfrm>
        </p:grpSpPr>
        <p:sp>
          <p:nvSpPr>
            <p:cNvPr id="20" name="TextBox 19"/>
            <p:cNvSpPr txBox="1"/>
            <p:nvPr/>
          </p:nvSpPr>
          <p:spPr>
            <a:xfrm>
              <a:off x="12095629" y="4269427"/>
              <a:ext cx="12270441" cy="104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gency FB" panose="020B0503020202020204" pitchFamily="34" charset="0"/>
                </a:rPr>
                <a:t>Bivariate Analysis by Position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2095629" y="5835377"/>
              <a:ext cx="12270442" cy="5930057"/>
              <a:chOff x="12095629" y="5835377"/>
              <a:chExt cx="12270442" cy="593005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2095630" y="6993596"/>
                <a:ext cx="12270441" cy="4771838"/>
                <a:chOff x="7416053" y="11296650"/>
                <a:chExt cx="17145000" cy="6667500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6053" y="11296650"/>
                  <a:ext cx="5715000" cy="6667500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31053" y="11296650"/>
                  <a:ext cx="5715000" cy="66675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46053" y="11296650"/>
                  <a:ext cx="5715000" cy="666750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12095629" y="5835377"/>
                <a:ext cx="12270441" cy="104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gency FB" panose="020B0503020202020204" pitchFamily="34" charset="0"/>
                  </a:rPr>
                  <a:t>40 Yard Dash vs. Career Yardage </a:t>
                </a:r>
                <a:endParaRPr lang="en-US" dirty="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2095629" y="22215164"/>
              <a:ext cx="12270441" cy="5876760"/>
              <a:chOff x="12095629" y="22215164"/>
              <a:chExt cx="12270441" cy="587676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095629" y="23320086"/>
                <a:ext cx="12270441" cy="4771838"/>
                <a:chOff x="5963771" y="22782207"/>
                <a:chExt cx="17145000" cy="6667500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3771" y="22782207"/>
                  <a:ext cx="5715000" cy="6667500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78771" y="22782207"/>
                  <a:ext cx="5715000" cy="6667500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93771" y="22782207"/>
                  <a:ext cx="5715000" cy="6667500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/>
              <p:cNvSpPr txBox="1"/>
              <p:nvPr/>
            </p:nvSpPr>
            <p:spPr>
              <a:xfrm>
                <a:off x="12095629" y="22215164"/>
                <a:ext cx="12270441" cy="104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gency FB" panose="020B0503020202020204" pitchFamily="34" charset="0"/>
                  </a:rPr>
                  <a:t>Height vs. Career Yardage 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2095628" y="12788885"/>
              <a:ext cx="12270443" cy="8682795"/>
              <a:chOff x="12095628" y="12788885"/>
              <a:chExt cx="12270443" cy="868279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095630" y="13946608"/>
                <a:ext cx="12270441" cy="4771838"/>
                <a:chOff x="5963771" y="14215546"/>
                <a:chExt cx="17145000" cy="666750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3771" y="14215546"/>
                  <a:ext cx="5715000" cy="66675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78771" y="14215546"/>
                  <a:ext cx="5715000" cy="666750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93771" y="14215546"/>
                  <a:ext cx="5715000" cy="6667500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/>
              <p:cNvSpPr txBox="1"/>
              <p:nvPr/>
            </p:nvSpPr>
            <p:spPr>
              <a:xfrm>
                <a:off x="12095629" y="12788885"/>
                <a:ext cx="12270442" cy="104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gency FB" panose="020B0503020202020204" pitchFamily="34" charset="0"/>
                  </a:rPr>
                  <a:t>Speed Score vs. Career Yardage 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52539" y="20223905"/>
                <a:ext cx="2886075" cy="1247775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2095628" y="18933243"/>
                <a:ext cx="122704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S</a:t>
                </a:r>
                <a:r>
                  <a:rPr lang="en-US" sz="3600" dirty="0" smtClean="0"/>
                  <a:t>peed score is a metric used to measure speed that adjusts for players' weight and is calculated using the following formula:</a:t>
                </a:r>
                <a:endParaRPr 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82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Lee</dc:creator>
  <cp:lastModifiedBy>Rich Lee</cp:lastModifiedBy>
  <cp:revision>8</cp:revision>
  <dcterms:created xsi:type="dcterms:W3CDTF">2016-03-14T02:00:34Z</dcterms:created>
  <dcterms:modified xsi:type="dcterms:W3CDTF">2016-03-14T03:14:51Z</dcterms:modified>
</cp:coreProperties>
</file>