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12.png" ContentType="image/png"/>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Lst>
  <p:sldSz cx="36576000" cy="292608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828800" y="1167480"/>
            <a:ext cx="32918040" cy="4886280"/>
          </a:xfrm>
          <a:prstGeom prst="rect">
            <a:avLst/>
          </a:prstGeom>
        </p:spPr>
        <p:txBody>
          <a:bodyPr lIns="0" rIns="0" tIns="0" bIns="0" anchor="ctr"/>
          <a:p>
            <a:endParaRPr/>
          </a:p>
        </p:txBody>
      </p:sp>
      <p:sp>
        <p:nvSpPr>
          <p:cNvPr id="27" name="PlaceHolder 2"/>
          <p:cNvSpPr>
            <a:spLocks noGrp="1"/>
          </p:cNvSpPr>
          <p:nvPr>
            <p:ph type="body"/>
          </p:nvPr>
        </p:nvSpPr>
        <p:spPr>
          <a:xfrm>
            <a:off x="1828800" y="6846840"/>
            <a:ext cx="32918040" cy="8094960"/>
          </a:xfrm>
          <a:prstGeom prst="rect">
            <a:avLst/>
          </a:prstGeom>
        </p:spPr>
        <p:txBody>
          <a:bodyPr lIns="0" rIns="0" tIns="0" bIns="0"/>
          <a:p>
            <a:endParaRPr/>
          </a:p>
        </p:txBody>
      </p:sp>
      <p:sp>
        <p:nvSpPr>
          <p:cNvPr id="28" name="PlaceHolder 3"/>
          <p:cNvSpPr>
            <a:spLocks noGrp="1"/>
          </p:cNvSpPr>
          <p:nvPr>
            <p:ph type="body"/>
          </p:nvPr>
        </p:nvSpPr>
        <p:spPr>
          <a:xfrm>
            <a:off x="1828800" y="15711120"/>
            <a:ext cx="32918040" cy="80949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828800" y="1167480"/>
            <a:ext cx="32918040" cy="4886280"/>
          </a:xfrm>
          <a:prstGeom prst="rect">
            <a:avLst/>
          </a:prstGeom>
        </p:spPr>
        <p:txBody>
          <a:bodyPr lIns="0" rIns="0" tIns="0" bIns="0" anchor="ctr"/>
          <a:p>
            <a:endParaRPr/>
          </a:p>
        </p:txBody>
      </p:sp>
      <p:sp>
        <p:nvSpPr>
          <p:cNvPr id="30" name="PlaceHolder 2"/>
          <p:cNvSpPr>
            <a:spLocks noGrp="1"/>
          </p:cNvSpPr>
          <p:nvPr>
            <p:ph type="body"/>
          </p:nvPr>
        </p:nvSpPr>
        <p:spPr>
          <a:xfrm>
            <a:off x="1828800" y="6846840"/>
            <a:ext cx="16063920" cy="8094960"/>
          </a:xfrm>
          <a:prstGeom prst="rect">
            <a:avLst/>
          </a:prstGeom>
        </p:spPr>
        <p:txBody>
          <a:bodyPr lIns="0" rIns="0" tIns="0" bIns="0"/>
          <a:p>
            <a:endParaRPr/>
          </a:p>
        </p:txBody>
      </p:sp>
      <p:sp>
        <p:nvSpPr>
          <p:cNvPr id="31" name="PlaceHolder 3"/>
          <p:cNvSpPr>
            <a:spLocks noGrp="1"/>
          </p:cNvSpPr>
          <p:nvPr>
            <p:ph type="body"/>
          </p:nvPr>
        </p:nvSpPr>
        <p:spPr>
          <a:xfrm>
            <a:off x="18696240" y="6846840"/>
            <a:ext cx="16063920" cy="8094960"/>
          </a:xfrm>
          <a:prstGeom prst="rect">
            <a:avLst/>
          </a:prstGeom>
        </p:spPr>
        <p:txBody>
          <a:bodyPr lIns="0" rIns="0" tIns="0" bIns="0"/>
          <a:p>
            <a:endParaRPr/>
          </a:p>
        </p:txBody>
      </p:sp>
      <p:sp>
        <p:nvSpPr>
          <p:cNvPr id="32" name="PlaceHolder 4"/>
          <p:cNvSpPr>
            <a:spLocks noGrp="1"/>
          </p:cNvSpPr>
          <p:nvPr>
            <p:ph type="body"/>
          </p:nvPr>
        </p:nvSpPr>
        <p:spPr>
          <a:xfrm>
            <a:off x="18696240" y="15711120"/>
            <a:ext cx="16063920" cy="8094960"/>
          </a:xfrm>
          <a:prstGeom prst="rect">
            <a:avLst/>
          </a:prstGeom>
        </p:spPr>
        <p:txBody>
          <a:bodyPr lIns="0" rIns="0" tIns="0" bIns="0"/>
          <a:p>
            <a:endParaRPr/>
          </a:p>
        </p:txBody>
      </p:sp>
      <p:sp>
        <p:nvSpPr>
          <p:cNvPr id="33" name="PlaceHolder 5"/>
          <p:cNvSpPr>
            <a:spLocks noGrp="1"/>
          </p:cNvSpPr>
          <p:nvPr>
            <p:ph type="body"/>
          </p:nvPr>
        </p:nvSpPr>
        <p:spPr>
          <a:xfrm>
            <a:off x="1828800" y="15711120"/>
            <a:ext cx="16063920" cy="80949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828800" y="1167480"/>
            <a:ext cx="32918040" cy="4886280"/>
          </a:xfrm>
          <a:prstGeom prst="rect">
            <a:avLst/>
          </a:prstGeom>
        </p:spPr>
        <p:txBody>
          <a:bodyPr lIns="0" rIns="0" tIns="0" bIns="0" anchor="ctr"/>
          <a:p>
            <a:endParaRPr/>
          </a:p>
        </p:txBody>
      </p:sp>
      <p:sp>
        <p:nvSpPr>
          <p:cNvPr id="35" name="PlaceHolder 2"/>
          <p:cNvSpPr>
            <a:spLocks noGrp="1"/>
          </p:cNvSpPr>
          <p:nvPr>
            <p:ph type="body"/>
          </p:nvPr>
        </p:nvSpPr>
        <p:spPr>
          <a:xfrm>
            <a:off x="1828800" y="6846840"/>
            <a:ext cx="32918040" cy="16970760"/>
          </a:xfrm>
          <a:prstGeom prst="rect">
            <a:avLst/>
          </a:prstGeom>
        </p:spPr>
        <p:txBody>
          <a:bodyPr lIns="0" rIns="0" tIns="0" bIns="0"/>
          <a:p>
            <a:endParaRPr/>
          </a:p>
        </p:txBody>
      </p:sp>
      <p:sp>
        <p:nvSpPr>
          <p:cNvPr id="36" name="PlaceHolder 3"/>
          <p:cNvSpPr>
            <a:spLocks noGrp="1"/>
          </p:cNvSpPr>
          <p:nvPr>
            <p:ph type="body"/>
          </p:nvPr>
        </p:nvSpPr>
        <p:spPr>
          <a:xfrm>
            <a:off x="1828800" y="6846840"/>
            <a:ext cx="32918040" cy="16970760"/>
          </a:xfrm>
          <a:prstGeom prst="rect">
            <a:avLst/>
          </a:prstGeom>
        </p:spPr>
        <p:txBody>
          <a:bodyPr lIns="0" rIns="0" tIns="0" bIns="0"/>
          <a:p>
            <a:endParaRPr/>
          </a:p>
        </p:txBody>
      </p:sp>
      <p:pic>
        <p:nvPicPr>
          <p:cNvPr id="37" name="" descr=""/>
          <p:cNvPicPr/>
          <p:nvPr/>
        </p:nvPicPr>
        <p:blipFill>
          <a:blip r:embed="rId2"/>
          <a:stretch>
            <a:fillRect/>
          </a:stretch>
        </p:blipFill>
        <p:spPr>
          <a:xfrm>
            <a:off x="7652520" y="6846480"/>
            <a:ext cx="21269880" cy="16970760"/>
          </a:xfrm>
          <a:prstGeom prst="rect">
            <a:avLst/>
          </a:prstGeom>
          <a:ln>
            <a:noFill/>
          </a:ln>
        </p:spPr>
      </p:pic>
      <p:pic>
        <p:nvPicPr>
          <p:cNvPr id="38" name="" descr=""/>
          <p:cNvPicPr/>
          <p:nvPr/>
        </p:nvPicPr>
        <p:blipFill>
          <a:blip r:embed="rId3"/>
          <a:stretch>
            <a:fillRect/>
          </a:stretch>
        </p:blipFill>
        <p:spPr>
          <a:xfrm>
            <a:off x="7652520" y="6846480"/>
            <a:ext cx="21269880" cy="169707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828800" y="1167480"/>
            <a:ext cx="32918040" cy="4886280"/>
          </a:xfrm>
          <a:prstGeom prst="rect">
            <a:avLst/>
          </a:prstGeom>
        </p:spPr>
        <p:txBody>
          <a:bodyPr lIns="0" rIns="0" tIns="0" bIns="0" anchor="ctr"/>
          <a:p>
            <a:endParaRPr/>
          </a:p>
        </p:txBody>
      </p:sp>
      <p:sp>
        <p:nvSpPr>
          <p:cNvPr id="6" name="PlaceHolder 2"/>
          <p:cNvSpPr>
            <a:spLocks noGrp="1"/>
          </p:cNvSpPr>
          <p:nvPr>
            <p:ph type="subTitle"/>
          </p:nvPr>
        </p:nvSpPr>
        <p:spPr>
          <a:xfrm>
            <a:off x="1828800" y="6846840"/>
            <a:ext cx="32918040" cy="1697112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828800" y="1167480"/>
            <a:ext cx="32918040" cy="4886280"/>
          </a:xfrm>
          <a:prstGeom prst="rect">
            <a:avLst/>
          </a:prstGeom>
        </p:spPr>
        <p:txBody>
          <a:bodyPr lIns="0" rIns="0" tIns="0" bIns="0" anchor="ctr"/>
          <a:p>
            <a:endParaRPr/>
          </a:p>
        </p:txBody>
      </p:sp>
      <p:sp>
        <p:nvSpPr>
          <p:cNvPr id="8" name="PlaceHolder 2"/>
          <p:cNvSpPr>
            <a:spLocks noGrp="1"/>
          </p:cNvSpPr>
          <p:nvPr>
            <p:ph type="body"/>
          </p:nvPr>
        </p:nvSpPr>
        <p:spPr>
          <a:xfrm>
            <a:off x="1828800" y="6846840"/>
            <a:ext cx="32918040" cy="169707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828800" y="1167480"/>
            <a:ext cx="32918040" cy="4886280"/>
          </a:xfrm>
          <a:prstGeom prst="rect">
            <a:avLst/>
          </a:prstGeom>
        </p:spPr>
        <p:txBody>
          <a:bodyPr lIns="0" rIns="0" tIns="0" bIns="0" anchor="ctr"/>
          <a:p>
            <a:endParaRPr/>
          </a:p>
        </p:txBody>
      </p:sp>
      <p:sp>
        <p:nvSpPr>
          <p:cNvPr id="10" name="PlaceHolder 2"/>
          <p:cNvSpPr>
            <a:spLocks noGrp="1"/>
          </p:cNvSpPr>
          <p:nvPr>
            <p:ph type="body"/>
          </p:nvPr>
        </p:nvSpPr>
        <p:spPr>
          <a:xfrm>
            <a:off x="1828800" y="6846840"/>
            <a:ext cx="16063920" cy="16970760"/>
          </a:xfrm>
          <a:prstGeom prst="rect">
            <a:avLst/>
          </a:prstGeom>
        </p:spPr>
        <p:txBody>
          <a:bodyPr lIns="0" rIns="0" tIns="0" bIns="0"/>
          <a:p>
            <a:endParaRPr/>
          </a:p>
        </p:txBody>
      </p:sp>
      <p:sp>
        <p:nvSpPr>
          <p:cNvPr id="11" name="PlaceHolder 3"/>
          <p:cNvSpPr>
            <a:spLocks noGrp="1"/>
          </p:cNvSpPr>
          <p:nvPr>
            <p:ph type="body"/>
          </p:nvPr>
        </p:nvSpPr>
        <p:spPr>
          <a:xfrm>
            <a:off x="18696240" y="6846840"/>
            <a:ext cx="16063920" cy="169707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828800" y="1167480"/>
            <a:ext cx="32918040" cy="488628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828800" y="1167480"/>
            <a:ext cx="32918040" cy="226497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828800" y="1167480"/>
            <a:ext cx="32918040" cy="4886280"/>
          </a:xfrm>
          <a:prstGeom prst="rect">
            <a:avLst/>
          </a:prstGeom>
        </p:spPr>
        <p:txBody>
          <a:bodyPr lIns="0" rIns="0" tIns="0" bIns="0" anchor="ctr"/>
          <a:p>
            <a:endParaRPr/>
          </a:p>
        </p:txBody>
      </p:sp>
      <p:sp>
        <p:nvSpPr>
          <p:cNvPr id="15" name="PlaceHolder 2"/>
          <p:cNvSpPr>
            <a:spLocks noGrp="1"/>
          </p:cNvSpPr>
          <p:nvPr>
            <p:ph type="body"/>
          </p:nvPr>
        </p:nvSpPr>
        <p:spPr>
          <a:xfrm>
            <a:off x="1828800" y="6846840"/>
            <a:ext cx="16063920" cy="8094960"/>
          </a:xfrm>
          <a:prstGeom prst="rect">
            <a:avLst/>
          </a:prstGeom>
        </p:spPr>
        <p:txBody>
          <a:bodyPr lIns="0" rIns="0" tIns="0" bIns="0"/>
          <a:p>
            <a:endParaRPr/>
          </a:p>
        </p:txBody>
      </p:sp>
      <p:sp>
        <p:nvSpPr>
          <p:cNvPr id="16" name="PlaceHolder 3"/>
          <p:cNvSpPr>
            <a:spLocks noGrp="1"/>
          </p:cNvSpPr>
          <p:nvPr>
            <p:ph type="body"/>
          </p:nvPr>
        </p:nvSpPr>
        <p:spPr>
          <a:xfrm>
            <a:off x="1828800" y="15711120"/>
            <a:ext cx="16063920" cy="8094960"/>
          </a:xfrm>
          <a:prstGeom prst="rect">
            <a:avLst/>
          </a:prstGeom>
        </p:spPr>
        <p:txBody>
          <a:bodyPr lIns="0" rIns="0" tIns="0" bIns="0"/>
          <a:p>
            <a:endParaRPr/>
          </a:p>
        </p:txBody>
      </p:sp>
      <p:sp>
        <p:nvSpPr>
          <p:cNvPr id="17" name="PlaceHolder 4"/>
          <p:cNvSpPr>
            <a:spLocks noGrp="1"/>
          </p:cNvSpPr>
          <p:nvPr>
            <p:ph type="body"/>
          </p:nvPr>
        </p:nvSpPr>
        <p:spPr>
          <a:xfrm>
            <a:off x="18696240" y="6846840"/>
            <a:ext cx="16063920" cy="169707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828800" y="1167480"/>
            <a:ext cx="32918040" cy="4886280"/>
          </a:xfrm>
          <a:prstGeom prst="rect">
            <a:avLst/>
          </a:prstGeom>
        </p:spPr>
        <p:txBody>
          <a:bodyPr lIns="0" rIns="0" tIns="0" bIns="0" anchor="ctr"/>
          <a:p>
            <a:endParaRPr/>
          </a:p>
        </p:txBody>
      </p:sp>
      <p:sp>
        <p:nvSpPr>
          <p:cNvPr id="19" name="PlaceHolder 2"/>
          <p:cNvSpPr>
            <a:spLocks noGrp="1"/>
          </p:cNvSpPr>
          <p:nvPr>
            <p:ph type="body"/>
          </p:nvPr>
        </p:nvSpPr>
        <p:spPr>
          <a:xfrm>
            <a:off x="1828800" y="6846840"/>
            <a:ext cx="16063920" cy="16970760"/>
          </a:xfrm>
          <a:prstGeom prst="rect">
            <a:avLst/>
          </a:prstGeom>
        </p:spPr>
        <p:txBody>
          <a:bodyPr lIns="0" rIns="0" tIns="0" bIns="0"/>
          <a:p>
            <a:endParaRPr/>
          </a:p>
        </p:txBody>
      </p:sp>
      <p:sp>
        <p:nvSpPr>
          <p:cNvPr id="20" name="PlaceHolder 3"/>
          <p:cNvSpPr>
            <a:spLocks noGrp="1"/>
          </p:cNvSpPr>
          <p:nvPr>
            <p:ph type="body"/>
          </p:nvPr>
        </p:nvSpPr>
        <p:spPr>
          <a:xfrm>
            <a:off x="18696240" y="6846840"/>
            <a:ext cx="16063920" cy="8094960"/>
          </a:xfrm>
          <a:prstGeom prst="rect">
            <a:avLst/>
          </a:prstGeom>
        </p:spPr>
        <p:txBody>
          <a:bodyPr lIns="0" rIns="0" tIns="0" bIns="0"/>
          <a:p>
            <a:endParaRPr/>
          </a:p>
        </p:txBody>
      </p:sp>
      <p:sp>
        <p:nvSpPr>
          <p:cNvPr id="21" name="PlaceHolder 4"/>
          <p:cNvSpPr>
            <a:spLocks noGrp="1"/>
          </p:cNvSpPr>
          <p:nvPr>
            <p:ph type="body"/>
          </p:nvPr>
        </p:nvSpPr>
        <p:spPr>
          <a:xfrm>
            <a:off x="18696240" y="15711120"/>
            <a:ext cx="16063920" cy="80949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828800" y="1167480"/>
            <a:ext cx="32918040" cy="4886280"/>
          </a:xfrm>
          <a:prstGeom prst="rect">
            <a:avLst/>
          </a:prstGeom>
        </p:spPr>
        <p:txBody>
          <a:bodyPr lIns="0" rIns="0" tIns="0" bIns="0" anchor="ctr"/>
          <a:p>
            <a:endParaRPr/>
          </a:p>
        </p:txBody>
      </p:sp>
      <p:sp>
        <p:nvSpPr>
          <p:cNvPr id="23" name="PlaceHolder 2"/>
          <p:cNvSpPr>
            <a:spLocks noGrp="1"/>
          </p:cNvSpPr>
          <p:nvPr>
            <p:ph type="body"/>
          </p:nvPr>
        </p:nvSpPr>
        <p:spPr>
          <a:xfrm>
            <a:off x="1828800" y="6846840"/>
            <a:ext cx="16063920" cy="8094960"/>
          </a:xfrm>
          <a:prstGeom prst="rect">
            <a:avLst/>
          </a:prstGeom>
        </p:spPr>
        <p:txBody>
          <a:bodyPr lIns="0" rIns="0" tIns="0" bIns="0"/>
          <a:p>
            <a:endParaRPr/>
          </a:p>
        </p:txBody>
      </p:sp>
      <p:sp>
        <p:nvSpPr>
          <p:cNvPr id="24" name="PlaceHolder 3"/>
          <p:cNvSpPr>
            <a:spLocks noGrp="1"/>
          </p:cNvSpPr>
          <p:nvPr>
            <p:ph type="body"/>
          </p:nvPr>
        </p:nvSpPr>
        <p:spPr>
          <a:xfrm>
            <a:off x="18696240" y="6846840"/>
            <a:ext cx="16063920" cy="8094960"/>
          </a:xfrm>
          <a:prstGeom prst="rect">
            <a:avLst/>
          </a:prstGeom>
        </p:spPr>
        <p:txBody>
          <a:bodyPr lIns="0" rIns="0" tIns="0" bIns="0"/>
          <a:p>
            <a:endParaRPr/>
          </a:p>
        </p:txBody>
      </p:sp>
      <p:sp>
        <p:nvSpPr>
          <p:cNvPr id="25" name="PlaceHolder 4"/>
          <p:cNvSpPr>
            <a:spLocks noGrp="1"/>
          </p:cNvSpPr>
          <p:nvPr>
            <p:ph type="body"/>
          </p:nvPr>
        </p:nvSpPr>
        <p:spPr>
          <a:xfrm>
            <a:off x="1828800" y="15711120"/>
            <a:ext cx="32918040" cy="80949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2514600" y="27120600"/>
            <a:ext cx="8229240" cy="1557360"/>
          </a:xfrm>
          <a:prstGeom prst="rect">
            <a:avLst/>
          </a:prstGeom>
        </p:spPr>
        <p:txBody>
          <a:bodyPr anchor="ctr"/>
          <a:p>
            <a:pPr>
              <a:lnSpc>
                <a:spcPct val="100000"/>
              </a:lnSpc>
            </a:pPr>
            <a:r>
              <a:rPr lang="en-US" sz="4800">
                <a:solidFill>
                  <a:srgbClr val="8b8b8b"/>
                </a:solidFill>
                <a:latin typeface="Calibri"/>
              </a:rPr>
              <a:t>3/14/16</a:t>
            </a:r>
            <a:endParaRPr/>
          </a:p>
        </p:txBody>
      </p:sp>
      <p:sp>
        <p:nvSpPr>
          <p:cNvPr id="1" name="PlaceHolder 2"/>
          <p:cNvSpPr>
            <a:spLocks noGrp="1"/>
          </p:cNvSpPr>
          <p:nvPr>
            <p:ph type="ftr"/>
          </p:nvPr>
        </p:nvSpPr>
        <p:spPr>
          <a:xfrm>
            <a:off x="12115800" y="27120600"/>
            <a:ext cx="12344040" cy="1557360"/>
          </a:xfrm>
          <a:prstGeom prst="rect">
            <a:avLst/>
          </a:prstGeom>
        </p:spPr>
        <p:txBody>
          <a:bodyPr anchor="ctr"/>
          <a:p>
            <a:endParaRPr/>
          </a:p>
        </p:txBody>
      </p:sp>
      <p:sp>
        <p:nvSpPr>
          <p:cNvPr id="2" name="PlaceHolder 3"/>
          <p:cNvSpPr>
            <a:spLocks noGrp="1"/>
          </p:cNvSpPr>
          <p:nvPr>
            <p:ph type="sldNum"/>
          </p:nvPr>
        </p:nvSpPr>
        <p:spPr>
          <a:xfrm>
            <a:off x="25831800" y="27120600"/>
            <a:ext cx="8229240" cy="1557360"/>
          </a:xfrm>
          <a:prstGeom prst="rect">
            <a:avLst/>
          </a:prstGeom>
        </p:spPr>
        <p:txBody>
          <a:bodyPr anchor="ctr"/>
          <a:p>
            <a:pPr algn="r">
              <a:lnSpc>
                <a:spcPct val="100000"/>
              </a:lnSpc>
            </a:pPr>
            <a:fld id="{2429446F-3C7C-4F3A-A8F5-6DB8C0E41EEE}" type="slidenum">
              <a:rPr lang="en-US" sz="4800">
                <a:solidFill>
                  <a:srgbClr val="8b8b8b"/>
                </a:solidFill>
                <a:latin typeface="Calibri"/>
              </a:rPr>
              <a:t>&lt;number&gt;</a:t>
            </a:fld>
            <a:endParaRPr/>
          </a:p>
        </p:txBody>
      </p:sp>
      <p:sp>
        <p:nvSpPr>
          <p:cNvPr id="3" name="PlaceHolder 4"/>
          <p:cNvSpPr>
            <a:spLocks noGrp="1"/>
          </p:cNvSpPr>
          <p:nvPr>
            <p:ph type="title"/>
          </p:nvPr>
        </p:nvSpPr>
        <p:spPr>
          <a:xfrm>
            <a:off x="1828800" y="1167480"/>
            <a:ext cx="32918040" cy="4885920"/>
          </a:xfrm>
          <a:prstGeom prst="rect">
            <a:avLst/>
          </a:prstGeom>
        </p:spPr>
        <p:txBody>
          <a:bodyPr lIns="0" rIns="0" tIns="0" bIns="0" anchor="ctr"/>
          <a:p>
            <a:r>
              <a:rPr lang="en-US" sz="6220">
                <a:latin typeface="Calibri"/>
              </a:rPr>
              <a:t>Click to edit the title text format</a:t>
            </a:r>
            <a:endParaRPr/>
          </a:p>
        </p:txBody>
      </p:sp>
      <p:sp>
        <p:nvSpPr>
          <p:cNvPr id="4" name="PlaceHolder 5"/>
          <p:cNvSpPr>
            <a:spLocks noGrp="1"/>
          </p:cNvSpPr>
          <p:nvPr>
            <p:ph type="body"/>
          </p:nvPr>
        </p:nvSpPr>
        <p:spPr>
          <a:xfrm>
            <a:off x="1828800" y="6846840"/>
            <a:ext cx="32918040" cy="16970760"/>
          </a:xfrm>
          <a:prstGeom prst="rect">
            <a:avLst/>
          </a:prstGeom>
        </p:spPr>
        <p:txBody>
          <a:bodyPr lIns="0" rIns="0" tIns="0" bIns="0"/>
          <a:p>
            <a:pPr>
              <a:buSzPct val="45000"/>
              <a:buFont typeface="StarSymbol"/>
              <a:buChar char=""/>
            </a:pPr>
            <a:r>
              <a:rPr lang="en-US" sz="11200">
                <a:latin typeface="Calibri"/>
              </a:rPr>
              <a:t>Click to edit the outline text format</a:t>
            </a:r>
            <a:endParaRPr/>
          </a:p>
          <a:p>
            <a:pPr lvl="1">
              <a:buSzPct val="75000"/>
              <a:buFont typeface="StarSymbol"/>
              <a:buChar char=""/>
            </a:pPr>
            <a:r>
              <a:rPr lang="en-US" sz="8000">
                <a:latin typeface="Calibri"/>
              </a:rPr>
              <a:t>Second Outline Level</a:t>
            </a:r>
            <a:endParaRPr/>
          </a:p>
          <a:p>
            <a:pPr lvl="2">
              <a:buSzPct val="45000"/>
              <a:buFont typeface="StarSymbol"/>
              <a:buChar char=""/>
            </a:pPr>
            <a:r>
              <a:rPr lang="en-US" sz="7200">
                <a:latin typeface="Calibri"/>
              </a:rPr>
              <a:t>Third Outline Level</a:t>
            </a:r>
            <a:endParaRPr/>
          </a:p>
          <a:p>
            <a:pPr lvl="3">
              <a:buSzPct val="75000"/>
              <a:buFont typeface="StarSymbol"/>
              <a:buChar char=""/>
            </a:pPr>
            <a:r>
              <a:rPr lang="en-US" sz="72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CustomShape 1"/>
          <p:cNvSpPr/>
          <p:nvPr/>
        </p:nvSpPr>
        <p:spPr>
          <a:xfrm>
            <a:off x="1398600" y="699120"/>
            <a:ext cx="33993720" cy="4386600"/>
          </a:xfrm>
          <a:prstGeom prst="rect">
            <a:avLst/>
          </a:prstGeom>
          <a:noFill/>
          <a:ln>
            <a:noFill/>
          </a:ln>
        </p:spPr>
        <p:txBody>
          <a:bodyPr lIns="90000" rIns="90000" tIns="45000" bIns="45000"/>
          <a:p>
            <a:pPr>
              <a:lnSpc>
                <a:spcPct val="100000"/>
              </a:lnSpc>
            </a:pPr>
            <a:r>
              <a:rPr b="1" lang="en-US" sz="10500">
                <a:solidFill>
                  <a:srgbClr val="000000"/>
                </a:solidFill>
                <a:latin typeface="Agency FB"/>
              </a:rPr>
              <a:t>Predicting NFL Player Performance Using Pre-Draft Combine Measurables</a:t>
            </a:r>
            <a:endParaRPr/>
          </a:p>
          <a:p>
            <a:pPr>
              <a:lnSpc>
                <a:spcPct val="100000"/>
              </a:lnSpc>
            </a:pPr>
            <a:r>
              <a:rPr lang="en-US" sz="7200">
                <a:solidFill>
                  <a:srgbClr val="000000"/>
                </a:solidFill>
                <a:latin typeface="Agency FB"/>
              </a:rPr>
              <a:t>Long Chen, Melaku Dubie, Rich Lee, and Kivan Polimis</a:t>
            </a:r>
            <a:endParaRPr/>
          </a:p>
        </p:txBody>
      </p:sp>
      <p:sp>
        <p:nvSpPr>
          <p:cNvPr id="40" name="CustomShape 2"/>
          <p:cNvSpPr/>
          <p:nvPr/>
        </p:nvSpPr>
        <p:spPr>
          <a:xfrm>
            <a:off x="12095640" y="4269600"/>
            <a:ext cx="12270240" cy="1984680"/>
          </a:xfrm>
          <a:prstGeom prst="rect">
            <a:avLst/>
          </a:prstGeom>
          <a:noFill/>
          <a:ln>
            <a:noFill/>
          </a:ln>
        </p:spPr>
        <p:txBody>
          <a:bodyPr lIns="90000" rIns="90000" tIns="45000" bIns="45000"/>
          <a:p>
            <a:pPr algn="ctr">
              <a:lnSpc>
                <a:spcPct val="100000"/>
              </a:lnSpc>
            </a:pPr>
            <a:r>
              <a:rPr b="1" lang="en-US" sz="6220">
                <a:solidFill>
                  <a:srgbClr val="000000"/>
                </a:solidFill>
                <a:latin typeface="Agency FB"/>
              </a:rPr>
              <a:t>Bivariate Analysis by Position</a:t>
            </a:r>
            <a:endParaRPr/>
          </a:p>
        </p:txBody>
      </p:sp>
      <p:pic>
        <p:nvPicPr>
          <p:cNvPr id="41" name="Picture 5" descr=""/>
          <p:cNvPicPr/>
          <p:nvPr/>
        </p:nvPicPr>
        <p:blipFill>
          <a:blip r:embed="rId1"/>
          <a:stretch>
            <a:fillRect/>
          </a:stretch>
        </p:blipFill>
        <p:spPr>
          <a:xfrm>
            <a:off x="12095640" y="6993720"/>
            <a:ext cx="4089960" cy="4771440"/>
          </a:xfrm>
          <a:prstGeom prst="rect">
            <a:avLst/>
          </a:prstGeom>
          <a:ln>
            <a:noFill/>
          </a:ln>
        </p:spPr>
      </p:pic>
      <p:pic>
        <p:nvPicPr>
          <p:cNvPr id="42" name="Picture 6" descr=""/>
          <p:cNvPicPr/>
          <p:nvPr/>
        </p:nvPicPr>
        <p:blipFill>
          <a:blip r:embed="rId2"/>
          <a:stretch>
            <a:fillRect/>
          </a:stretch>
        </p:blipFill>
        <p:spPr>
          <a:xfrm>
            <a:off x="16185600" y="6993720"/>
            <a:ext cx="4089960" cy="4771440"/>
          </a:xfrm>
          <a:prstGeom prst="rect">
            <a:avLst/>
          </a:prstGeom>
          <a:ln>
            <a:noFill/>
          </a:ln>
        </p:spPr>
      </p:pic>
      <p:pic>
        <p:nvPicPr>
          <p:cNvPr id="43" name="Picture 7" descr=""/>
          <p:cNvPicPr/>
          <p:nvPr/>
        </p:nvPicPr>
        <p:blipFill>
          <a:blip r:embed="rId3"/>
          <a:stretch>
            <a:fillRect/>
          </a:stretch>
        </p:blipFill>
        <p:spPr>
          <a:xfrm>
            <a:off x="20275920" y="6993720"/>
            <a:ext cx="4089960" cy="4771440"/>
          </a:xfrm>
          <a:prstGeom prst="rect">
            <a:avLst/>
          </a:prstGeom>
          <a:ln>
            <a:noFill/>
          </a:ln>
        </p:spPr>
      </p:pic>
      <p:sp>
        <p:nvSpPr>
          <p:cNvPr id="44" name="CustomShape 3"/>
          <p:cNvSpPr/>
          <p:nvPr/>
        </p:nvSpPr>
        <p:spPr>
          <a:xfrm>
            <a:off x="12095640" y="5835240"/>
            <a:ext cx="12270240" cy="1984680"/>
          </a:xfrm>
          <a:prstGeom prst="rect">
            <a:avLst/>
          </a:prstGeom>
          <a:noFill/>
          <a:ln>
            <a:noFill/>
          </a:ln>
        </p:spPr>
        <p:txBody>
          <a:bodyPr lIns="90000" rIns="90000" tIns="45000" bIns="45000"/>
          <a:p>
            <a:pPr algn="ctr">
              <a:lnSpc>
                <a:spcPct val="100000"/>
              </a:lnSpc>
            </a:pPr>
            <a:r>
              <a:rPr lang="en-US" sz="6220">
                <a:solidFill>
                  <a:srgbClr val="000000"/>
                </a:solidFill>
                <a:latin typeface="Agency FB"/>
              </a:rPr>
              <a:t>40 Yard Dash vs. Career Yardage </a:t>
            </a:r>
            <a:endParaRPr/>
          </a:p>
        </p:txBody>
      </p:sp>
      <p:pic>
        <p:nvPicPr>
          <p:cNvPr id="45" name="Picture 13" descr=""/>
          <p:cNvPicPr/>
          <p:nvPr/>
        </p:nvPicPr>
        <p:blipFill>
          <a:blip r:embed="rId4"/>
          <a:stretch>
            <a:fillRect/>
          </a:stretch>
        </p:blipFill>
        <p:spPr>
          <a:xfrm>
            <a:off x="12095640" y="23320080"/>
            <a:ext cx="4089960" cy="4771440"/>
          </a:xfrm>
          <a:prstGeom prst="rect">
            <a:avLst/>
          </a:prstGeom>
          <a:ln>
            <a:noFill/>
          </a:ln>
        </p:spPr>
      </p:pic>
      <p:pic>
        <p:nvPicPr>
          <p:cNvPr id="46" name="Picture 14" descr=""/>
          <p:cNvPicPr/>
          <p:nvPr/>
        </p:nvPicPr>
        <p:blipFill>
          <a:blip r:embed="rId5"/>
          <a:stretch>
            <a:fillRect/>
          </a:stretch>
        </p:blipFill>
        <p:spPr>
          <a:xfrm>
            <a:off x="16185600" y="23320080"/>
            <a:ext cx="4089960" cy="4771440"/>
          </a:xfrm>
          <a:prstGeom prst="rect">
            <a:avLst/>
          </a:prstGeom>
          <a:ln>
            <a:noFill/>
          </a:ln>
        </p:spPr>
      </p:pic>
      <p:pic>
        <p:nvPicPr>
          <p:cNvPr id="47" name="Picture 15" descr=""/>
          <p:cNvPicPr/>
          <p:nvPr/>
        </p:nvPicPr>
        <p:blipFill>
          <a:blip r:embed="rId6"/>
          <a:stretch>
            <a:fillRect/>
          </a:stretch>
        </p:blipFill>
        <p:spPr>
          <a:xfrm>
            <a:off x="20275920" y="23320080"/>
            <a:ext cx="4089960" cy="4771440"/>
          </a:xfrm>
          <a:prstGeom prst="rect">
            <a:avLst/>
          </a:prstGeom>
          <a:ln>
            <a:noFill/>
          </a:ln>
        </p:spPr>
      </p:pic>
      <p:sp>
        <p:nvSpPr>
          <p:cNvPr id="48" name="CustomShape 4"/>
          <p:cNvSpPr/>
          <p:nvPr/>
        </p:nvSpPr>
        <p:spPr>
          <a:xfrm>
            <a:off x="12095640" y="22215240"/>
            <a:ext cx="12270240" cy="1037880"/>
          </a:xfrm>
          <a:prstGeom prst="rect">
            <a:avLst/>
          </a:prstGeom>
          <a:noFill/>
          <a:ln>
            <a:noFill/>
          </a:ln>
        </p:spPr>
        <p:txBody>
          <a:bodyPr lIns="90000" rIns="90000" tIns="45000" bIns="45000"/>
          <a:p>
            <a:pPr algn="ctr">
              <a:lnSpc>
                <a:spcPct val="100000"/>
              </a:lnSpc>
            </a:pPr>
            <a:r>
              <a:rPr lang="en-US" sz="6220">
                <a:solidFill>
                  <a:srgbClr val="000000"/>
                </a:solidFill>
                <a:latin typeface="Agency FB"/>
              </a:rPr>
              <a:t>Height vs. Career Yardage </a:t>
            </a:r>
            <a:endParaRPr/>
          </a:p>
        </p:txBody>
      </p:sp>
      <p:pic>
        <p:nvPicPr>
          <p:cNvPr id="49" name="Picture 9" descr=""/>
          <p:cNvPicPr/>
          <p:nvPr/>
        </p:nvPicPr>
        <p:blipFill>
          <a:blip r:embed="rId7"/>
          <a:stretch>
            <a:fillRect/>
          </a:stretch>
        </p:blipFill>
        <p:spPr>
          <a:xfrm>
            <a:off x="12095640" y="13946760"/>
            <a:ext cx="4089960" cy="4771440"/>
          </a:xfrm>
          <a:prstGeom prst="rect">
            <a:avLst/>
          </a:prstGeom>
          <a:ln>
            <a:noFill/>
          </a:ln>
        </p:spPr>
      </p:pic>
      <p:pic>
        <p:nvPicPr>
          <p:cNvPr id="50" name="Picture 10" descr=""/>
          <p:cNvPicPr/>
          <p:nvPr/>
        </p:nvPicPr>
        <p:blipFill>
          <a:blip r:embed="rId8"/>
          <a:stretch>
            <a:fillRect/>
          </a:stretch>
        </p:blipFill>
        <p:spPr>
          <a:xfrm>
            <a:off x="16185600" y="13946760"/>
            <a:ext cx="4089960" cy="4771440"/>
          </a:xfrm>
          <a:prstGeom prst="rect">
            <a:avLst/>
          </a:prstGeom>
          <a:ln>
            <a:noFill/>
          </a:ln>
        </p:spPr>
      </p:pic>
      <p:pic>
        <p:nvPicPr>
          <p:cNvPr id="51" name="Picture 11" descr=""/>
          <p:cNvPicPr/>
          <p:nvPr/>
        </p:nvPicPr>
        <p:blipFill>
          <a:blip r:embed="rId9"/>
          <a:stretch>
            <a:fillRect/>
          </a:stretch>
        </p:blipFill>
        <p:spPr>
          <a:xfrm>
            <a:off x="20275920" y="13946760"/>
            <a:ext cx="4089960" cy="4771440"/>
          </a:xfrm>
          <a:prstGeom prst="rect">
            <a:avLst/>
          </a:prstGeom>
          <a:ln>
            <a:noFill/>
          </a:ln>
        </p:spPr>
      </p:pic>
      <p:sp>
        <p:nvSpPr>
          <p:cNvPr id="52" name="CustomShape 5"/>
          <p:cNvSpPr/>
          <p:nvPr/>
        </p:nvSpPr>
        <p:spPr>
          <a:xfrm>
            <a:off x="12095640" y="12789000"/>
            <a:ext cx="12270240" cy="1984680"/>
          </a:xfrm>
          <a:prstGeom prst="rect">
            <a:avLst/>
          </a:prstGeom>
          <a:noFill/>
          <a:ln>
            <a:noFill/>
          </a:ln>
        </p:spPr>
        <p:txBody>
          <a:bodyPr lIns="90000" rIns="90000" tIns="45000" bIns="45000"/>
          <a:p>
            <a:pPr algn="ctr">
              <a:lnSpc>
                <a:spcPct val="100000"/>
              </a:lnSpc>
            </a:pPr>
            <a:r>
              <a:rPr lang="en-US" sz="6220">
                <a:solidFill>
                  <a:srgbClr val="000000"/>
                </a:solidFill>
                <a:latin typeface="Agency FB"/>
              </a:rPr>
              <a:t>Speed Score vs. Career Yardage </a:t>
            </a:r>
            <a:endParaRPr/>
          </a:p>
        </p:txBody>
      </p:sp>
      <p:pic>
        <p:nvPicPr>
          <p:cNvPr id="53" name="Picture 23" descr=""/>
          <p:cNvPicPr/>
          <p:nvPr/>
        </p:nvPicPr>
        <p:blipFill>
          <a:blip r:embed="rId10"/>
          <a:stretch>
            <a:fillRect/>
          </a:stretch>
        </p:blipFill>
        <p:spPr>
          <a:xfrm>
            <a:off x="16952400" y="20224080"/>
            <a:ext cx="2885760" cy="1247400"/>
          </a:xfrm>
          <a:prstGeom prst="rect">
            <a:avLst/>
          </a:prstGeom>
          <a:ln>
            <a:noFill/>
          </a:ln>
        </p:spPr>
      </p:pic>
      <p:sp>
        <p:nvSpPr>
          <p:cNvPr id="54" name="CustomShape 6"/>
          <p:cNvSpPr/>
          <p:nvPr/>
        </p:nvSpPr>
        <p:spPr>
          <a:xfrm>
            <a:off x="12095640" y="18933120"/>
            <a:ext cx="12270240" cy="1735560"/>
          </a:xfrm>
          <a:prstGeom prst="rect">
            <a:avLst/>
          </a:prstGeom>
          <a:noFill/>
          <a:ln>
            <a:noFill/>
          </a:ln>
        </p:spPr>
        <p:txBody>
          <a:bodyPr lIns="90000" rIns="90000" tIns="45000" bIns="45000"/>
          <a:p>
            <a:pPr>
              <a:lnSpc>
                <a:spcPct val="100000"/>
              </a:lnSpc>
            </a:pPr>
            <a:r>
              <a:rPr lang="en-US" sz="3600">
                <a:solidFill>
                  <a:srgbClr val="000000"/>
                </a:solidFill>
                <a:latin typeface="Calibri"/>
              </a:rPr>
              <a:t>Speed score is a metric used to measure speed that adjusts for players' weight and is calculated using the following formula:</a:t>
            </a:r>
            <a:endParaRPr/>
          </a:p>
        </p:txBody>
      </p:sp>
      <p:sp>
        <p:nvSpPr>
          <p:cNvPr id="55" name="CustomShape 7"/>
          <p:cNvSpPr/>
          <p:nvPr/>
        </p:nvSpPr>
        <p:spPr>
          <a:xfrm>
            <a:off x="1104840" y="4648320"/>
            <a:ext cx="9410400" cy="11324160"/>
          </a:xfrm>
          <a:prstGeom prst="rect">
            <a:avLst/>
          </a:prstGeom>
          <a:noFill/>
          <a:ln>
            <a:noFill/>
          </a:ln>
        </p:spPr>
        <p:txBody>
          <a:bodyPr lIns="90000" rIns="90000" tIns="45000" bIns="45000"/>
          <a:p>
            <a:pPr>
              <a:lnSpc>
                <a:spcPct val="100000"/>
              </a:lnSpc>
            </a:pPr>
            <a:r>
              <a:rPr lang="en-US" sz="6220">
                <a:solidFill>
                  <a:srgbClr val="000000"/>
                </a:solidFill>
                <a:latin typeface="Calibri"/>
              </a:rPr>
              <a:t>Intro</a:t>
            </a:r>
            <a:endParaRPr/>
          </a:p>
          <a:p>
            <a:pPr>
              <a:lnSpc>
                <a:spcPct val="100000"/>
              </a:lnSpc>
            </a:pPr>
            <a:r>
              <a:rPr lang="en-US" sz="4500">
                <a:solidFill>
                  <a:srgbClr val="000000"/>
                </a:solidFill>
                <a:latin typeface="Calibri"/>
              </a:rPr>
              <a:t>Every year, hundreds of collegiate football players are invited to participate in a week-long scouting combine. Players are evaluated by NFL personal departments on a series of physical and mental tests. Results from these “measurables” influence positioning in the ensuing NFL draft months after the combine. Our goal with this project was to determine the association between pre-draft metrics and career performance </a:t>
            </a:r>
            <a:endParaRPr/>
          </a:p>
        </p:txBody>
      </p:sp>
      <p:sp>
        <p:nvSpPr>
          <p:cNvPr id="56" name="CustomShape 8"/>
          <p:cNvSpPr/>
          <p:nvPr/>
        </p:nvSpPr>
        <p:spPr>
          <a:xfrm>
            <a:off x="1104840" y="14045760"/>
            <a:ext cx="9410400" cy="4466880"/>
          </a:xfrm>
          <a:prstGeom prst="rect">
            <a:avLst/>
          </a:prstGeom>
          <a:noFill/>
          <a:ln>
            <a:noFill/>
          </a:ln>
        </p:spPr>
        <p:txBody>
          <a:bodyPr lIns="90000" rIns="90000" tIns="45000" bIns="45000"/>
          <a:p>
            <a:pPr>
              <a:lnSpc>
                <a:spcPct val="100000"/>
              </a:lnSpc>
            </a:pPr>
            <a:r>
              <a:rPr lang="en-US" sz="6220">
                <a:solidFill>
                  <a:srgbClr val="000000"/>
                </a:solidFill>
                <a:latin typeface="Calibri"/>
              </a:rPr>
              <a:t>Data</a:t>
            </a:r>
            <a:endParaRPr/>
          </a:p>
          <a:p>
            <a:pPr>
              <a:lnSpc>
                <a:spcPct val="100000"/>
              </a:lnSpc>
            </a:pPr>
            <a:r>
              <a:rPr lang="en-US" sz="4500">
                <a:solidFill>
                  <a:srgbClr val="000000"/>
                </a:solidFill>
                <a:latin typeface="Calibri"/>
              </a:rPr>
              <a:t>Passing, rushing and receiving data for individual seasons: Pro-football-reference.com</a:t>
            </a:r>
            <a:endParaRPr/>
          </a:p>
          <a:p>
            <a:pPr>
              <a:lnSpc>
                <a:spcPct val="100000"/>
              </a:lnSpc>
            </a:pPr>
            <a:r>
              <a:rPr lang="en-US" sz="4500">
                <a:solidFill>
                  <a:srgbClr val="000000"/>
                </a:solidFill>
                <a:latin typeface="Calibri"/>
              </a:rPr>
              <a:t>Scouting combine and player database: NFLsavant.com</a:t>
            </a:r>
            <a:endParaRPr/>
          </a:p>
        </p:txBody>
      </p:sp>
      <p:sp>
        <p:nvSpPr>
          <p:cNvPr id="57" name="CustomShape 9"/>
          <p:cNvSpPr/>
          <p:nvPr/>
        </p:nvSpPr>
        <p:spPr>
          <a:xfrm>
            <a:off x="1104840" y="19215720"/>
            <a:ext cx="9410400" cy="5151960"/>
          </a:xfrm>
          <a:prstGeom prst="rect">
            <a:avLst/>
          </a:prstGeom>
          <a:noFill/>
          <a:ln>
            <a:noFill/>
          </a:ln>
        </p:spPr>
        <p:txBody>
          <a:bodyPr lIns="90000" rIns="90000" tIns="45000" bIns="45000"/>
          <a:p>
            <a:pPr>
              <a:lnSpc>
                <a:spcPct val="100000"/>
              </a:lnSpc>
            </a:pPr>
            <a:r>
              <a:rPr lang="en-US" sz="6220">
                <a:solidFill>
                  <a:srgbClr val="000000"/>
                </a:solidFill>
                <a:latin typeface="Calibri"/>
              </a:rPr>
              <a:t>Project setup</a:t>
            </a:r>
            <a:endParaRPr/>
          </a:p>
          <a:p>
            <a:pPr>
              <a:lnSpc>
                <a:spcPct val="100000"/>
              </a:lnSpc>
            </a:pPr>
            <a:r>
              <a:rPr lang="en-US" sz="4500">
                <a:solidFill>
                  <a:srgbClr val="000000"/>
                </a:solidFill>
                <a:latin typeface="Calibri"/>
              </a:rPr>
              <a:t>We used pandas to wrangle and clean .csv files obtained online. Then, processed .csv files were merged and stored in relational databases with sqlite3 to handle analysis queries</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