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6576000" cy="29260800"/>
  <p:notesSz cx="6858000" cy="9144000"/>
  <p:defaultTextStyle>
    <a:defPPr>
      <a:defRPr lang="en-US"/>
    </a:defPPr>
    <a:lvl1pPr marL="0" algn="l" defTabSz="3160166" rtl="0" eaLnBrk="1" latinLnBrk="0" hangingPunct="1">
      <a:defRPr sz="6221" kern="1200">
        <a:solidFill>
          <a:schemeClr val="tx1"/>
        </a:solidFill>
        <a:latin typeface="+mn-lt"/>
        <a:ea typeface="+mn-ea"/>
        <a:cs typeface="+mn-cs"/>
      </a:defRPr>
    </a:lvl1pPr>
    <a:lvl2pPr marL="1580083" algn="l" defTabSz="3160166" rtl="0" eaLnBrk="1" latinLnBrk="0" hangingPunct="1">
      <a:defRPr sz="6221" kern="1200">
        <a:solidFill>
          <a:schemeClr val="tx1"/>
        </a:solidFill>
        <a:latin typeface="+mn-lt"/>
        <a:ea typeface="+mn-ea"/>
        <a:cs typeface="+mn-cs"/>
      </a:defRPr>
    </a:lvl2pPr>
    <a:lvl3pPr marL="3160166" algn="l" defTabSz="3160166" rtl="0" eaLnBrk="1" latinLnBrk="0" hangingPunct="1">
      <a:defRPr sz="6221" kern="1200">
        <a:solidFill>
          <a:schemeClr val="tx1"/>
        </a:solidFill>
        <a:latin typeface="+mn-lt"/>
        <a:ea typeface="+mn-ea"/>
        <a:cs typeface="+mn-cs"/>
      </a:defRPr>
    </a:lvl3pPr>
    <a:lvl4pPr marL="4740250" algn="l" defTabSz="3160166" rtl="0" eaLnBrk="1" latinLnBrk="0" hangingPunct="1">
      <a:defRPr sz="6221" kern="1200">
        <a:solidFill>
          <a:schemeClr val="tx1"/>
        </a:solidFill>
        <a:latin typeface="+mn-lt"/>
        <a:ea typeface="+mn-ea"/>
        <a:cs typeface="+mn-cs"/>
      </a:defRPr>
    </a:lvl4pPr>
    <a:lvl5pPr marL="6320333" algn="l" defTabSz="3160166" rtl="0" eaLnBrk="1" latinLnBrk="0" hangingPunct="1">
      <a:defRPr sz="6221" kern="1200">
        <a:solidFill>
          <a:schemeClr val="tx1"/>
        </a:solidFill>
        <a:latin typeface="+mn-lt"/>
        <a:ea typeface="+mn-ea"/>
        <a:cs typeface="+mn-cs"/>
      </a:defRPr>
    </a:lvl5pPr>
    <a:lvl6pPr marL="7900416" algn="l" defTabSz="3160166" rtl="0" eaLnBrk="1" latinLnBrk="0" hangingPunct="1">
      <a:defRPr sz="6221" kern="1200">
        <a:solidFill>
          <a:schemeClr val="tx1"/>
        </a:solidFill>
        <a:latin typeface="+mn-lt"/>
        <a:ea typeface="+mn-ea"/>
        <a:cs typeface="+mn-cs"/>
      </a:defRPr>
    </a:lvl6pPr>
    <a:lvl7pPr marL="9480499" algn="l" defTabSz="3160166" rtl="0" eaLnBrk="1" latinLnBrk="0" hangingPunct="1">
      <a:defRPr sz="6221" kern="1200">
        <a:solidFill>
          <a:schemeClr val="tx1"/>
        </a:solidFill>
        <a:latin typeface="+mn-lt"/>
        <a:ea typeface="+mn-ea"/>
        <a:cs typeface="+mn-cs"/>
      </a:defRPr>
    </a:lvl7pPr>
    <a:lvl8pPr marL="11060582" algn="l" defTabSz="3160166" rtl="0" eaLnBrk="1" latinLnBrk="0" hangingPunct="1">
      <a:defRPr sz="6221" kern="1200">
        <a:solidFill>
          <a:schemeClr val="tx1"/>
        </a:solidFill>
        <a:latin typeface="+mn-lt"/>
        <a:ea typeface="+mn-ea"/>
        <a:cs typeface="+mn-cs"/>
      </a:defRPr>
    </a:lvl8pPr>
    <a:lvl9pPr marL="12640666" algn="l" defTabSz="3160166" rtl="0" eaLnBrk="1" latinLnBrk="0" hangingPunct="1">
      <a:defRPr sz="6221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8" d="100"/>
          <a:sy n="18" d="100"/>
        </p:scale>
        <p:origin x="13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4788749"/>
            <a:ext cx="31089600" cy="10187093"/>
          </a:xfrm>
        </p:spPr>
        <p:txBody>
          <a:bodyPr anchor="b"/>
          <a:lstStyle>
            <a:lvl1pPr algn="ctr">
              <a:defRPr sz="2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15368695"/>
            <a:ext cx="27432000" cy="7064585"/>
          </a:xfrm>
        </p:spPr>
        <p:txBody>
          <a:bodyPr/>
          <a:lstStyle>
            <a:lvl1pPr marL="0" indent="0" algn="ctr">
              <a:buNone/>
              <a:defRPr sz="9600"/>
            </a:lvl1pPr>
            <a:lvl2pPr marL="1828800" indent="0" algn="ctr">
              <a:buNone/>
              <a:defRPr sz="8000"/>
            </a:lvl2pPr>
            <a:lvl3pPr marL="3657600" indent="0" algn="ctr">
              <a:buNone/>
              <a:defRPr sz="7200"/>
            </a:lvl3pPr>
            <a:lvl4pPr marL="5486400" indent="0" algn="ctr">
              <a:buNone/>
              <a:defRPr sz="6400"/>
            </a:lvl4pPr>
            <a:lvl5pPr marL="7315200" indent="0" algn="ctr">
              <a:buNone/>
              <a:defRPr sz="6400"/>
            </a:lvl5pPr>
            <a:lvl6pPr marL="9144000" indent="0" algn="ctr">
              <a:buNone/>
              <a:defRPr sz="6400"/>
            </a:lvl6pPr>
            <a:lvl7pPr marL="10972800" indent="0" algn="ctr">
              <a:buNone/>
              <a:defRPr sz="6400"/>
            </a:lvl7pPr>
            <a:lvl8pPr marL="12801600" indent="0" algn="ctr">
              <a:buNone/>
              <a:defRPr sz="6400"/>
            </a:lvl8pPr>
            <a:lvl9pPr marL="14630400" indent="0" algn="ctr">
              <a:buNone/>
              <a:defRPr sz="64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9849D-6E27-4E58-A019-790F0AB8F283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739E6-464C-40BC-B9B3-4C763F6EE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74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9849D-6E27-4E58-A019-790F0AB8F283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739E6-464C-40BC-B9B3-4C763F6EE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019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74702" y="1557867"/>
            <a:ext cx="7886700" cy="247971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4602" y="1557867"/>
            <a:ext cx="23202900" cy="24797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9849D-6E27-4E58-A019-790F0AB8F283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739E6-464C-40BC-B9B3-4C763F6EE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5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9849D-6E27-4E58-A019-790F0AB8F283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739E6-464C-40BC-B9B3-4C763F6EE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396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552" y="7294888"/>
            <a:ext cx="31546800" cy="12171678"/>
          </a:xfrm>
        </p:spPr>
        <p:txBody>
          <a:bodyPr anchor="b"/>
          <a:lstStyle>
            <a:lvl1pPr>
              <a:defRPr sz="2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5552" y="19581715"/>
            <a:ext cx="31546800" cy="6400798"/>
          </a:xfrm>
        </p:spPr>
        <p:txBody>
          <a:bodyPr/>
          <a:lstStyle>
            <a:lvl1pPr marL="0" indent="0">
              <a:buNone/>
              <a:defRPr sz="9600">
                <a:solidFill>
                  <a:schemeClr val="tx1"/>
                </a:solidFill>
              </a:defRPr>
            </a:lvl1pPr>
            <a:lvl2pPr marL="182880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2pPr>
            <a:lvl3pPr marL="365760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3pPr>
            <a:lvl4pPr marL="54864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73152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91440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09728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28016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46304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9849D-6E27-4E58-A019-790F0AB8F283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739E6-464C-40BC-B9B3-4C763F6EE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88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600" y="7789333"/>
            <a:ext cx="15544800" cy="1856570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16600" y="7789333"/>
            <a:ext cx="15544800" cy="1856570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9849D-6E27-4E58-A019-790F0AB8F283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739E6-464C-40BC-B9B3-4C763F6EE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618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1557873"/>
            <a:ext cx="31546800" cy="565573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9368" y="7172962"/>
            <a:ext cx="15473360" cy="3515358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9368" y="10688320"/>
            <a:ext cx="15473360" cy="1572090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16602" y="7172962"/>
            <a:ext cx="15549564" cy="3515358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16602" y="10688320"/>
            <a:ext cx="15549564" cy="1572090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9849D-6E27-4E58-A019-790F0AB8F283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739E6-464C-40BC-B9B3-4C763F6EE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913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9849D-6E27-4E58-A019-790F0AB8F283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739E6-464C-40BC-B9B3-4C763F6EE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842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9849D-6E27-4E58-A019-790F0AB8F283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739E6-464C-40BC-B9B3-4C763F6EE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642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1950720"/>
            <a:ext cx="11796712" cy="6827520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9564" y="4213020"/>
            <a:ext cx="18516600" cy="20794133"/>
          </a:xfrm>
        </p:spPr>
        <p:txBody>
          <a:bodyPr/>
          <a:lstStyle>
            <a:lvl1pPr>
              <a:defRPr sz="12800"/>
            </a:lvl1pPr>
            <a:lvl2pPr>
              <a:defRPr sz="11200"/>
            </a:lvl2pPr>
            <a:lvl3pPr>
              <a:defRPr sz="96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4" y="8778240"/>
            <a:ext cx="11796712" cy="16262775"/>
          </a:xfrm>
        </p:spPr>
        <p:txBody>
          <a:bodyPr/>
          <a:lstStyle>
            <a:lvl1pPr marL="0" indent="0">
              <a:buNone/>
              <a:defRPr sz="6400"/>
            </a:lvl1pPr>
            <a:lvl2pPr marL="1828800" indent="0">
              <a:buNone/>
              <a:defRPr sz="5600"/>
            </a:lvl2pPr>
            <a:lvl3pPr marL="3657600" indent="0">
              <a:buNone/>
              <a:defRPr sz="4800"/>
            </a:lvl3pPr>
            <a:lvl4pPr marL="5486400" indent="0">
              <a:buNone/>
              <a:defRPr sz="4000"/>
            </a:lvl4pPr>
            <a:lvl5pPr marL="7315200" indent="0">
              <a:buNone/>
              <a:defRPr sz="4000"/>
            </a:lvl5pPr>
            <a:lvl6pPr marL="9144000" indent="0">
              <a:buNone/>
              <a:defRPr sz="4000"/>
            </a:lvl6pPr>
            <a:lvl7pPr marL="10972800" indent="0">
              <a:buNone/>
              <a:defRPr sz="4000"/>
            </a:lvl7pPr>
            <a:lvl8pPr marL="12801600" indent="0">
              <a:buNone/>
              <a:defRPr sz="4000"/>
            </a:lvl8pPr>
            <a:lvl9pPr marL="14630400" indent="0">
              <a:buNone/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9849D-6E27-4E58-A019-790F0AB8F283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739E6-464C-40BC-B9B3-4C763F6EE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203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1950720"/>
            <a:ext cx="11796712" cy="6827520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549564" y="4213020"/>
            <a:ext cx="18516600" cy="20794133"/>
          </a:xfrm>
        </p:spPr>
        <p:txBody>
          <a:bodyPr anchor="t"/>
          <a:lstStyle>
            <a:lvl1pPr marL="0" indent="0">
              <a:buNone/>
              <a:defRPr sz="12800"/>
            </a:lvl1pPr>
            <a:lvl2pPr marL="1828800" indent="0">
              <a:buNone/>
              <a:defRPr sz="11200"/>
            </a:lvl2pPr>
            <a:lvl3pPr marL="3657600" indent="0">
              <a:buNone/>
              <a:defRPr sz="9600"/>
            </a:lvl3pPr>
            <a:lvl4pPr marL="5486400" indent="0">
              <a:buNone/>
              <a:defRPr sz="8000"/>
            </a:lvl4pPr>
            <a:lvl5pPr marL="7315200" indent="0">
              <a:buNone/>
              <a:defRPr sz="8000"/>
            </a:lvl5pPr>
            <a:lvl6pPr marL="9144000" indent="0">
              <a:buNone/>
              <a:defRPr sz="8000"/>
            </a:lvl6pPr>
            <a:lvl7pPr marL="10972800" indent="0">
              <a:buNone/>
              <a:defRPr sz="8000"/>
            </a:lvl7pPr>
            <a:lvl8pPr marL="12801600" indent="0">
              <a:buNone/>
              <a:defRPr sz="8000"/>
            </a:lvl8pPr>
            <a:lvl9pPr marL="14630400" indent="0">
              <a:buNone/>
              <a:defRPr sz="8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4" y="8778240"/>
            <a:ext cx="11796712" cy="16262775"/>
          </a:xfrm>
        </p:spPr>
        <p:txBody>
          <a:bodyPr/>
          <a:lstStyle>
            <a:lvl1pPr marL="0" indent="0">
              <a:buNone/>
              <a:defRPr sz="6400"/>
            </a:lvl1pPr>
            <a:lvl2pPr marL="1828800" indent="0">
              <a:buNone/>
              <a:defRPr sz="5600"/>
            </a:lvl2pPr>
            <a:lvl3pPr marL="3657600" indent="0">
              <a:buNone/>
              <a:defRPr sz="4800"/>
            </a:lvl3pPr>
            <a:lvl4pPr marL="5486400" indent="0">
              <a:buNone/>
              <a:defRPr sz="4000"/>
            </a:lvl4pPr>
            <a:lvl5pPr marL="7315200" indent="0">
              <a:buNone/>
              <a:defRPr sz="4000"/>
            </a:lvl5pPr>
            <a:lvl6pPr marL="9144000" indent="0">
              <a:buNone/>
              <a:defRPr sz="4000"/>
            </a:lvl6pPr>
            <a:lvl7pPr marL="10972800" indent="0">
              <a:buNone/>
              <a:defRPr sz="4000"/>
            </a:lvl7pPr>
            <a:lvl8pPr marL="12801600" indent="0">
              <a:buNone/>
              <a:defRPr sz="4000"/>
            </a:lvl8pPr>
            <a:lvl9pPr marL="14630400" indent="0">
              <a:buNone/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9849D-6E27-4E58-A019-790F0AB8F283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739E6-464C-40BC-B9B3-4C763F6EE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016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1557873"/>
            <a:ext cx="31546800" cy="56557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0" y="7789333"/>
            <a:ext cx="31546800" cy="185657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4600" y="27120433"/>
            <a:ext cx="8229600" cy="15578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9849D-6E27-4E58-A019-790F0AB8F283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15800" y="27120433"/>
            <a:ext cx="12344400" cy="15578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31800" y="27120433"/>
            <a:ext cx="8229600" cy="15578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739E6-464C-40BC-B9B3-4C763F6EE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462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657600" rtl="0" eaLnBrk="1" latinLnBrk="0" hangingPunct="1">
        <a:lnSpc>
          <a:spcPct val="90000"/>
        </a:lnSpc>
        <a:spcBef>
          <a:spcPct val="0"/>
        </a:spcBef>
        <a:buNone/>
        <a:defRPr sz="17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0" indent="-914400" algn="l" defTabSz="3657600" rtl="0" eaLnBrk="1" latinLnBrk="0" hangingPunct="1">
        <a:lnSpc>
          <a:spcPct val="90000"/>
        </a:lnSpc>
        <a:spcBef>
          <a:spcPts val="4000"/>
        </a:spcBef>
        <a:buFont typeface="Arial" panose="020B0604020202020204" pitchFamily="34" charset="0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98496" y="699247"/>
            <a:ext cx="33994163" cy="2816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0" b="1" dirty="0" smtClean="0">
                <a:latin typeface="Agency FB" panose="020B0503020202020204" pitchFamily="34" charset="0"/>
              </a:rPr>
              <a:t>Predicting NFL Player Performance Using Pre-Draft Combine </a:t>
            </a:r>
            <a:r>
              <a:rPr lang="en-US" sz="10500" b="1" dirty="0" err="1" smtClean="0">
                <a:latin typeface="Agency FB" panose="020B0503020202020204" pitchFamily="34" charset="0"/>
              </a:rPr>
              <a:t>Measurables</a:t>
            </a:r>
            <a:endParaRPr lang="en-US" sz="10500" b="1" dirty="0" smtClean="0">
              <a:latin typeface="Agency FB" panose="020B0503020202020204" pitchFamily="34" charset="0"/>
            </a:endParaRPr>
          </a:p>
          <a:p>
            <a:r>
              <a:rPr lang="en-US" sz="7200" dirty="0" smtClean="0">
                <a:latin typeface="Agency FB" panose="020B0503020202020204" pitchFamily="34" charset="0"/>
              </a:rPr>
              <a:t>Long Chen, Melaku Dubie, Rich Lee, and </a:t>
            </a:r>
            <a:r>
              <a:rPr lang="en-US" sz="7200" dirty="0" err="1" smtClean="0">
                <a:latin typeface="Agency FB" panose="020B0503020202020204" pitchFamily="34" charset="0"/>
              </a:rPr>
              <a:t>Kivan</a:t>
            </a:r>
            <a:r>
              <a:rPr lang="en-US" sz="7200" dirty="0" smtClean="0">
                <a:latin typeface="Agency FB" panose="020B0503020202020204" pitchFamily="34" charset="0"/>
              </a:rPr>
              <a:t> </a:t>
            </a:r>
            <a:r>
              <a:rPr lang="en-US" sz="7200" dirty="0" err="1" smtClean="0">
                <a:latin typeface="Agency FB" panose="020B0503020202020204" pitchFamily="34" charset="0"/>
              </a:rPr>
              <a:t>Polimis</a:t>
            </a:r>
            <a:endParaRPr lang="en-US" sz="105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821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</TotalTime>
  <Words>20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Agency FB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 Lee</dc:creator>
  <cp:lastModifiedBy>Rich Lee</cp:lastModifiedBy>
  <cp:revision>3</cp:revision>
  <dcterms:created xsi:type="dcterms:W3CDTF">2016-03-14T02:00:34Z</dcterms:created>
  <dcterms:modified xsi:type="dcterms:W3CDTF">2016-03-14T02:17:00Z</dcterms:modified>
</cp:coreProperties>
</file>