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1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028-BAEA-974D-8733-03C1236926DD}" type="datetimeFigureOut">
              <a:rPr lang="es-ES" smtClean="0"/>
              <a:t>23/06/16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0B4B-363D-0C4D-9FBE-98E2387111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76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028-BAEA-974D-8733-03C1236926DD}" type="datetimeFigureOut">
              <a:rPr lang="es-ES" smtClean="0"/>
              <a:t>23/06/16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0B4B-363D-0C4D-9FBE-98E2387111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4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028-BAEA-974D-8733-03C1236926DD}" type="datetimeFigureOut">
              <a:rPr lang="es-ES" smtClean="0"/>
              <a:t>23/06/16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0B4B-363D-0C4D-9FBE-98E2387111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94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028-BAEA-974D-8733-03C1236926DD}" type="datetimeFigureOut">
              <a:rPr lang="es-ES" smtClean="0"/>
              <a:t>23/06/16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0B4B-363D-0C4D-9FBE-98E2387111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16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028-BAEA-974D-8733-03C1236926DD}" type="datetimeFigureOut">
              <a:rPr lang="es-ES" smtClean="0"/>
              <a:t>23/06/16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0B4B-363D-0C4D-9FBE-98E2387111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210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028-BAEA-974D-8733-03C1236926DD}" type="datetimeFigureOut">
              <a:rPr lang="es-ES" smtClean="0"/>
              <a:t>23/06/16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0B4B-363D-0C4D-9FBE-98E2387111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35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028-BAEA-974D-8733-03C1236926DD}" type="datetimeFigureOut">
              <a:rPr lang="es-ES" smtClean="0"/>
              <a:t>23/06/16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0B4B-363D-0C4D-9FBE-98E2387111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39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028-BAEA-974D-8733-03C1236926DD}" type="datetimeFigureOut">
              <a:rPr lang="es-ES" smtClean="0"/>
              <a:t>23/06/16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0B4B-363D-0C4D-9FBE-98E2387111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19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028-BAEA-974D-8733-03C1236926DD}" type="datetimeFigureOut">
              <a:rPr lang="es-ES" smtClean="0"/>
              <a:t>23/06/16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0B4B-363D-0C4D-9FBE-98E2387111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75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028-BAEA-974D-8733-03C1236926DD}" type="datetimeFigureOut">
              <a:rPr lang="es-ES" smtClean="0"/>
              <a:t>23/06/16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0B4B-363D-0C4D-9FBE-98E2387111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01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1028-BAEA-974D-8733-03C1236926DD}" type="datetimeFigureOut">
              <a:rPr lang="es-ES" smtClean="0"/>
              <a:t>23/06/16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0B4B-363D-0C4D-9FBE-98E2387111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05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1028-BAEA-974D-8733-03C1236926DD}" type="datetimeFigureOut">
              <a:rPr lang="es-ES" smtClean="0"/>
              <a:t>23/06/16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0B4B-363D-0C4D-9FBE-98E2387111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45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2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DISC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6490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337439" y="661392"/>
            <a:ext cx="92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8000"/>
                </a:solidFill>
              </a:rPr>
              <a:t>destino</a:t>
            </a:r>
            <a:endParaRPr lang="es-ES" dirty="0">
              <a:solidFill>
                <a:srgbClr val="008000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3617473" y="936421"/>
            <a:ext cx="1719966" cy="389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5440072" y="936421"/>
            <a:ext cx="640960" cy="309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232954" y="1351417"/>
            <a:ext cx="384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5055553" y="1354395"/>
            <a:ext cx="384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DISC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9353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68217" y="2782440"/>
            <a:ext cx="2925509" cy="65637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5889252" y="2078705"/>
            <a:ext cx="2925509" cy="65637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ultiplicación 4"/>
          <p:cNvSpPr/>
          <p:nvPr/>
        </p:nvSpPr>
        <p:spPr>
          <a:xfrm>
            <a:off x="2426032" y="756252"/>
            <a:ext cx="513748" cy="599295"/>
          </a:xfrm>
          <a:prstGeom prst="mathMultiply">
            <a:avLst/>
          </a:prstGeom>
          <a:solidFill>
            <a:srgbClr val="FF0000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ultiplicación 5"/>
          <p:cNvSpPr/>
          <p:nvPr/>
        </p:nvSpPr>
        <p:spPr>
          <a:xfrm>
            <a:off x="3448952" y="756252"/>
            <a:ext cx="513748" cy="599295"/>
          </a:xfrm>
          <a:prstGeom prst="mathMultiply">
            <a:avLst/>
          </a:prstGeom>
          <a:solidFill>
            <a:srgbClr val="FF0000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ultiplicación 6"/>
          <p:cNvSpPr/>
          <p:nvPr/>
        </p:nvSpPr>
        <p:spPr>
          <a:xfrm>
            <a:off x="4048323" y="756252"/>
            <a:ext cx="513748" cy="599295"/>
          </a:xfrm>
          <a:prstGeom prst="mathMultiply">
            <a:avLst/>
          </a:prstGeom>
          <a:solidFill>
            <a:srgbClr val="FF0000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748635" y="3625136"/>
            <a:ext cx="428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PASAN A LA PESTAÑA  “PRODUCTOS”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27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SIDISC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80"/>
          <a:stretch/>
        </p:blipFill>
        <p:spPr>
          <a:xfrm>
            <a:off x="0" y="0"/>
            <a:ext cx="9144000" cy="2354372"/>
          </a:xfrm>
          <a:prstGeom prst="rect">
            <a:avLst/>
          </a:prstGeom>
        </p:spPr>
      </p:pic>
      <p:pic>
        <p:nvPicPr>
          <p:cNvPr id="6" name="Imagen 5" descr="SIDISC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89" b="35242"/>
          <a:stretch/>
        </p:blipFill>
        <p:spPr>
          <a:xfrm>
            <a:off x="-9929" y="4983280"/>
            <a:ext cx="9144000" cy="827598"/>
          </a:xfrm>
          <a:prstGeom prst="rect">
            <a:avLst/>
          </a:prstGeom>
        </p:spPr>
      </p:pic>
      <p:pic>
        <p:nvPicPr>
          <p:cNvPr id="7" name="Imagen 6" descr="SIDISC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9" t="33333" r="35388" b="61111"/>
          <a:stretch/>
        </p:blipFill>
        <p:spPr>
          <a:xfrm>
            <a:off x="2321543" y="2577521"/>
            <a:ext cx="1598146" cy="248909"/>
          </a:xfrm>
          <a:prstGeom prst="rect">
            <a:avLst/>
          </a:prstGeom>
        </p:spPr>
      </p:pic>
      <p:pic>
        <p:nvPicPr>
          <p:cNvPr id="8" name="Imagen 7" descr="SIDISC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8" t="19536" r="72675" b="77095"/>
          <a:stretch/>
        </p:blipFill>
        <p:spPr>
          <a:xfrm>
            <a:off x="2328541" y="2406295"/>
            <a:ext cx="315201" cy="167261"/>
          </a:xfrm>
          <a:prstGeom prst="rect">
            <a:avLst/>
          </a:prstGeom>
        </p:spPr>
      </p:pic>
      <p:pic>
        <p:nvPicPr>
          <p:cNvPr id="9" name="Imagen 8" descr="SIDISC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7" t="20111" r="59780" b="76808"/>
          <a:stretch/>
        </p:blipFill>
        <p:spPr>
          <a:xfrm>
            <a:off x="599373" y="2402329"/>
            <a:ext cx="366908" cy="152992"/>
          </a:xfrm>
          <a:prstGeom prst="rect">
            <a:avLst/>
          </a:prstGeom>
        </p:spPr>
      </p:pic>
      <p:pic>
        <p:nvPicPr>
          <p:cNvPr id="10" name="Imagen 9" descr="SIDISC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9" t="33333" r="35388" b="61111"/>
          <a:stretch/>
        </p:blipFill>
        <p:spPr>
          <a:xfrm>
            <a:off x="540824" y="2559287"/>
            <a:ext cx="1817645" cy="267144"/>
          </a:xfrm>
          <a:prstGeom prst="rect">
            <a:avLst/>
          </a:prstGeom>
        </p:spPr>
      </p:pic>
      <p:pic>
        <p:nvPicPr>
          <p:cNvPr id="12" name="Imagen 11" descr="SIDISC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7" t="37354" r="86110" b="59772"/>
          <a:stretch/>
        </p:blipFill>
        <p:spPr>
          <a:xfrm>
            <a:off x="3962700" y="2412631"/>
            <a:ext cx="642184" cy="142690"/>
          </a:xfrm>
          <a:prstGeom prst="rect">
            <a:avLst/>
          </a:prstGeom>
        </p:spPr>
      </p:pic>
      <p:pic>
        <p:nvPicPr>
          <p:cNvPr id="13" name="Imagen 12" descr="SIDISC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3" t="37642" r="57238" b="59771"/>
          <a:stretch/>
        </p:blipFill>
        <p:spPr>
          <a:xfrm>
            <a:off x="4498411" y="2426899"/>
            <a:ext cx="585102" cy="128422"/>
          </a:xfrm>
          <a:prstGeom prst="rect">
            <a:avLst/>
          </a:prstGeom>
        </p:spPr>
      </p:pic>
      <p:pic>
        <p:nvPicPr>
          <p:cNvPr id="15" name="Imagen 14" descr="SIDISCA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3" t="40516" r="57238" b="54024"/>
          <a:stretch/>
        </p:blipFill>
        <p:spPr>
          <a:xfrm>
            <a:off x="3962700" y="2555321"/>
            <a:ext cx="1198745" cy="271110"/>
          </a:xfrm>
          <a:prstGeom prst="rect">
            <a:avLst/>
          </a:prstGeom>
        </p:spPr>
      </p:pic>
      <p:sp>
        <p:nvSpPr>
          <p:cNvPr id="16" name="Multiplicación 15"/>
          <p:cNvSpPr/>
          <p:nvPr/>
        </p:nvSpPr>
        <p:spPr>
          <a:xfrm>
            <a:off x="2426032" y="756252"/>
            <a:ext cx="513748" cy="599295"/>
          </a:xfrm>
          <a:prstGeom prst="mathMultiply">
            <a:avLst/>
          </a:prstGeom>
          <a:solidFill>
            <a:srgbClr val="FF0000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Multiplicación 16"/>
          <p:cNvSpPr/>
          <p:nvPr/>
        </p:nvSpPr>
        <p:spPr>
          <a:xfrm>
            <a:off x="3448952" y="756252"/>
            <a:ext cx="513748" cy="599295"/>
          </a:xfrm>
          <a:prstGeom prst="mathMultiply">
            <a:avLst/>
          </a:prstGeom>
          <a:solidFill>
            <a:srgbClr val="FF0000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Multiplicación 17"/>
          <p:cNvSpPr/>
          <p:nvPr/>
        </p:nvSpPr>
        <p:spPr>
          <a:xfrm>
            <a:off x="4048323" y="756252"/>
            <a:ext cx="513748" cy="599295"/>
          </a:xfrm>
          <a:prstGeom prst="mathMultiply">
            <a:avLst/>
          </a:prstGeom>
          <a:solidFill>
            <a:srgbClr val="FF0000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 descr="SIDISC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4" t="19536" r="66088" b="77015"/>
          <a:stretch/>
        </p:blipFill>
        <p:spPr>
          <a:xfrm>
            <a:off x="2652944" y="2402329"/>
            <a:ext cx="538357" cy="171227"/>
          </a:xfrm>
          <a:prstGeom prst="rect">
            <a:avLst/>
          </a:prstGeom>
        </p:spPr>
      </p:pic>
      <p:pic>
        <p:nvPicPr>
          <p:cNvPr id="20" name="Imagen 19" descr="SIDISCA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2" t="53429" r="60954" b="43778"/>
          <a:stretch/>
        </p:blipFill>
        <p:spPr>
          <a:xfrm>
            <a:off x="5173775" y="2428237"/>
            <a:ext cx="411840" cy="150622"/>
          </a:xfrm>
          <a:prstGeom prst="rect">
            <a:avLst/>
          </a:prstGeom>
        </p:spPr>
      </p:pic>
      <p:pic>
        <p:nvPicPr>
          <p:cNvPr id="21" name="Imagen 20" descr="SIDISC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9" t="33333" r="35388" b="61111"/>
          <a:stretch/>
        </p:blipFill>
        <p:spPr>
          <a:xfrm>
            <a:off x="5173775" y="2578859"/>
            <a:ext cx="1598146" cy="248909"/>
          </a:xfrm>
          <a:prstGeom prst="rect">
            <a:avLst/>
          </a:prstGeom>
        </p:spPr>
      </p:pic>
      <p:pic>
        <p:nvPicPr>
          <p:cNvPr id="22" name="Imagen 21" descr="SIDISCA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6" t="39824" r="23887" b="57661"/>
          <a:stretch/>
        </p:blipFill>
        <p:spPr>
          <a:xfrm>
            <a:off x="6771921" y="2419702"/>
            <a:ext cx="961715" cy="135619"/>
          </a:xfrm>
          <a:prstGeom prst="rect">
            <a:avLst/>
          </a:prstGeom>
        </p:spPr>
      </p:pic>
      <p:pic>
        <p:nvPicPr>
          <p:cNvPr id="23" name="Imagen 22" descr="SIDISCA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3" t="40516" r="57238" b="54024"/>
          <a:stretch/>
        </p:blipFill>
        <p:spPr>
          <a:xfrm>
            <a:off x="6771922" y="2559287"/>
            <a:ext cx="1084626" cy="268480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7021677" y="1402672"/>
            <a:ext cx="147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Eliminar </a:t>
            </a:r>
            <a:r>
              <a:rPr lang="es-ES" b="1" dirty="0" smtClean="0">
                <a:solidFill>
                  <a:srgbClr val="FF0000"/>
                </a:solidFill>
              </a:rPr>
              <a:t>este </a:t>
            </a:r>
            <a:r>
              <a:rPr lang="es-ES" b="1" dirty="0" smtClean="0">
                <a:solidFill>
                  <a:srgbClr val="FF0000"/>
                </a:solidFill>
              </a:rPr>
              <a:t>campo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99373" y="2078109"/>
            <a:ext cx="7882246" cy="86971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 descr="Captura de pantalla 2016-06-20 a la(s) 21.41.54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9" t="29870" r="14079" b="56242"/>
          <a:stretch/>
        </p:blipFill>
        <p:spPr>
          <a:xfrm>
            <a:off x="540824" y="3069513"/>
            <a:ext cx="7940795" cy="946623"/>
          </a:xfrm>
          <a:prstGeom prst="rect">
            <a:avLst/>
          </a:prstGeom>
        </p:spPr>
      </p:pic>
      <p:pic>
        <p:nvPicPr>
          <p:cNvPr id="28" name="Imagen 27" descr="Captura de pantalla 2016-06-20 a la(s) 21.41.54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9" t="29870" r="14079" b="56242"/>
          <a:stretch/>
        </p:blipFill>
        <p:spPr>
          <a:xfrm>
            <a:off x="540824" y="4036657"/>
            <a:ext cx="7940795" cy="946623"/>
          </a:xfrm>
          <a:prstGeom prst="rect">
            <a:avLst/>
          </a:prstGeom>
        </p:spPr>
      </p:pic>
      <p:sp>
        <p:nvSpPr>
          <p:cNvPr id="29" name="CuadroTexto 28"/>
          <p:cNvSpPr txBox="1"/>
          <p:nvPr/>
        </p:nvSpPr>
        <p:spPr>
          <a:xfrm>
            <a:off x="229430" y="4827921"/>
            <a:ext cx="32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8000"/>
                </a:solidFill>
              </a:rPr>
              <a:t>TODOS DEBEN SER:</a:t>
            </a:r>
            <a:endParaRPr lang="es-ES" b="1" dirty="0">
              <a:solidFill>
                <a:srgbClr val="008000"/>
              </a:solidFill>
            </a:endParaRPr>
          </a:p>
        </p:txBody>
      </p:sp>
      <p:cxnSp>
        <p:nvCxnSpPr>
          <p:cNvPr id="3" name="Conector recto 2"/>
          <p:cNvCxnSpPr/>
          <p:nvPr/>
        </p:nvCxnSpPr>
        <p:spPr>
          <a:xfrm flipV="1">
            <a:off x="4497926" y="2376674"/>
            <a:ext cx="0" cy="57114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5893979" y="574057"/>
            <a:ext cx="3219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8000"/>
                </a:solidFill>
              </a:rPr>
              <a:t>Son dos campos diferentes: </a:t>
            </a:r>
            <a:br>
              <a:rPr lang="es-ES" b="1" dirty="0" smtClean="0">
                <a:solidFill>
                  <a:srgbClr val="008000"/>
                </a:solidFill>
              </a:rPr>
            </a:br>
            <a:r>
              <a:rPr lang="es-ES" b="1" dirty="0" smtClean="0">
                <a:solidFill>
                  <a:srgbClr val="008000"/>
                </a:solidFill>
              </a:rPr>
              <a:t>- N</a:t>
            </a:r>
            <a:r>
              <a:rPr lang="es-ES" b="1" dirty="0" smtClean="0">
                <a:solidFill>
                  <a:srgbClr val="008000"/>
                </a:solidFill>
              </a:rPr>
              <a:t>úmero de </a:t>
            </a:r>
            <a:r>
              <a:rPr lang="es-ES" b="1" dirty="0" smtClean="0">
                <a:solidFill>
                  <a:srgbClr val="008000"/>
                </a:solidFill>
              </a:rPr>
              <a:t>Contenedor y</a:t>
            </a:r>
          </a:p>
          <a:p>
            <a:r>
              <a:rPr lang="es-ES" b="1" dirty="0" smtClean="0">
                <a:solidFill>
                  <a:srgbClr val="008000"/>
                </a:solidFill>
              </a:rPr>
              <a:t>- N</a:t>
            </a:r>
            <a:r>
              <a:rPr lang="es-ES" b="1" dirty="0" smtClean="0">
                <a:solidFill>
                  <a:srgbClr val="008000"/>
                </a:solidFill>
              </a:rPr>
              <a:t>úmero de precinto</a:t>
            </a:r>
            <a:endParaRPr lang="es-ES" b="1" dirty="0">
              <a:solidFill>
                <a:srgbClr val="008000"/>
              </a:solidFill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4695481" y="1402672"/>
            <a:ext cx="1385552" cy="999657"/>
          </a:xfrm>
          <a:prstGeom prst="straightConnector1">
            <a:avLst/>
          </a:prstGeom>
          <a:ln>
            <a:solidFill>
              <a:srgbClr val="4F622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6478737" y="1924153"/>
            <a:ext cx="6158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347900" y="2193471"/>
            <a:ext cx="1285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5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SIDISC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62"/>
            <a:ext cx="9144000" cy="4964906"/>
          </a:xfrm>
          <a:prstGeom prst="rect">
            <a:avLst/>
          </a:prstGeom>
        </p:spPr>
      </p:pic>
      <p:sp>
        <p:nvSpPr>
          <p:cNvPr id="5" name="Multiplicación 4"/>
          <p:cNvSpPr/>
          <p:nvPr/>
        </p:nvSpPr>
        <p:spPr>
          <a:xfrm>
            <a:off x="2478507" y="819228"/>
            <a:ext cx="513748" cy="599295"/>
          </a:xfrm>
          <a:prstGeom prst="mathMultiply">
            <a:avLst/>
          </a:prstGeom>
          <a:solidFill>
            <a:srgbClr val="FF0000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ultiplicación 5"/>
          <p:cNvSpPr/>
          <p:nvPr/>
        </p:nvSpPr>
        <p:spPr>
          <a:xfrm>
            <a:off x="3501427" y="819228"/>
            <a:ext cx="513748" cy="599295"/>
          </a:xfrm>
          <a:prstGeom prst="mathMultiply">
            <a:avLst/>
          </a:prstGeom>
          <a:solidFill>
            <a:srgbClr val="FF0000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ultiplicación 6"/>
          <p:cNvSpPr/>
          <p:nvPr/>
        </p:nvSpPr>
        <p:spPr>
          <a:xfrm>
            <a:off x="4100798" y="819228"/>
            <a:ext cx="513748" cy="599295"/>
          </a:xfrm>
          <a:prstGeom prst="mathMultiply">
            <a:avLst/>
          </a:prstGeom>
          <a:solidFill>
            <a:srgbClr val="FF0000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262019" y="3704821"/>
            <a:ext cx="321952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8000"/>
                </a:solidFill>
              </a:rPr>
              <a:t>FECHAS ESTIMADAS. DEBE CONSIDERARSE DONDE SUMINISTRAR LAS FECHAS REALES PARA QUE SE PUEDA ESTABLECER LA DIFERENCIA DE DÍAS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167924" y="1682904"/>
            <a:ext cx="430306" cy="7242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/>
          <p:cNvCxnSpPr/>
          <p:nvPr/>
        </p:nvCxnSpPr>
        <p:spPr>
          <a:xfrm flipH="1" flipV="1">
            <a:off x="167924" y="2162231"/>
            <a:ext cx="514268" cy="1542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3662848" y="1752876"/>
            <a:ext cx="4274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6575502" y="1752876"/>
            <a:ext cx="4274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247634" y="2162231"/>
            <a:ext cx="92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8000"/>
                </a:solidFill>
              </a:rPr>
              <a:t>destino</a:t>
            </a:r>
            <a:endParaRPr lang="es-ES" dirty="0">
              <a:solidFill>
                <a:srgbClr val="008000"/>
              </a:solidFill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4015175" y="1836847"/>
            <a:ext cx="1379391" cy="44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5961311" y="1836847"/>
            <a:ext cx="797640" cy="44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3688506" y="1377073"/>
            <a:ext cx="2496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194770" y="1788683"/>
            <a:ext cx="92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8000"/>
                </a:solidFill>
              </a:rPr>
              <a:t>origen</a:t>
            </a:r>
            <a:endParaRPr lang="es-ES" dirty="0">
              <a:solidFill>
                <a:srgbClr val="008000"/>
              </a:solidFill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H="1" flipV="1">
            <a:off x="3962311" y="1463299"/>
            <a:ext cx="1379391" cy="44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5908447" y="1463299"/>
            <a:ext cx="797640" cy="44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6581241" y="1377073"/>
            <a:ext cx="2496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707850" y="1639353"/>
            <a:ext cx="22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8000"/>
                </a:solidFill>
              </a:rPr>
              <a:t>e</a:t>
            </a:r>
            <a:r>
              <a:rPr lang="es-ES" dirty="0" smtClean="0">
                <a:solidFill>
                  <a:srgbClr val="008000"/>
                </a:solidFill>
              </a:rPr>
              <a:t>stimada de salida</a:t>
            </a:r>
            <a:endParaRPr lang="es-ES" dirty="0">
              <a:solidFill>
                <a:srgbClr val="008000"/>
              </a:solidFill>
            </a:endParaRPr>
          </a:p>
        </p:txBody>
      </p:sp>
      <p:cxnSp>
        <p:nvCxnSpPr>
          <p:cNvPr id="30" name="Conector recto 29"/>
          <p:cNvCxnSpPr/>
          <p:nvPr/>
        </p:nvCxnSpPr>
        <p:spPr>
          <a:xfrm>
            <a:off x="813220" y="1752876"/>
            <a:ext cx="4274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01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44</Words>
  <Application>Microsoft Macintosh PowerPoint</Application>
  <PresentationFormat>Presentación en pantalla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Gonzalez Camacho</dc:creator>
  <cp:lastModifiedBy>Jesus Gonzalez Camacho</cp:lastModifiedBy>
  <cp:revision>9</cp:revision>
  <dcterms:created xsi:type="dcterms:W3CDTF">2016-06-21T00:22:16Z</dcterms:created>
  <dcterms:modified xsi:type="dcterms:W3CDTF">2016-06-23T15:00:11Z</dcterms:modified>
</cp:coreProperties>
</file>