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4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7AA6-664F-4ECE-A4E4-929848BAB0A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A327-9875-4C87-8398-302B9D7C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TTC Block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647950"/>
            <a:ext cx="43529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6" y="2552700"/>
            <a:ext cx="843058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00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TTC Block Diagram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2</cp:revision>
  <dcterms:created xsi:type="dcterms:W3CDTF">2015-05-21T01:45:28Z</dcterms:created>
  <dcterms:modified xsi:type="dcterms:W3CDTF">2015-05-21T01:47:07Z</dcterms:modified>
</cp:coreProperties>
</file>