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0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49519-E026-432F-A24B-EB72A25EC8EE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54921-F49D-43EF-865A-AE37CBB3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2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2016, April 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1AEF-F5B8-4BA4-8AAA-575E0DD63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7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2016, April 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1AEF-F5B8-4BA4-8AAA-575E0DD63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0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2016, April 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1AEF-F5B8-4BA4-8AAA-575E0DD63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2016, April 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1AEF-F5B8-4BA4-8AAA-575E0DD63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7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2016, April 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1AEF-F5B8-4BA4-8AAA-575E0DD63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2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2016, April 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1AEF-F5B8-4BA4-8AAA-575E0DD63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1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2016, April 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1AEF-F5B8-4BA4-8AAA-575E0DD63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2016, April 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1AEF-F5B8-4BA4-8AAA-575E0DD63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2016, April 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1AEF-F5B8-4BA4-8AAA-575E0DD63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7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2016, April 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1AEF-F5B8-4BA4-8AAA-575E0DD63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5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2016, April 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1AEF-F5B8-4BA4-8AAA-575E0DD63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8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2016, April 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31AEF-F5B8-4BA4-8AAA-575E0DD63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4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MM Trigger Processor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7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to Monitoring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905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FIFO interface with 32 bit data word, empty flag, and read enable</a:t>
            </a:r>
          </a:p>
          <a:p>
            <a:r>
              <a:rPr lang="en-US" sz="2800" dirty="0" smtClean="0"/>
              <a:t>3 interfaces per region with ~16 regions per wedge</a:t>
            </a:r>
          </a:p>
          <a:p>
            <a:pPr lvl="1"/>
            <a:r>
              <a:rPr lang="en-US" sz="2400" dirty="0" smtClean="0"/>
              <a:t>Raw hits, Finder Data, Fitter data. 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478660" cy="243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2016, April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1AEF-F5B8-4BA4-8AAA-575E0DD631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8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to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Finder data path currently implemented  </a:t>
            </a:r>
          </a:p>
          <a:p>
            <a:r>
              <a:rPr lang="en-US" dirty="0" smtClean="0"/>
              <a:t>Need a specification on what data is needed</a:t>
            </a:r>
          </a:p>
          <a:p>
            <a:r>
              <a:rPr lang="en-US" dirty="0" smtClean="0"/>
              <a:t>Working with Todd on co-simulation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2016, April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1AEF-F5B8-4BA4-8AAA-575E0DD631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1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looking into Kai Chen’s GBT for FELIX optimized implementation of GBT FPGA code</a:t>
            </a:r>
          </a:p>
          <a:p>
            <a:r>
              <a:rPr lang="en-US" dirty="0" smtClean="0"/>
              <a:t>Working with David to fix bugs in Trigger Processor algorithm </a:t>
            </a:r>
            <a:endParaRPr lang="en-US" dirty="0"/>
          </a:p>
          <a:p>
            <a:r>
              <a:rPr lang="en-US" dirty="0" smtClean="0"/>
              <a:t>Working on ART Data path hardware from MMFE8 to TP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2016, April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1AEF-F5B8-4BA4-8AAA-575E0DD631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71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112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MM Trigger Processor update</vt:lpstr>
      <vt:lpstr>Interface to Monitoring </vt:lpstr>
      <vt:lpstr>Interface to Monitoring</vt:lpstr>
      <vt:lpstr>Other activities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Felt, Nathan</dc:creator>
  <cp:lastModifiedBy>Felt, Nathan</cp:lastModifiedBy>
  <cp:revision>21</cp:revision>
  <dcterms:created xsi:type="dcterms:W3CDTF">2016-04-06T19:44:25Z</dcterms:created>
  <dcterms:modified xsi:type="dcterms:W3CDTF">2016-04-06T20:08:46Z</dcterms:modified>
</cp:coreProperties>
</file>