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8" autoAdjust="0"/>
    <p:restoredTop sz="94660"/>
  </p:normalViewPr>
  <p:slideViewPr>
    <p:cSldViewPr>
      <p:cViewPr>
        <p:scale>
          <a:sx n="75" d="100"/>
          <a:sy n="75" d="100"/>
        </p:scale>
        <p:origin x="-129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F4C4-27D1-429B-8853-6BC9E6A81C0C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1709-5585-4654-A22E-F635471BA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F4C4-27D1-429B-8853-6BC9E6A81C0C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1709-5585-4654-A22E-F635471BA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0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F4C4-27D1-429B-8853-6BC9E6A81C0C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1709-5585-4654-A22E-F635471BA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2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F4C4-27D1-429B-8853-6BC9E6A81C0C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1709-5585-4654-A22E-F635471BA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8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F4C4-27D1-429B-8853-6BC9E6A81C0C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1709-5585-4654-A22E-F635471BA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9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F4C4-27D1-429B-8853-6BC9E6A81C0C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1709-5585-4654-A22E-F635471BA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7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F4C4-27D1-429B-8853-6BC9E6A81C0C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1709-5585-4654-A22E-F635471BA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8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F4C4-27D1-429B-8853-6BC9E6A81C0C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1709-5585-4654-A22E-F635471BA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0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F4C4-27D1-429B-8853-6BC9E6A81C0C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1709-5585-4654-A22E-F635471BA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0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F4C4-27D1-429B-8853-6BC9E6A81C0C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1709-5585-4654-A22E-F635471BA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7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F4C4-27D1-429B-8853-6BC9E6A81C0C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1709-5585-4654-A22E-F635471BA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2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4F4C4-27D1-429B-8853-6BC9E6A81C0C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71709-5585-4654-A22E-F635471BA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6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MM Trigger </a:t>
            </a:r>
            <a:r>
              <a:rPr lang="en-US" dirty="0" smtClean="0"/>
              <a:t>Processor</a:t>
            </a:r>
            <a:br>
              <a:rPr lang="en-US" dirty="0" smtClean="0"/>
            </a:br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529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 Data Path Testing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698182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270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Activities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Preparation for vertical slice integration</a:t>
            </a:r>
          </a:p>
          <a:p>
            <a:r>
              <a:rPr lang="en-US" dirty="0" smtClean="0"/>
              <a:t>Algorithm implementation and modifications for timing closure</a:t>
            </a:r>
          </a:p>
          <a:p>
            <a:r>
              <a:rPr lang="en-US" dirty="0" smtClean="0"/>
              <a:t>Interface to the ancillary functions</a:t>
            </a:r>
          </a:p>
          <a:p>
            <a:r>
              <a:rPr lang="en-US" dirty="0" smtClean="0"/>
              <a:t>VHDL simulations and code optimizations (Alex)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676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34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MM Trigger Processor Update</vt:lpstr>
      <vt:lpstr>ART Data Path Testing</vt:lpstr>
      <vt:lpstr>Current Activities 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Felt, Nathan</dc:creator>
  <cp:lastModifiedBy>Felt, Nathan</cp:lastModifiedBy>
  <cp:revision>13</cp:revision>
  <dcterms:created xsi:type="dcterms:W3CDTF">2016-07-14T01:10:45Z</dcterms:created>
  <dcterms:modified xsi:type="dcterms:W3CDTF">2016-07-14T01:57:36Z</dcterms:modified>
</cp:coreProperties>
</file>