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58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5498-30F7-44A4-9012-24F5899CC620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9EDEA-542E-4A5E-872A-24A3AFD43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301875"/>
            <a:ext cx="63658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13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9725"/>
            <a:ext cx="62484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601788"/>
            <a:ext cx="627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7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4</cp:revision>
  <dcterms:created xsi:type="dcterms:W3CDTF">2015-10-13T19:01:24Z</dcterms:created>
  <dcterms:modified xsi:type="dcterms:W3CDTF">2015-10-13T19:04:58Z</dcterms:modified>
</cp:coreProperties>
</file>