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1425-7FB7-4709-AF0A-8C6A6897D5D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D227B-E45B-4C11-AEDF-2DBD6368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FCE3-625F-44C6-936F-42954AFB4050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6A5-6E94-4891-A6E9-F6748C37EC87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6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9780-9664-4EBF-958E-CAC209862731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1C93-2C8A-4CF0-96BB-1B647AF724B7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57E-C2B7-4B26-A5C4-87FB2116AA23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64D9-3477-49CF-9A8D-51218C9504FB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8A2-AB9C-4F55-A81C-17415AEED6C0}" type="datetime1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1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F183-F21A-4FE0-B823-C9D7342CA995}" type="datetime1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6F1-ADEE-4FAE-A9A0-5D83496A27C6}" type="datetime1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931E-3886-42E7-82C3-7FDF8CF396F5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916-4150-4AB6-B5CF-B5A7FCC0F761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14E7-DF8F-4957-9003-37768C3FD65A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BD3F-EE17-4BAA-AFFB-C565AD1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 Data</a:t>
            </a:r>
            <a:br>
              <a:rPr lang="en-US" dirty="0" smtClean="0"/>
            </a:br>
            <a:r>
              <a:rPr lang="en-US" dirty="0" smtClean="0"/>
              <a:t>Hardware Integration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Nathan Felt</a:t>
            </a:r>
          </a:p>
          <a:p>
            <a:r>
              <a:rPr lang="en-US" dirty="0" smtClean="0"/>
              <a:t>Lin Yao</a:t>
            </a:r>
          </a:p>
          <a:p>
            <a:r>
              <a:rPr lang="en-US" dirty="0" err="1" smtClean="0"/>
              <a:t>Tomo</a:t>
            </a:r>
            <a:r>
              <a:rPr lang="en-US" dirty="0" smtClean="0"/>
              <a:t> </a:t>
            </a:r>
            <a:r>
              <a:rPr lang="en-US" dirty="0" err="1" smtClean="0"/>
              <a:t>Lazovich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data path testing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3341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data path testing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9725"/>
            <a:ext cx="6248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Trigger Processor Update   2012 Aug,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BD3F-EE17-4BAA-AFFB-C565AD180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ART Data Hardware Integration </vt:lpstr>
      <vt:lpstr>ART data path testing</vt:lpstr>
      <vt:lpstr>ART data path testing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10</cp:revision>
  <dcterms:created xsi:type="dcterms:W3CDTF">2015-08-06T00:12:41Z</dcterms:created>
  <dcterms:modified xsi:type="dcterms:W3CDTF">2015-08-06T00:28:10Z</dcterms:modified>
</cp:coreProperties>
</file>