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F688-F405-4050-A20D-BF0F3E7A7BF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9589-426B-4D4B-9592-BB68F2EC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</a:t>
            </a:r>
            <a:r>
              <a:rPr lang="en-US" dirty="0" smtClean="0"/>
              <a:t> System Block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4" y="1600200"/>
            <a:ext cx="76135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48 Optical Rx/</a:t>
            </a:r>
            <a:r>
              <a:rPr lang="en-US" dirty="0" err="1" smtClean="0"/>
              <a:t>Tx</a:t>
            </a:r>
            <a:r>
              <a:rPr lang="en-US" dirty="0" smtClean="0"/>
              <a:t> channels</a:t>
            </a:r>
          </a:p>
          <a:p>
            <a:pPr lvl="1"/>
            <a:r>
              <a:rPr lang="en-US" dirty="0" smtClean="0"/>
              <a:t>32 Rx channels required for ART data from Art Data Driver Cards (GBT link)</a:t>
            </a:r>
          </a:p>
          <a:p>
            <a:pPr lvl="1"/>
            <a:r>
              <a:rPr lang="en-US" dirty="0" err="1" smtClean="0"/>
              <a:t>Avago</a:t>
            </a:r>
            <a:r>
              <a:rPr lang="en-US" dirty="0" smtClean="0"/>
              <a:t> </a:t>
            </a:r>
            <a:r>
              <a:rPr lang="en-US" dirty="0" err="1" smtClean="0"/>
              <a:t>Micropod</a:t>
            </a:r>
            <a:r>
              <a:rPr lang="en-US" dirty="0" smtClean="0"/>
              <a:t> </a:t>
            </a:r>
            <a:r>
              <a:rPr lang="en-US" dirty="0" smtClean="0"/>
              <a:t>connection on front panel</a:t>
            </a:r>
          </a:p>
          <a:p>
            <a:r>
              <a:rPr lang="en-US" dirty="0" smtClean="0"/>
              <a:t>Xilinx  </a:t>
            </a:r>
            <a:r>
              <a:rPr lang="en-US" dirty="0" err="1" smtClean="0"/>
              <a:t>Virtex</a:t>
            </a:r>
            <a:r>
              <a:rPr lang="en-US" dirty="0" smtClean="0"/>
              <a:t> 7 (</a:t>
            </a:r>
            <a:r>
              <a:rPr lang="en-US" dirty="0"/>
              <a:t>XC7VX485T-2FFG1927C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Same FPGA  used in the current Trigger Processor firmware development (VC707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Algorithim</a:t>
            </a:r>
            <a:r>
              <a:rPr lang="en-US" dirty="0" smtClean="0"/>
              <a:t> estimate is 70% of “485”</a:t>
            </a:r>
            <a:endParaRPr lang="en-US" dirty="0" smtClean="0"/>
          </a:p>
          <a:p>
            <a:pPr lvl="1"/>
            <a:r>
              <a:rPr lang="en-US" dirty="0"/>
              <a:t>Pin compatible w/550, 690 </a:t>
            </a:r>
            <a:endParaRPr lang="en-US" dirty="0" smtClean="0"/>
          </a:p>
          <a:p>
            <a:r>
              <a:rPr lang="en-US" dirty="0" smtClean="0"/>
              <a:t>Two LVDS </a:t>
            </a:r>
            <a:r>
              <a:rPr lang="en-US" dirty="0" err="1" smtClean="0"/>
              <a:t>Tx</a:t>
            </a:r>
            <a:r>
              <a:rPr lang="en-US" dirty="0" smtClean="0"/>
              <a:t>/Rx signals</a:t>
            </a:r>
          </a:p>
          <a:p>
            <a:pPr lvl="1"/>
            <a:r>
              <a:rPr lang="en-US" dirty="0" smtClean="0"/>
              <a:t>Can be configured as four </a:t>
            </a:r>
            <a:r>
              <a:rPr lang="en-US" dirty="0" err="1" smtClean="0"/>
              <a:t>Tx</a:t>
            </a:r>
            <a:r>
              <a:rPr lang="en-US" dirty="0" smtClean="0"/>
              <a:t> or four Rx signals</a:t>
            </a:r>
          </a:p>
          <a:p>
            <a:pPr lvl="1"/>
            <a:r>
              <a:rPr lang="en-US" dirty="0" smtClean="0"/>
              <a:t>Looking into expanding this to eight LVDS connections</a:t>
            </a:r>
          </a:p>
          <a:p>
            <a:pPr lvl="1"/>
            <a:r>
              <a:rPr lang="en-US" dirty="0" smtClean="0"/>
              <a:t>Can be used for a low latency lateral communication between AMC boards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LVDS connections can provide the lateral communication between AMC cards needed for </a:t>
            </a:r>
            <a:r>
              <a:rPr lang="en-US" dirty="0" err="1" smtClean="0"/>
              <a:t>sTGC</a:t>
            </a:r>
            <a:r>
              <a:rPr lang="en-US" dirty="0" smtClean="0"/>
              <a:t> and MM merging</a:t>
            </a:r>
          </a:p>
          <a:p>
            <a:r>
              <a:rPr lang="en-US" dirty="0" smtClean="0"/>
              <a:t>Lowest latency trigger processor, MM or </a:t>
            </a:r>
            <a:r>
              <a:rPr lang="en-US" dirty="0" err="1" smtClean="0"/>
              <a:t>sTGC</a:t>
            </a:r>
            <a:r>
              <a:rPr lang="en-US" dirty="0" smtClean="0"/>
              <a:t>,  will send its data to the other and the merged data will be sent from a single AMC.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Four AMC slots</a:t>
            </a:r>
          </a:p>
          <a:p>
            <a:pPr lvl="1"/>
            <a:r>
              <a:rPr lang="en-US" dirty="0" smtClean="0"/>
              <a:t>AMC connections are identical on each slot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6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iterations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0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LAr System Block Diagram</vt:lpstr>
      <vt:lpstr>AMC Features</vt:lpstr>
      <vt:lpstr>Merging</vt:lpstr>
      <vt:lpstr>Features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51</cp:revision>
  <dcterms:created xsi:type="dcterms:W3CDTF">2014-12-15T17:45:26Z</dcterms:created>
  <dcterms:modified xsi:type="dcterms:W3CDTF">2014-12-16T17:22:36Z</dcterms:modified>
</cp:coreProperties>
</file>