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94888" y="2317457"/>
            <a:ext cx="5688965" cy="4176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245" y="409829"/>
            <a:ext cx="3445509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5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354" y="4670834"/>
            <a:ext cx="259079" cy="78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Wingdings 2"/>
                <a:cs typeface="Wingdings 2"/>
              </a:rPr>
              <a:t></a:t>
            </a:r>
            <a:endParaRPr sz="2400">
              <a:latin typeface="Wingdings 2"/>
              <a:cs typeface="Wingdings 2"/>
            </a:endParaRPr>
          </a:p>
          <a:p>
            <a:pPr marL="48895">
              <a:lnSpc>
                <a:spcPct val="100000"/>
              </a:lnSpc>
              <a:spcBef>
                <a:spcPts val="765"/>
              </a:spcBef>
            </a:pPr>
            <a:r>
              <a:rPr dirty="0" sz="2400" b="1"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0676" y="4168324"/>
            <a:ext cx="19304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3660" y="205740"/>
            <a:ext cx="3944112" cy="89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24371" y="205740"/>
            <a:ext cx="624840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dirty="0" spc="-25"/>
              <a:t>S</a:t>
            </a:r>
            <a:r>
              <a:rPr dirty="0"/>
              <a:t>W tri</a:t>
            </a:r>
            <a:r>
              <a:rPr dirty="0" spc="25"/>
              <a:t>g</a:t>
            </a:r>
            <a:r>
              <a:rPr dirty="0" spc="-20"/>
              <a:t>g</a:t>
            </a:r>
            <a:r>
              <a:rPr dirty="0"/>
              <a:t>er </a:t>
            </a:r>
            <a:r>
              <a:rPr dirty="0" spc="-25"/>
              <a:t>c</a:t>
            </a:r>
            <a:r>
              <a:rPr dirty="0" spc="-5"/>
              <a:t>onc</a:t>
            </a:r>
            <a:r>
              <a:rPr dirty="0" spc="10"/>
              <a:t>e</a:t>
            </a:r>
            <a:r>
              <a:rPr dirty="0" spc="-15"/>
              <a:t>p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996497"/>
            <a:ext cx="8383270" cy="35960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7185" indent="-324485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z="1800" spc="-2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ha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10">
                <a:latin typeface="Calibri"/>
                <a:cs typeface="Calibri"/>
              </a:rPr>
              <a:t>g</a:t>
            </a:r>
            <a:r>
              <a:rPr dirty="0" sz="1800" spc="-5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ad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ea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backg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oun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 mu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 mai</a:t>
            </a:r>
            <a:r>
              <a:rPr dirty="0" sz="1800" spc="-15">
                <a:latin typeface="Calibri"/>
                <a:cs typeface="Calibri"/>
              </a:rPr>
              <a:t>n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xi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0">
                <a:latin typeface="Calibri"/>
                <a:cs typeface="Calibri"/>
              </a:rPr>
              <a:t>g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Fi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5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g </a:t>
            </a:r>
            <a:r>
              <a:rPr dirty="0" sz="1800" spc="-10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el” m</a:t>
            </a:r>
            <a:r>
              <a:rPr dirty="0" sz="1800" spc="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em</a:t>
            </a:r>
            <a:r>
              <a:rPr dirty="0" sz="1800" spc="-10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 t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ac</a:t>
            </a:r>
            <a:r>
              <a:rPr dirty="0" sz="1800" spc="-20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 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 f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om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IP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k </a:t>
            </a:r>
            <a:r>
              <a:rPr dirty="0" sz="1800" spc="-160">
                <a:latin typeface="Calibri"/>
                <a:cs typeface="Calibri"/>
              </a:rPr>
              <a:t>“</a:t>
            </a:r>
            <a:r>
              <a:rPr dirty="0" sz="1800" spc="-7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” 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hould 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t</a:t>
            </a:r>
            <a:r>
              <a:rPr dirty="0" sz="1800" spc="-10">
                <a:latin typeface="Calibri"/>
                <a:cs typeface="Calibri"/>
              </a:rPr>
              <a:t>ri</a:t>
            </a:r>
            <a:r>
              <a:rPr dirty="0" sz="1800" spc="10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andid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e: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ng: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1595">
                <a:latin typeface="Symbol"/>
                <a:cs typeface="Symbol"/>
              </a:rPr>
              <a:t></a:t>
            </a:r>
            <a:r>
              <a:rPr dirty="0" sz="1800">
                <a:latin typeface="Symbol"/>
                <a:cs typeface="Symbol"/>
              </a:rPr>
              <a:t>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 b="1">
                <a:latin typeface="Symbol"/>
                <a:cs typeface="Symbol"/>
              </a:rPr>
              <a:t></a:t>
            </a:r>
            <a:r>
              <a:rPr dirty="0" sz="1800">
                <a:latin typeface="Calibri"/>
                <a:cs typeface="Calibri"/>
              </a:rPr>
              <a:t>7.5m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1800" spc="-15" b="1">
                <a:latin typeface="Calibri"/>
                <a:cs typeface="Calibri"/>
              </a:rPr>
              <a:t>Chall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20" b="1">
                <a:latin typeface="Calibri"/>
                <a:cs typeface="Calibri"/>
              </a:rPr>
              <a:t>n</a:t>
            </a:r>
            <a:r>
              <a:rPr dirty="0" sz="1800" spc="-30" b="1">
                <a:latin typeface="Calibri"/>
                <a:cs typeface="Calibri"/>
              </a:rPr>
              <a:t>g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</a:t>
            </a:r>
            <a:r>
              <a:rPr dirty="0" sz="1800" spc="-25" b="1">
                <a:latin typeface="Calibri"/>
                <a:cs typeface="Calibri"/>
              </a:rPr>
              <a:t>a</a:t>
            </a:r>
            <a:r>
              <a:rPr dirty="0" sz="1800" spc="-3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 b="1">
                <a:latin typeface="Calibri"/>
                <a:cs typeface="Calibri"/>
              </a:rPr>
              <a:t>n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5" b="1">
                <a:latin typeface="Calibri"/>
                <a:cs typeface="Calibri"/>
              </a:rPr>
              <a:t>y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500ns</a:t>
            </a:r>
            <a:r>
              <a:rPr dirty="0" sz="1800" spc="-10">
                <a:latin typeface="Calibri"/>
                <a:cs typeface="Calibri"/>
              </a:rPr>
              <a:t>ec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 e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 spc="-10">
                <a:latin typeface="Calibri"/>
                <a:cs typeface="Calibri"/>
              </a:rPr>
              <a:t>ect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oni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500ns </a:t>
            </a:r>
            <a:r>
              <a:rPr dirty="0" sz="1800" spc="-5">
                <a:latin typeface="Calibri"/>
                <a:cs typeface="Calibri"/>
              </a:rPr>
              <a:t>fib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 Big </a:t>
            </a:r>
            <a:r>
              <a:rPr dirty="0" sz="1800" spc="-20">
                <a:latin typeface="Calibri"/>
                <a:cs typeface="Calibri"/>
              </a:rPr>
              <a:t>Wh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20">
                <a:latin typeface="Calibri"/>
                <a:cs typeface="Calibri"/>
              </a:rPr>
              <a:t>ome</a:t>
            </a:r>
            <a:r>
              <a:rPr dirty="0" sz="1800" spc="-3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0.4mm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5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GC: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280K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3</a:t>
            </a:r>
            <a:r>
              <a:rPr dirty="0" sz="1800" spc="-15">
                <a:latin typeface="Calibri"/>
                <a:cs typeface="Calibri"/>
              </a:rPr>
              <a:t>.2mm)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45K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28K</a:t>
            </a:r>
            <a:r>
              <a:rPr dirty="0" sz="1800">
                <a:latin typeface="Calibri"/>
                <a:cs typeface="Calibri"/>
              </a:rPr>
              <a:t> 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5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id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pe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den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135">
                <a:latin typeface="Calibri"/>
                <a:cs typeface="Calibri"/>
              </a:rPr>
              <a:t>y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li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me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Sec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  <a:p>
            <a:pPr marL="337185" marR="6816725" indent="-324485">
              <a:lnSpc>
                <a:spcPct val="1139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 spc="-35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er: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z="1800" spc="-5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GC:</a:t>
            </a:r>
            <a:endParaRPr sz="18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 </a:t>
            </a:r>
            <a:r>
              <a:rPr dirty="0" sz="1800" spc="-5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5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116" y="4663440"/>
            <a:ext cx="1948814" cy="52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z="1800" spc="-2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1800" spc="-4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1800" spc="-20">
                <a:solidFill>
                  <a:srgbClr val="001F5F"/>
                </a:solidFill>
                <a:latin typeface="Calibri"/>
                <a:cs typeface="Calibri"/>
              </a:rPr>
              <a:t>ome</a:t>
            </a:r>
            <a:r>
              <a:rPr dirty="0" sz="1800" spc="-35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 add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Lorne Levinson</dc:creator>
  <dc:subject>The ATLAS NSW Trigger</dc:subject>
  <dc:title>PowerPoint Presentation</dc:title>
  <dcterms:created xsi:type="dcterms:W3CDTF">2016-06-08T22:19:06Z</dcterms:created>
  <dcterms:modified xsi:type="dcterms:W3CDTF">2016-06-08T22:19:06Z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2015-02-09T00:00:00Z</vt:filetime>
  </property>
  <property fmtid="{D5CDD505-2E9C-101B-9397-08002B2CF9AE}" pid="3" name="LastSaved">
    <vt:filetime>2016-06-09T00:00:00Z</vt:filetime>
  </property>
</Properties>
</file>