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1EEB-2F38-49D2-89C5-FE9D51F120E0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C44-F0C1-4FC9-B592-8F760FC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1EEB-2F38-49D2-89C5-FE9D51F120E0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C44-F0C1-4FC9-B592-8F760FC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0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1EEB-2F38-49D2-89C5-FE9D51F120E0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C44-F0C1-4FC9-B592-8F760FC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9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1EEB-2F38-49D2-89C5-FE9D51F120E0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C44-F0C1-4FC9-B592-8F760FC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1EEB-2F38-49D2-89C5-FE9D51F120E0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C44-F0C1-4FC9-B592-8F760FC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1EEB-2F38-49D2-89C5-FE9D51F120E0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C44-F0C1-4FC9-B592-8F760FC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1EEB-2F38-49D2-89C5-FE9D51F120E0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C44-F0C1-4FC9-B592-8F760FC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2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1EEB-2F38-49D2-89C5-FE9D51F120E0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C44-F0C1-4FC9-B592-8F760FC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1EEB-2F38-49D2-89C5-FE9D51F120E0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C44-F0C1-4FC9-B592-8F760FC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7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1EEB-2F38-49D2-89C5-FE9D51F120E0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C44-F0C1-4FC9-B592-8F760FC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1EEB-2F38-49D2-89C5-FE9D51F120E0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C44-F0C1-4FC9-B592-8F760FC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A1EEB-2F38-49D2-89C5-FE9D51F120E0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DC44-F0C1-4FC9-B592-8F760FC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Nathan Felt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TTC Ancillary Functions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0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L1A, Bunch Crossing Reset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799"/>
            <a:ext cx="8458200" cy="489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95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Nathan Felt</vt:lpstr>
      <vt:lpstr>L1A, Bunch Crossing Reset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Nathan Felt</dc:title>
  <dc:creator>Felt, Nathan</dc:creator>
  <cp:lastModifiedBy>Felt, Nathan</cp:lastModifiedBy>
  <cp:revision>9</cp:revision>
  <dcterms:created xsi:type="dcterms:W3CDTF">2015-09-06T22:51:43Z</dcterms:created>
  <dcterms:modified xsi:type="dcterms:W3CDTF">2015-09-06T23:14:31Z</dcterms:modified>
</cp:coreProperties>
</file>