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F2BA-FCDE-4240-868D-48EFD927E497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7038-4174-482B-AD99-58B1582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799"/>
          </a:xfrm>
        </p:spPr>
        <p:txBody>
          <a:bodyPr/>
          <a:lstStyle/>
          <a:p>
            <a:r>
              <a:rPr lang="en-US" b="1" dirty="0"/>
              <a:t>CSMA/CD and Ethernet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4267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l"/>
            <a:r>
              <a:rPr lang="en-US" b="1" dirty="0" smtClean="0"/>
              <a:t>CSMA with Collision Detection (CD) capability </a:t>
            </a:r>
            <a:endParaRPr lang="en-US" dirty="0" smtClean="0"/>
          </a:p>
          <a:p>
            <a:pPr algn="l"/>
            <a:r>
              <a:rPr lang="en-US" dirty="0" smtClean="0"/>
              <a:t>– </a:t>
            </a:r>
            <a:r>
              <a:rPr lang="en-US" b="1" dirty="0" smtClean="0"/>
              <a:t>Nodes able to detect collisions </a:t>
            </a:r>
            <a:endParaRPr lang="en-US" dirty="0" smtClean="0"/>
          </a:p>
          <a:p>
            <a:pPr algn="l"/>
            <a:r>
              <a:rPr lang="en-US" dirty="0" smtClean="0"/>
              <a:t>– </a:t>
            </a:r>
            <a:r>
              <a:rPr lang="en-US" b="1" dirty="0" smtClean="0"/>
              <a:t>Upon detection of a collision nodes stop transmission Reduce the amount of time wasted on collisions </a:t>
            </a:r>
            <a:endParaRPr lang="en-US" dirty="0" smtClean="0"/>
          </a:p>
          <a:p>
            <a:pPr algn="l"/>
            <a:r>
              <a:rPr lang="en-US" dirty="0" smtClean="0"/>
              <a:t>• </a:t>
            </a:r>
            <a:r>
              <a:rPr lang="en-US" b="1" dirty="0" smtClean="0"/>
              <a:t>Protocol: </a:t>
            </a:r>
            <a:endParaRPr lang="en-US" dirty="0" smtClean="0"/>
          </a:p>
          <a:p>
            <a:pPr algn="l"/>
            <a:r>
              <a:rPr lang="en-US" dirty="0" smtClean="0"/>
              <a:t>– </a:t>
            </a:r>
            <a:r>
              <a:rPr lang="en-US" b="1" dirty="0" smtClean="0"/>
              <a:t>All nodes listen to transmissions on the channel </a:t>
            </a:r>
            <a:endParaRPr lang="en-US" dirty="0" smtClean="0"/>
          </a:p>
          <a:p>
            <a:pPr algn="l"/>
            <a:r>
              <a:rPr lang="en-US" dirty="0" smtClean="0"/>
              <a:t>– </a:t>
            </a:r>
            <a:r>
              <a:rPr lang="en-US" b="1" dirty="0" smtClean="0"/>
              <a:t>When a node has a packet to send: Channel idle =&gt; Transmit Channel busy =&gt; wait a random delay (binary exponential </a:t>
            </a:r>
            <a:r>
              <a:rPr lang="en-US" b="1" dirty="0" err="1" smtClean="0"/>
              <a:t>backoff</a:t>
            </a:r>
            <a:r>
              <a:rPr lang="en-US" b="1" dirty="0" smtClean="0"/>
              <a:t>) </a:t>
            </a:r>
            <a:endParaRPr lang="en-US" dirty="0" smtClean="0"/>
          </a:p>
          <a:p>
            <a:pPr algn="l"/>
            <a:r>
              <a:rPr lang="en-US" dirty="0" smtClean="0"/>
              <a:t>– </a:t>
            </a:r>
            <a:r>
              <a:rPr lang="en-US" b="1" dirty="0" smtClean="0"/>
              <a:t>If a transmitting node detects a collision it stops transmission </a:t>
            </a:r>
          </a:p>
          <a:p>
            <a:pPr algn="l"/>
            <a:r>
              <a:rPr lang="en-US" b="1" dirty="0" smtClean="0"/>
              <a:t>Waits a random delay and tries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dirty="0"/>
              <a:t>Token rings were developed by IBM in early 1980’s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Token: a bit sequence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Token circulates around the </a:t>
            </a:r>
            <a:r>
              <a:rPr lang="en-US" b="1" dirty="0" smtClean="0"/>
              <a:t>ring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b="1" dirty="0"/>
              <a:t>Busy token: 01111111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Free </a:t>
            </a:r>
            <a:r>
              <a:rPr lang="en-US" b="1" dirty="0"/>
              <a:t>token: 01111110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When a node wants to transmit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Wait for free token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Remove token from ring (replace with busy token)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Transmit message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When done transmitting, replace free token on ring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Nodes must buffer 1 bit of data so that a free token can be </a:t>
            </a:r>
            <a:r>
              <a:rPr lang="en-US" b="1" dirty="0" smtClean="0"/>
              <a:t>	changed </a:t>
            </a:r>
            <a:r>
              <a:rPr lang="en-US" b="1" dirty="0"/>
              <a:t>to a busy token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/>
              <a:t>Token ring is basically a polling </a:t>
            </a:r>
            <a:r>
              <a:rPr lang="en-US" b="1" dirty="0" smtClean="0"/>
              <a:t>system Token </a:t>
            </a:r>
            <a:r>
              <a:rPr lang="en-US" b="1" dirty="0"/>
              <a:t>does the polling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of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/>
              <a:t>Release after transmission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Node replaces token on ring as soon as it is done </a:t>
            </a:r>
            <a:r>
              <a:rPr lang="en-US" b="1" dirty="0" smtClean="0"/>
              <a:t>	transmitting </a:t>
            </a:r>
            <a:r>
              <a:rPr lang="en-US" b="1" dirty="0" err="1"/>
              <a:t>thepacket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Next node can use token after short propagation </a:t>
            </a:r>
            <a:r>
              <a:rPr lang="en-US" b="1" dirty="0" smtClean="0"/>
              <a:t>	delay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Release after reception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Node releases token only after its own packet has </a:t>
            </a:r>
            <a:r>
              <a:rPr lang="en-US" b="1" dirty="0" smtClean="0"/>
              <a:t>	returned </a:t>
            </a:r>
            <a:r>
              <a:rPr lang="en-US" b="1" dirty="0"/>
              <a:t>to it Serves as a simple acknowledgement </a:t>
            </a:r>
            <a:r>
              <a:rPr lang="en-US" b="1" dirty="0" smtClean="0"/>
              <a:t>	mechanism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Fairness: Can a node hold the token for a long time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Solution: maximum token hold time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Token failures: Tokens can be created or destroyed by noise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Distributed solution: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Nodes </a:t>
            </a:r>
            <a:r>
              <a:rPr lang="en-US" b="1" dirty="0"/>
              <a:t>are allowed to recognize the loss of a token and create </a:t>
            </a:r>
            <a:r>
              <a:rPr lang="en-US" b="1" dirty="0" smtClean="0"/>
              <a:t>	a </a:t>
            </a:r>
            <a:r>
              <a:rPr lang="en-US" b="1" dirty="0"/>
              <a:t>new token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Collision </a:t>
            </a:r>
            <a:r>
              <a:rPr lang="en-US" b="1" dirty="0"/>
              <a:t>occurs when two or more nodes create a new token </a:t>
            </a:r>
            <a:r>
              <a:rPr lang="en-US" b="1" dirty="0" smtClean="0"/>
              <a:t>	at </a:t>
            </a:r>
            <a:r>
              <a:rPr lang="en-US" b="1" dirty="0"/>
              <a:t>the same time =&gt; need collision resolution algorithms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Node failures: Since each node must relay all incoming data, </a:t>
            </a:r>
            <a:r>
              <a:rPr lang="en-US" b="1" dirty="0" smtClean="0"/>
              <a:t>the 	failure </a:t>
            </a:r>
            <a:r>
              <a:rPr lang="en-US" b="1" dirty="0"/>
              <a:t>of a single node will disrupt the operation of the ring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Token ring standard: IEEE 802.5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Fiber distributed data interface (FDDI) is a 100 Mbps Fiber </a:t>
            </a:r>
            <a:r>
              <a:rPr lang="en-US" b="1" dirty="0" err="1"/>
              <a:t>OpticToken</a:t>
            </a:r>
            <a:r>
              <a:rPr lang="en-US" b="1" dirty="0"/>
              <a:t> Ring </a:t>
            </a:r>
            <a:r>
              <a:rPr lang="en-US" b="1" dirty="0" smtClean="0"/>
              <a:t>	local </a:t>
            </a:r>
            <a:r>
              <a:rPr lang="en-US" b="1" dirty="0"/>
              <a:t>area network standard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FDDI uses two counter-rotating rings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Single faults can be isolated by switching from one ring to </a:t>
            </a:r>
            <a:r>
              <a:rPr lang="en-US" b="1" dirty="0" smtClean="0"/>
              <a:t>	the other on </a:t>
            </a:r>
            <a:r>
              <a:rPr lang="en-US" b="1" dirty="0"/>
              <a:t>each side </a:t>
            </a:r>
            <a:r>
              <a:rPr lang="en-US" b="1" dirty="0" smtClean="0"/>
              <a:t>of fault</a:t>
            </a:r>
            <a:r>
              <a:rPr lang="en-US" b="1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Token release after transmission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Limit on token hold time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Upper-bound on time </a:t>
            </a:r>
            <a:r>
              <a:rPr lang="en-US" b="1" dirty="0" err="1"/>
              <a:t>betweentoken</a:t>
            </a:r>
            <a:r>
              <a:rPr lang="en-US" b="1" dirty="0"/>
              <a:t> visits at a node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Support for guaranteed delays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Imposes a limit on the size of a ring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FDDI designed to be a metro or campus area network technology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0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Special control packet serves as a token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Nodes must have token to transmit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Token is passed from node to node in some order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Conceptually, a token bus is the same as a token ring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When one node finishes transmission, it sends an idle </a:t>
            </a:r>
            <a:r>
              <a:rPr lang="en-US" b="1" dirty="0" smtClean="0"/>
              <a:t>	token </a:t>
            </a:r>
            <a:r>
              <a:rPr lang="en-US" b="1" dirty="0"/>
              <a:t>to the next node (by addressing the control packet </a:t>
            </a:r>
            <a:r>
              <a:rPr lang="en-US" b="1" dirty="0" smtClean="0"/>
              <a:t>	properly</a:t>
            </a:r>
            <a:r>
              <a:rPr lang="en-US" b="1" dirty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Similar to a polling system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Issues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Efficiency lower than token rings due to longer transmission </a:t>
            </a:r>
            <a:r>
              <a:rPr lang="en-US" b="1" dirty="0" smtClean="0"/>
              <a:t>	delay for </a:t>
            </a:r>
            <a:r>
              <a:rPr lang="en-US" b="1" dirty="0"/>
              <a:t>the packets and longer propagation delays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Need protocol for joining and leaving the bus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7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switched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Traditional Ethernet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Nodes connected with coax Long “runs” of wire everywhere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CSMA/CD protocol 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“Hub” Ethernet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Nodes connected to hub </a:t>
            </a:r>
            <a:r>
              <a:rPr lang="en-US" b="1" dirty="0" err="1"/>
              <a:t>Hub</a:t>
            </a:r>
            <a:r>
              <a:rPr lang="en-US" b="1" dirty="0"/>
              <a:t> acts as a broadcast repeater Shorted cable “runs”, Useful for 100 Mbps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CSMA/CD protocol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Easy to add/remove users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Easy to localize faults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Cheap cabling (twisted pair, 10baseT) 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Switched Ethernet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 </a:t>
            </a:r>
            <a:r>
              <a:rPr lang="en-US" b="1" dirty="0" smtClean="0"/>
              <a:t>CSMA/CD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- </a:t>
            </a:r>
            <a:r>
              <a:rPr lang="en-US" b="1" dirty="0"/>
              <a:t>Easy to increase data rate (e.g., </a:t>
            </a:r>
            <a:r>
              <a:rPr lang="en-US" b="1" dirty="0" err="1"/>
              <a:t>Gbit</a:t>
            </a:r>
            <a:r>
              <a:rPr lang="en-US" b="1" dirty="0"/>
              <a:t> Ethernet)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Nodes transmit when they </a:t>
            </a:r>
            <a:r>
              <a:rPr lang="en-US" b="1" dirty="0" smtClean="0"/>
              <a:t>want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Switch queues the packets and transmits to </a:t>
            </a:r>
            <a:r>
              <a:rPr lang="en-US" b="1" baseline="30000" dirty="0" err="1"/>
              <a:t>To</a:t>
            </a:r>
            <a:r>
              <a:rPr lang="en-US" b="1" baseline="30000" dirty="0"/>
              <a:t> </a:t>
            </a:r>
            <a:r>
              <a:rPr lang="en-US" b="1" baseline="30000" dirty="0" err="1"/>
              <a:t>other</a:t>
            </a:r>
            <a:r>
              <a:rPr lang="en-US" b="1" dirty="0" err="1"/>
              <a:t>destination</a:t>
            </a:r>
            <a:r>
              <a:rPr lang="en-US" b="1" dirty="0"/>
              <a:t> </a:t>
            </a:r>
            <a:r>
              <a:rPr lang="en-US" b="1" baseline="30000" dirty="0" err="1"/>
              <a:t>Switchs</a:t>
            </a:r>
            <a:r>
              <a:rPr lang="en-US" b="1" baseline="30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Typical switch capacity of 20-40 ports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b="1" dirty="0"/>
              <a:t>Each node can now transmit at the full rate of 10/100/</a:t>
            </a:r>
            <a:r>
              <a:rPr lang="en-US" b="1" dirty="0" err="1"/>
              <a:t>Gbps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	– </a:t>
            </a:r>
            <a:r>
              <a:rPr lang="en-US" b="1" u="sng" dirty="0"/>
              <a:t>Modularity: </a:t>
            </a:r>
            <a:r>
              <a:rPr lang="en-US" b="1" dirty="0"/>
              <a:t>Switches can be co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177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CSMA/CD and Ethernet </vt:lpstr>
      <vt:lpstr>Token Ring</vt:lpstr>
      <vt:lpstr>Release of Token</vt:lpstr>
      <vt:lpstr>Token ring Issues</vt:lpstr>
      <vt:lpstr>FDDI</vt:lpstr>
      <vt:lpstr>Token BUSES</vt:lpstr>
      <vt:lpstr>Migration to switched 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CSMA/CD and Ethernet</dc:title>
  <dc:creator>ProfOgwu</dc:creator>
  <cp:lastModifiedBy>ProfOgwu</cp:lastModifiedBy>
  <cp:revision>5</cp:revision>
  <dcterms:created xsi:type="dcterms:W3CDTF">2016-05-13T08:32:16Z</dcterms:created>
  <dcterms:modified xsi:type="dcterms:W3CDTF">2016-05-13T09:15:04Z</dcterms:modified>
</cp:coreProperties>
</file>