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DDB-27C4-4CA9-B52C-06F1CD37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A9D4-9EC0-45F8-95D5-04FB577D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8BCE-9B83-4814-8CAC-C7E3B52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F6-8DDA-46FF-A610-9AB16655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C0AE-E500-4EC9-B3B4-E6B4CC9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08CC-10D0-4CA5-9AC4-126466E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D1DB-E579-4044-9C31-E28082B4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ED38-EE6D-4023-BE3B-017EA61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15A-57CF-4DDD-8879-254EA35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AA6-0D4A-4713-8153-8F1202D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FB4A-8E6F-4F34-BD55-275D6E4C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F346-6DB8-48A8-85D4-B41EA0A9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3B9E-0A0A-46BF-AC81-1E67359A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5E7-073B-46F7-92E9-57BD4D0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A97-9B59-4BBF-BDAA-661E60B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4EDD-7252-4ED6-A875-D5AE85DD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FC65-AAD0-4D58-8B23-40CEA1F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C355-23AE-4E13-A58D-697F030B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B87E-973F-42E3-A835-9D2E622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4D38-23E7-4EA0-9934-928A511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AF6-0C24-4220-9C7E-EF1883D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2954-2BD7-4F83-B6EF-0B732224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ADF-BB22-4280-ACAB-689318A5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4557-13C0-4875-AF47-D402360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AA61-D348-4DA9-9214-723CA19D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161-C9B8-48DD-A89E-F8026E0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69BC-8FEA-470F-A9CE-404FF80F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5586-94E3-4237-8FDA-5D2689B4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DABB-B989-4DC3-A248-E4B0A87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0CE1-A715-4628-97C1-D9E56980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2FAB-9898-4D9E-A678-BE3177D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8D66-F485-4481-997D-CB448EAC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C1CC-7EAE-4CE3-A762-5526A11B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6033-B291-4710-91CA-95CEA476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03F3-7450-45D3-8B47-51E412E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AEE91-CCA3-4679-8F8A-E4696BCC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45CB-0C26-43BE-B7C1-CD36640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71AEA-E1F7-4D96-AF18-CA289BCA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A6B4-CFE3-4610-87A4-16D6672E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66-B270-4DCF-9FE6-4F6A6CA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030B-17B8-4B87-98AC-9CB39B9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15D3-DE95-4DC3-BA4C-37333A72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4C5BE-EE92-48F7-919A-79C2EB4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6344E-F63D-4466-BF6C-5ACD8C5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EBE1-165A-47D1-AE21-8BF12B5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FB76-3D4F-4FFA-82DA-935392E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41AF-7B53-4544-9C92-74DFA79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51B9-03B6-4608-90E0-BE553575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4DC2-B99F-4D10-9794-99559687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49BC-22E9-400B-A3CA-B3A32F0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9439-4322-43F3-905B-E800E4F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2B3C-36CF-4676-B52A-AFB911F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0A6-BE6F-4557-A0B0-CA1DF43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4CAD-909B-486C-AC1C-349756E1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5A28-AD04-45A7-8CED-E80A1C0E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B3DE-7232-412E-BE46-E3B6FA9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6C7B-49DD-4A3B-9289-3F12F2DC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1A4C-DAC3-4217-93D0-C73695F7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1C70-B22D-4C05-823A-3F4207B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5D74-5DE5-4509-B7C0-CDFD1F10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BB61-3A5C-4EAB-9FF4-D15B4DDFE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CF6-C73B-4096-82A3-AC792E5639B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C9B2-1206-4BAA-93C5-0CE34EF6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A46-B02E-4CC2-B134-A1B8B598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E8ED-5A2A-4617-9E4E-4E72C91B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PE" sz="5400" dirty="0">
                <a:latin typeface="Segoe UI" panose="020B0502040204020203" pitchFamily="34" charset="0"/>
                <a:cs typeface="Segoe UI" panose="020B0502040204020203" pitchFamily="34" charset="0"/>
              </a:rPr>
              <a:t>El problema de regresión</a:t>
            </a:r>
            <a:br>
              <a:rPr lang="es-PE" sz="5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CF0BE2AA-8C7C-49D5-9AEC-D0AED3B91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8" r="8752" b="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9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regresión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C253-6FA3-46D4-B7C0-7E74FF57A33F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¿Cuánto venderé en la campaña siguiente?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gression analysis - Wikipedia">
            <a:extLst>
              <a:ext uri="{FF2B5EF4-FFF2-40B4-BE49-F238E27FC236}">
                <a16:creationId xmlns:a16="http://schemas.microsoft.com/office/drawing/2014/main" id="{4F0D50DF-6297-90C0-0B51-069820ED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22" y="2012527"/>
            <a:ext cx="5171486" cy="4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regresión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8922-F376-4711-B1CA-F769DBA07F5D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¿Cómo medimos su performance?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The Inaccuracy of Accuracy. The Importance of Understanding Your… | by  Payson Chadrow | Medium">
            <a:extLst>
              <a:ext uri="{FF2B5EF4-FFF2-40B4-BE49-F238E27FC236}">
                <a16:creationId xmlns:a16="http://schemas.microsoft.com/office/drawing/2014/main" id="{9F6EB388-9DEF-4A7D-9852-D7E43D6B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18" y="2363360"/>
            <a:ext cx="4286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El problema de regresión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38922-F376-4711-B1CA-F769DBA07F5D}"/>
              </a:ext>
            </a:extLst>
          </p:cNvPr>
          <p:cNvSpPr txBox="1"/>
          <p:nvPr/>
        </p:nvSpPr>
        <p:spPr>
          <a:xfrm>
            <a:off x="487216" y="1309553"/>
            <a:ext cx="674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¿Cómo medimos su performance?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ACB5E-2D14-49B3-A040-4ED764E30C85}"/>
              </a:ext>
            </a:extLst>
          </p:cNvPr>
          <p:cNvSpPr txBox="1"/>
          <p:nvPr/>
        </p:nvSpPr>
        <p:spPr>
          <a:xfrm>
            <a:off x="487216" y="1754212"/>
            <a:ext cx="6741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MSE: Mean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Squared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RMSE: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Mean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Squared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MAE: Mean Absolute Error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ow do you find RMSE and MSE in a linear regression model? - Data Science,  AI and ML - Discussion Forum | Board Infinity">
            <a:extLst>
              <a:ext uri="{FF2B5EF4-FFF2-40B4-BE49-F238E27FC236}">
                <a16:creationId xmlns:a16="http://schemas.microsoft.com/office/drawing/2014/main" id="{2FE6EA8A-B9AF-9C83-A3DD-50654226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6" y="3155471"/>
            <a:ext cx="4260730" cy="111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A55B3466-9FF1-B503-059E-A5229870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75" y="2899644"/>
            <a:ext cx="4600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DEL EVALUATION – REGRESSION MODELS | Data Vedas">
            <a:extLst>
              <a:ext uri="{FF2B5EF4-FFF2-40B4-BE49-F238E27FC236}">
                <a16:creationId xmlns:a16="http://schemas.microsoft.com/office/drawing/2014/main" id="{DD702663-36D6-2429-2B69-E23B1C73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62" y="4883918"/>
            <a:ext cx="3795595" cy="132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utorial: Understanding Linear Regression and Regression Error Metrics">
            <a:extLst>
              <a:ext uri="{FF2B5EF4-FFF2-40B4-BE49-F238E27FC236}">
                <a16:creationId xmlns:a16="http://schemas.microsoft.com/office/drawing/2014/main" id="{D326D960-08CC-C474-0DDA-EDA09C35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75" y="5042247"/>
            <a:ext cx="4777431" cy="10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9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Regresión lineal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Un clásico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2" descr="Regression analysis - Wikipedia">
            <a:extLst>
              <a:ext uri="{FF2B5EF4-FFF2-40B4-BE49-F238E27FC236}">
                <a16:creationId xmlns:a16="http://schemas.microsoft.com/office/drawing/2014/main" id="{0DCFD17A-8D23-C5CC-ADE0-13EB5A66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22" y="2012527"/>
            <a:ext cx="5171486" cy="4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3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Regressor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La menor diferencia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What is a Random Forest? | TIBCO Software">
            <a:extLst>
              <a:ext uri="{FF2B5EF4-FFF2-40B4-BE49-F238E27FC236}">
                <a16:creationId xmlns:a16="http://schemas.microsoft.com/office/drawing/2014/main" id="{AF035B30-6BD5-4670-B1DA-E07296868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hat is a Random Forest? | TIBCO Software">
            <a:extLst>
              <a:ext uri="{FF2B5EF4-FFF2-40B4-BE49-F238E27FC236}">
                <a16:creationId xmlns:a16="http://schemas.microsoft.com/office/drawing/2014/main" id="{95917FEB-D292-4B57-9058-85BBF911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andom Forest Diagram">
            <a:extLst>
              <a:ext uri="{FF2B5EF4-FFF2-40B4-BE49-F238E27FC236}">
                <a16:creationId xmlns:a16="http://schemas.microsoft.com/office/drawing/2014/main" id="{92AB4E15-04A3-4656-B30A-5ACC65BF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Schematic of the one-dimensional support vector regression (SVR) model....  | Download Scientific Diagram">
            <a:extLst>
              <a:ext uri="{FF2B5EF4-FFF2-40B4-BE49-F238E27FC236}">
                <a16:creationId xmlns:a16="http://schemas.microsoft.com/office/drawing/2014/main" id="{76FFA7BC-32FC-0C93-1A16-23EE6055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1" y="2481336"/>
            <a:ext cx="4401943" cy="32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s Explained | by Zach Bedell | Medium">
            <a:extLst>
              <a:ext uri="{FF2B5EF4-FFF2-40B4-BE49-F238E27FC236}">
                <a16:creationId xmlns:a16="http://schemas.microsoft.com/office/drawing/2014/main" id="{B05701C7-A56F-DE9A-F6E1-733C5944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65" y="3692417"/>
            <a:ext cx="5882876" cy="302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6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El problema de regresión </vt:lpstr>
      <vt:lpstr>El problema de regresión</vt:lpstr>
      <vt:lpstr>El problema de regresión</vt:lpstr>
      <vt:lpstr>El problema de regresión</vt:lpstr>
      <vt:lpstr>Regresión lineal</vt:lpstr>
      <vt:lpstr>Support Vector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Adrian Alarcon Delgado</dc:creator>
  <cp:lastModifiedBy>Carlos Adrian Alarcon Delgado</cp:lastModifiedBy>
  <cp:revision>9</cp:revision>
  <dcterms:created xsi:type="dcterms:W3CDTF">2022-02-09T05:29:34Z</dcterms:created>
  <dcterms:modified xsi:type="dcterms:W3CDTF">2022-05-27T02:43:37Z</dcterms:modified>
</cp:coreProperties>
</file>