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DDB-27C4-4CA9-B52C-06F1CD37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A9D4-9EC0-45F8-95D5-04FB577D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8BCE-9B83-4814-8CAC-C7E3B52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F6-8DDA-46FF-A610-9AB16655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C0AE-E500-4EC9-B3B4-E6B4CC9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08CC-10D0-4CA5-9AC4-126466E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D1DB-E579-4044-9C31-E28082B4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ED38-EE6D-4023-BE3B-017EA61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15A-57CF-4DDD-8879-254EA35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AA6-0D4A-4713-8153-8F1202D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FB4A-8E6F-4F34-BD55-275D6E4C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F346-6DB8-48A8-85D4-B41EA0A9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3B9E-0A0A-46BF-AC81-1E67359A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5E7-073B-46F7-92E9-57BD4D0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A97-9B59-4BBF-BDAA-661E60B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4EDD-7252-4ED6-A875-D5AE85DD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FC65-AAD0-4D58-8B23-40CEA1F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C355-23AE-4E13-A58D-697F030B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B87E-973F-42E3-A835-9D2E622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4D38-23E7-4EA0-9934-928A511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AF6-0C24-4220-9C7E-EF1883D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2954-2BD7-4F83-B6EF-0B732224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ADF-BB22-4280-ACAB-689318A5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4557-13C0-4875-AF47-D402360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AA61-D348-4DA9-9214-723CA19D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161-C9B8-48DD-A89E-F8026E0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69BC-8FEA-470F-A9CE-404FF80F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5586-94E3-4237-8FDA-5D2689B4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DABB-B989-4DC3-A248-E4B0A87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0CE1-A715-4628-97C1-D9E56980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2FAB-9898-4D9E-A678-BE3177D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8D66-F485-4481-997D-CB448EAC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C1CC-7EAE-4CE3-A762-5526A11B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6033-B291-4710-91CA-95CEA476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03F3-7450-45D3-8B47-51E412E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AEE91-CCA3-4679-8F8A-E4696BCC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45CB-0C26-43BE-B7C1-CD36640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71AEA-E1F7-4D96-AF18-CA289BCA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A6B4-CFE3-4610-87A4-16D6672E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66-B270-4DCF-9FE6-4F6A6CA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030B-17B8-4B87-98AC-9CB39B9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15D3-DE95-4DC3-BA4C-37333A72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4C5BE-EE92-48F7-919A-79C2EB4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6344E-F63D-4466-BF6C-5ACD8C5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EBE1-165A-47D1-AE21-8BF12B5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FB76-3D4F-4FFA-82DA-935392E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41AF-7B53-4544-9C92-74DFA79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51B9-03B6-4608-90E0-BE553575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4DC2-B99F-4D10-9794-99559687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49BC-22E9-400B-A3CA-B3A32F0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9439-4322-43F3-905B-E800E4F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2B3C-36CF-4676-B52A-AFB911F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0A6-BE6F-4557-A0B0-CA1DF43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4CAD-909B-486C-AC1C-349756E1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5A28-AD04-45A7-8CED-E80A1C0E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B3DE-7232-412E-BE46-E3B6FA9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6C7B-49DD-4A3B-9289-3F12F2DC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1A4C-DAC3-4217-93D0-C73695F7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1C70-B22D-4C05-823A-3F4207B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5D74-5DE5-4509-B7C0-CDFD1F10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BB61-3A5C-4EAB-9FF4-D15B4DDFE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CF6-C73B-4096-82A3-AC792E5639B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C9B2-1206-4BAA-93C5-0CE34EF6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A46-B02E-4CC2-B134-A1B8B598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E8ED-5A2A-4617-9E4E-4E72C91B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PE" sz="5400">
                <a:latin typeface="Segoe UI" panose="020B0502040204020203" pitchFamily="34" charset="0"/>
                <a:cs typeface="Segoe UI" panose="020B0502040204020203" pitchFamily="34" charset="0"/>
              </a:rPr>
              <a:t>Introducción a Machine Learning</a:t>
            </a:r>
            <a:endParaRPr lang="en-US" sz="5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CF0BE2AA-8C7C-49D5-9AEC-D0AED3B91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8" r="8752" b="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9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994ED73-6A0E-4F2A-BB63-87F6B6FA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14" y="279881"/>
            <a:ext cx="2077344" cy="371800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Abadi Extra Light" panose="020B0204020104020204" pitchFamily="34" charset="0"/>
              </a:rPr>
              <a:t>Presentación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C4309-A68D-4444-B94E-233FF14D803F}"/>
              </a:ext>
            </a:extLst>
          </p:cNvPr>
          <p:cNvSpPr/>
          <p:nvPr/>
        </p:nvSpPr>
        <p:spPr>
          <a:xfrm>
            <a:off x="0" y="792255"/>
            <a:ext cx="334811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B2D9713-040D-43AF-B976-353820CBCADB}"/>
              </a:ext>
            </a:extLst>
          </p:cNvPr>
          <p:cNvSpPr txBox="1">
            <a:spLocks/>
          </p:cNvSpPr>
          <p:nvPr/>
        </p:nvSpPr>
        <p:spPr>
          <a:xfrm>
            <a:off x="4886675" y="1173918"/>
            <a:ext cx="3780246" cy="371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b="1" dirty="0">
                <a:latin typeface="Abadi Extra Light" panose="020B0204020104020204" pitchFamily="34" charset="0"/>
              </a:rPr>
              <a:t>Carlos Adrián Alarcón</a:t>
            </a:r>
          </a:p>
        </p:txBody>
      </p:sp>
      <p:pic>
        <p:nvPicPr>
          <p:cNvPr id="4098" name="Picture 2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EE5DFF67-2F7F-405B-82F0-C846BDD7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4" y="2160105"/>
            <a:ext cx="3395011" cy="324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E208612-DAB3-4AAE-B329-AA07E539232C}"/>
              </a:ext>
            </a:extLst>
          </p:cNvPr>
          <p:cNvSpPr txBox="1"/>
          <p:nvPr/>
        </p:nvSpPr>
        <p:spPr>
          <a:xfrm>
            <a:off x="4110892" y="1997839"/>
            <a:ext cx="7680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b="1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EXPERIENCIA</a:t>
            </a:r>
            <a:endParaRPr lang="es-PE" b="0" dirty="0">
              <a:effectLst/>
              <a:latin typeface="Abadi Extra Light" panose="020B0204020104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Data </a:t>
            </a:r>
            <a:r>
              <a:rPr lang="es-PE" dirty="0" err="1">
                <a:solidFill>
                  <a:srgbClr val="000000"/>
                </a:solidFill>
                <a:latin typeface="Abadi Extra Light" panose="020B0204020104020204" pitchFamily="34" charset="0"/>
              </a:rPr>
              <a:t>Scientist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en Belcorp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CoFounder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en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DataLysis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Perú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Profesional especializado en proyectos de Business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Analytics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y Business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Intelligence</a:t>
            </a:r>
            <a:r>
              <a:rPr lang="es-PE" dirty="0">
                <a:solidFill>
                  <a:srgbClr val="000000"/>
                </a:solidFill>
                <a:latin typeface="Abadi Extra Light" panose="020B0204020104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MBA por CENTRUM PUCP, candidato a Master in Data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Science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por Universidad Adolfo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Ibañez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y Universidad Los Andes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+4 años de experiencia en proyectos de Business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Intelligence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y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Analytics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en diversas empresas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Instructor de SQL Server, </a:t>
            </a:r>
            <a:r>
              <a:rPr lang="es-PE" b="0" i="0" u="none" strike="noStrike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Power</a:t>
            </a:r>
            <a:r>
              <a:rPr lang="es-PE" b="0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BI, </a:t>
            </a:r>
            <a:r>
              <a:rPr lang="es-PE" dirty="0">
                <a:solidFill>
                  <a:srgbClr val="000000"/>
                </a:solidFill>
                <a:latin typeface="Abadi Extra Light" panose="020B0204020104020204" pitchFamily="34" charset="0"/>
              </a:rPr>
              <a:t>Python y R</a:t>
            </a:r>
            <a:endParaRPr lang="es-PE" b="0" i="0" u="none" strike="noStrike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235E0E-26B1-4EAA-95C3-4F5BD7A5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4973360"/>
            <a:ext cx="2613297" cy="17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BB83-33B6-438D-9688-567307B4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296113"/>
            <a:ext cx="3837317" cy="764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A717-3B7F-4C6F-8DAE-DD168F6E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052"/>
            <a:ext cx="10617679" cy="891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2400" dirty="0">
                <a:latin typeface="Segoe UI" panose="020B0502040204020203" pitchFamily="34" charset="0"/>
                <a:cs typeface="Segoe UI" panose="020B0502040204020203" pitchFamily="34" charset="0"/>
              </a:rPr>
              <a:t>El aprendizaje automático comprende el estudio y diseño de programas que mejoran el desempeño P al realizar una tarea T, a partir de la experiencia 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(Tom Mitchell, 1997)</a:t>
            </a:r>
            <a:endParaRPr lang="es-P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43A8A-FCCA-4958-87FF-6FA85850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60" y="2363637"/>
            <a:ext cx="7202625" cy="4246861"/>
          </a:xfrm>
          <a:prstGeom prst="rect">
            <a:avLst/>
          </a:prstGeom>
        </p:spPr>
      </p:pic>
      <p:pic>
        <p:nvPicPr>
          <p:cNvPr id="6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D180140A-055B-466A-A710-6D09C43B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F7ECA5-5380-40CD-9EA2-8F2013A844EA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E786B-F86A-41E0-995A-154B50DF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075"/>
            <a:ext cx="10141651" cy="51459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794082-67A4-4D50-97DC-92E8C39F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292299"/>
            <a:ext cx="3837317" cy="764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649C8-3D62-4A26-AFA7-5710BE69DFAF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C253-6FA3-46D4-B7C0-7E74FF57A33F}"/>
              </a:ext>
            </a:extLst>
          </p:cNvPr>
          <p:cNvSpPr txBox="1"/>
          <p:nvPr/>
        </p:nvSpPr>
        <p:spPr>
          <a:xfrm>
            <a:off x="487217" y="1309553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categóricas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6E27-9596-4A21-B11E-52E9EAEA2DAD}"/>
              </a:ext>
            </a:extLst>
          </p:cNvPr>
          <p:cNvSpPr txBox="1"/>
          <p:nvPr/>
        </p:nvSpPr>
        <p:spPr>
          <a:xfrm>
            <a:off x="3546763" y="2850739"/>
            <a:ext cx="43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Hot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Encoding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Encoding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Qué es One Hot Encoding y cómo hacerlo?">
            <a:extLst>
              <a:ext uri="{FF2B5EF4-FFF2-40B4-BE49-F238E27FC236}">
                <a16:creationId xmlns:a16="http://schemas.microsoft.com/office/drawing/2014/main" id="{5794DAA0-AD01-4797-8713-C1FE4CBF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3637930"/>
            <a:ext cx="6896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BE7D0C-1057-437B-8CE7-29BCAF0AC935}"/>
              </a:ext>
            </a:extLst>
          </p:cNvPr>
          <p:cNvSpPr txBox="1"/>
          <p:nvPr/>
        </p:nvSpPr>
        <p:spPr>
          <a:xfrm>
            <a:off x="487217" y="1987813"/>
            <a:ext cx="66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¿Qué hacemos cuando tenemos variables categóricas?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artiles Deciles y Percentiles para Datos Agrupados - Mates Fáciles">
            <a:extLst>
              <a:ext uri="{FF2B5EF4-FFF2-40B4-BE49-F238E27FC236}">
                <a16:creationId xmlns:a16="http://schemas.microsoft.com/office/drawing/2014/main" id="{504FA595-44FD-4398-B6AC-A5B69C994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08" y="3309793"/>
            <a:ext cx="7346525" cy="24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E12A5-D7D8-4A7B-80AB-079A3782553B}"/>
              </a:ext>
            </a:extLst>
          </p:cNvPr>
          <p:cNvSpPr txBox="1"/>
          <p:nvPr/>
        </p:nvSpPr>
        <p:spPr>
          <a:xfrm>
            <a:off x="487217" y="1917050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Y si pasa al revés …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2532B-0CEF-43D2-AA1A-669F5074E691}"/>
              </a:ext>
            </a:extLst>
          </p:cNvPr>
          <p:cNvSpPr txBox="1"/>
          <p:nvPr/>
        </p:nvSpPr>
        <p:spPr>
          <a:xfrm>
            <a:off x="487217" y="2524548"/>
            <a:ext cx="481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¿Cómo agrupamos variables continuas?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7217" y="1312114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continuas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78D71D-FD93-4737-A858-8059A4B0F98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001C2-92EC-40EF-9BDD-74C7F6184095}"/>
              </a:ext>
            </a:extLst>
          </p:cNvPr>
          <p:cNvSpPr txBox="1"/>
          <p:nvPr/>
        </p:nvSpPr>
        <p:spPr>
          <a:xfrm>
            <a:off x="487218" y="1255023"/>
            <a:ext cx="2743200" cy="3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Data desbalanceada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D6801D-A9A8-4C73-88C5-E18F48230B49}"/>
              </a:ext>
            </a:extLst>
          </p:cNvPr>
          <p:cNvSpPr txBox="1">
            <a:spLocks/>
          </p:cNvSpPr>
          <p:nvPr/>
        </p:nvSpPr>
        <p:spPr>
          <a:xfrm>
            <a:off x="487218" y="417400"/>
            <a:ext cx="7086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D7F5A-8461-4C63-8BA2-B8B5933EC2AD}"/>
              </a:ext>
            </a:extLst>
          </p:cNvPr>
          <p:cNvSpPr txBox="1"/>
          <p:nvPr/>
        </p:nvSpPr>
        <p:spPr>
          <a:xfrm>
            <a:off x="487217" y="1943213"/>
            <a:ext cx="625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hay datos desbalanceados … , ¿qué hacemos?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A04B00-6676-46E9-9FDD-DB717B32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0390"/>
            <a:ext cx="10318985" cy="3304773"/>
          </a:xfrm>
          <a:prstGeom prst="rect">
            <a:avLst/>
          </a:prstGeom>
        </p:spPr>
      </p:pic>
      <p:pic>
        <p:nvPicPr>
          <p:cNvPr id="15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0EA4F5FF-4624-4EED-8E81-B2242C7A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87479A-F44E-4147-9A7A-41E528B0E6EF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BD4B3-CB3D-427D-A53D-433E2FCE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4" y="3215110"/>
            <a:ext cx="7554379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5E49E-24B5-44AE-8021-CFAEA4AC0743}"/>
              </a:ext>
            </a:extLst>
          </p:cNvPr>
          <p:cNvSpPr txBox="1"/>
          <p:nvPr/>
        </p:nvSpPr>
        <p:spPr>
          <a:xfrm>
            <a:off x="487218" y="1255023"/>
            <a:ext cx="2743200" cy="3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Data desbalanceada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378DD4-7F8E-45D5-8EA8-F679A98FB27B}"/>
              </a:ext>
            </a:extLst>
          </p:cNvPr>
          <p:cNvSpPr txBox="1">
            <a:spLocks/>
          </p:cNvSpPr>
          <p:nvPr/>
        </p:nvSpPr>
        <p:spPr>
          <a:xfrm>
            <a:off x="487218" y="417400"/>
            <a:ext cx="7086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51282-24B2-490B-9CBD-A404262FA0DF}"/>
              </a:ext>
            </a:extLst>
          </p:cNvPr>
          <p:cNvSpPr txBox="1"/>
          <p:nvPr/>
        </p:nvSpPr>
        <p:spPr>
          <a:xfrm>
            <a:off x="487217" y="1943213"/>
            <a:ext cx="625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hay datos desbalanceados … , ¿qué hacemos?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8259EB17-97BF-470B-8EE4-AB89E013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7DEC2-6862-4394-8797-A1C509EE032D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755B51-AB65-47E7-8222-B81FBE90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00" y="2385904"/>
            <a:ext cx="4692106" cy="4368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39643-9219-4CB0-B6A7-E55B32FBA018}"/>
              </a:ext>
            </a:extLst>
          </p:cNvPr>
          <p:cNvSpPr txBox="1"/>
          <p:nvPr/>
        </p:nvSpPr>
        <p:spPr>
          <a:xfrm>
            <a:off x="487218" y="1218198"/>
            <a:ext cx="2743200" cy="38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Data desbalanceada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2A8C9-BC75-4365-989A-DC40CC16BCF7}"/>
              </a:ext>
            </a:extLst>
          </p:cNvPr>
          <p:cNvSpPr txBox="1">
            <a:spLocks/>
          </p:cNvSpPr>
          <p:nvPr/>
        </p:nvSpPr>
        <p:spPr>
          <a:xfrm>
            <a:off x="487218" y="417400"/>
            <a:ext cx="70866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Dataprep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machine </a:t>
            </a:r>
            <a:r>
              <a:rPr lang="es-PE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A9FF-D12D-4FD6-A1F0-27204395EC47}"/>
              </a:ext>
            </a:extLst>
          </p:cNvPr>
          <p:cNvSpPr txBox="1"/>
          <p:nvPr/>
        </p:nvSpPr>
        <p:spPr>
          <a:xfrm>
            <a:off x="487218" y="1732345"/>
            <a:ext cx="625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hay datos desbalanceados … , ¿qué hacemos?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852E24BB-EFEC-49BD-87F7-B1324295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E21B77-698F-4AED-A814-818EABE9D997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Segoe UI</vt:lpstr>
      <vt:lpstr>Office Theme</vt:lpstr>
      <vt:lpstr>Introducción a Machine Learning</vt:lpstr>
      <vt:lpstr>Presentación</vt:lpstr>
      <vt:lpstr>Machine Learning</vt:lpstr>
      <vt:lpstr>Machine Learning</vt:lpstr>
      <vt:lpstr>Dataprep for machine learning</vt:lpstr>
      <vt:lpstr>Dataprep for machine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Adrian Alarcon Delgado</dc:creator>
  <cp:lastModifiedBy>Carlos Adrian Alarcon Delgado</cp:lastModifiedBy>
  <cp:revision>4</cp:revision>
  <dcterms:created xsi:type="dcterms:W3CDTF">2022-02-09T05:29:34Z</dcterms:created>
  <dcterms:modified xsi:type="dcterms:W3CDTF">2022-05-04T04:38:19Z</dcterms:modified>
</cp:coreProperties>
</file>