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EDDB-27C4-4CA9-B52C-06F1CD375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8A9D4-9EC0-45F8-95D5-04FB577D0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28BCE-9B83-4814-8CAC-C7E3B529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CF6-C73B-4096-82A3-AC792E5639B6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3D7F6-8DDA-46FF-A610-9AB16655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CC0AE-E500-4EC9-B3B4-E6B4CC9E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D71A-1936-4A98-B3AC-7ABD5A7E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4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08CC-10D0-4CA5-9AC4-126466EA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8D1DB-E579-4044-9C31-E28082B49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1ED38-EE6D-4023-BE3B-017EA61A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CF6-C73B-4096-82A3-AC792E5639B6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4315A-57CF-4DDD-8879-254EA35D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B5AA6-0D4A-4713-8153-8F1202D7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D71A-1936-4A98-B3AC-7ABD5A7E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3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CFB4A-8E6F-4F34-BD55-275D6E4CD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0F346-6DB8-48A8-85D4-B41EA0A9E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83B9E-0A0A-46BF-AC81-1E67359A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CF6-C73B-4096-82A3-AC792E5639B6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255E7-073B-46F7-92E9-57BD4D099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58A97-9B59-4BBF-BDAA-661E60B8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D71A-1936-4A98-B3AC-7ABD5A7E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4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4EDD-7252-4ED6-A875-D5AE85DD1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EFC65-AAD0-4D58-8B23-40CEA1F71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0C355-23AE-4E13-A58D-697F030B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CF6-C73B-4096-82A3-AC792E5639B6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9B87E-973F-42E3-A835-9D2E622F3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64D38-23E7-4EA0-9934-928A5115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D71A-1936-4A98-B3AC-7ABD5A7E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4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BAF6-0C24-4220-9C7E-EF1883D5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B2954-2BD7-4F83-B6EF-0B7322240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ADF-BB22-4280-ACAB-689318A5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CF6-C73B-4096-82A3-AC792E5639B6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94557-13C0-4875-AF47-D4023603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FAA61-D348-4DA9-9214-723CA19D4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D71A-1936-4A98-B3AC-7ABD5A7E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0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B161-C9B8-48DD-A89E-F8026E01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569BC-8FEA-470F-A9CE-404FF80FB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05586-94E3-4237-8FDA-5D2689B40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4DABB-B989-4DC3-A248-E4B0A878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CF6-C73B-4096-82A3-AC792E5639B6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B0CE1-A715-4628-97C1-D9E56980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92FAB-9898-4D9E-A678-BE3177DE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D71A-1936-4A98-B3AC-7ABD5A7E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7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8D66-F485-4481-997D-CB448EAC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CC1CC-7EAE-4CE3-A762-5526A11B2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26033-B291-4710-91CA-95CEA4760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803F3-7450-45D3-8B47-51E412E3A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5AEE91-CCA3-4679-8F8A-E4696BCCC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AC45CB-0C26-43BE-B7C1-CD36640F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CF6-C73B-4096-82A3-AC792E5639B6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C71AEA-E1F7-4D96-AF18-CA289BCA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1EA6B4-CFE3-4610-87A4-16D6672E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D71A-1936-4A98-B3AC-7ABD5A7E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4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A9F66-B270-4DCF-9FE6-4F6A6CAA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8E030B-17B8-4B87-98AC-9CB39B97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CF6-C73B-4096-82A3-AC792E5639B6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D15D3-DE95-4DC3-BA4C-37333A72C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4C5BE-EE92-48F7-919A-79C2EB45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D71A-1936-4A98-B3AC-7ABD5A7E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5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6344E-F63D-4466-BF6C-5ACD8C5E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CF6-C73B-4096-82A3-AC792E5639B6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CEBE1-165A-47D1-AE21-8BF12B5B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3FB76-3D4F-4FFA-82DA-935392EB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D71A-1936-4A98-B3AC-7ABD5A7E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2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41AF-7B53-4544-9C92-74DFA7913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D51B9-03B6-4608-90E0-BE5535758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B4DC2-B99F-4D10-9794-995596873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849BC-22E9-400B-A3CA-B3A32F07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CF6-C73B-4096-82A3-AC792E5639B6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D9439-4322-43F3-905B-E800E4FB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92B3C-36CF-4676-B52A-AFB911F3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D71A-1936-4A98-B3AC-7ABD5A7E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50A6-BE6F-4557-A0B0-CA1DF430A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D84CAD-909B-486C-AC1C-349756E1D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25A28-AD04-45A7-8CED-E80A1C0ED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4B3DE-7232-412E-BE46-E3B6FA96E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3CF6-C73B-4096-82A3-AC792E5639B6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A6C7B-49DD-4A3B-9289-3F12F2DC2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A1A4C-DAC3-4217-93D0-C73695F7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7D71A-1936-4A98-B3AC-7ABD5A7E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9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5F1C70-B22D-4C05-823A-3F4207B5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45D74-5DE5-4509-B7C0-CDFD1F10C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5BB61-3A5C-4EAB-9FF4-D15B4DDFE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F3CF6-C73B-4096-82A3-AC792E5639B6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4C9B2-1206-4BAA-93C5-0CE34EF65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99A46-B02E-4CC2-B134-A1B8B598B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7D71A-1936-4A98-B3AC-7ABD5A7E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E8ED-5A2A-4617-9E4E-4E72C91BB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8"/>
            <a:ext cx="4457092" cy="3409143"/>
          </a:xfrm>
        </p:spPr>
        <p:txBody>
          <a:bodyPr anchor="b">
            <a:normAutofit fontScale="90000"/>
          </a:bodyPr>
          <a:lstStyle/>
          <a:p>
            <a:pPr algn="l"/>
            <a:r>
              <a:rPr lang="es-PE" sz="5400" dirty="0">
                <a:latin typeface="Segoe UI" panose="020B0502040204020203" pitchFamily="34" charset="0"/>
                <a:cs typeface="Segoe UI" panose="020B0502040204020203" pitchFamily="34" charset="0"/>
              </a:rPr>
              <a:t>Limpieza de datos: Imputación de datos en blanco</a:t>
            </a:r>
            <a:endParaRPr 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 descr="R y GIS: qué es R y su relación con los SIG - MappingGIS">
            <a:extLst>
              <a:ext uri="{FF2B5EF4-FFF2-40B4-BE49-F238E27FC236}">
                <a16:creationId xmlns:a16="http://schemas.microsoft.com/office/drawing/2014/main" id="{CF0BE2AA-8C7C-49D5-9AEC-D0AED3B91B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8" r="8752" b="3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293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BB83-33B6-438D-9688-567307B4E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94" y="296113"/>
            <a:ext cx="6029865" cy="76493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PE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¿Cómo tratar la ausencia de datos?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A717-3B7F-4C6F-8DAE-DD168F6E1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7052"/>
            <a:ext cx="10755703" cy="11851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419" sz="2400" dirty="0">
                <a:latin typeface="Segoe UI" panose="020B0502040204020203" pitchFamily="34" charset="0"/>
                <a:cs typeface="Segoe UI" panose="020B0502040204020203" pitchFamily="34" charset="0"/>
              </a:rPr>
              <a:t>En la vida real, los datos no siempre están completos. Esto puede deberse a distintos factores, sin embargo, es necesario saber cómo tratar este fenómeno</a:t>
            </a:r>
            <a:endParaRPr lang="es-PE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6" descr="R y GIS: qué es R y su relación con los SIG - MappingGIS">
            <a:extLst>
              <a:ext uri="{FF2B5EF4-FFF2-40B4-BE49-F238E27FC236}">
                <a16:creationId xmlns:a16="http://schemas.microsoft.com/office/drawing/2014/main" id="{D180140A-055B-466A-A710-6D09C43B3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745" y="133721"/>
            <a:ext cx="1452996" cy="112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5F7ECA5-5380-40CD-9EA2-8F2013A844EA}"/>
              </a:ext>
            </a:extLst>
          </p:cNvPr>
          <p:cNvSpPr/>
          <p:nvPr/>
        </p:nvSpPr>
        <p:spPr>
          <a:xfrm>
            <a:off x="586595" y="1027540"/>
            <a:ext cx="5702061" cy="5938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n easy way to deal with Missing Data – Imputation by Regression – Sopra  Steria Analytics Sweden">
            <a:extLst>
              <a:ext uri="{FF2B5EF4-FFF2-40B4-BE49-F238E27FC236}">
                <a16:creationId xmlns:a16="http://schemas.microsoft.com/office/drawing/2014/main" id="{27A33CD8-CAD5-D116-296B-953BED9D2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825" y="2562181"/>
            <a:ext cx="67818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85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1794082-67A4-4D50-97DC-92E8C39F3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95" y="292299"/>
            <a:ext cx="6832122" cy="76493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PE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¿Cómo tratar la ausencia de datos?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C649C8-3D62-4A26-AFA7-5710BE69DFAF}"/>
              </a:ext>
            </a:extLst>
          </p:cNvPr>
          <p:cNvSpPr/>
          <p:nvPr/>
        </p:nvSpPr>
        <p:spPr>
          <a:xfrm>
            <a:off x="586595" y="1027540"/>
            <a:ext cx="5702061" cy="5938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225C4D7-E850-5048-FF10-2D67EF2EA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494361"/>
              </p:ext>
            </p:extLst>
          </p:nvPr>
        </p:nvGraphicFramePr>
        <p:xfrm>
          <a:off x="1445404" y="2254171"/>
          <a:ext cx="8612996" cy="2975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6498">
                  <a:extLst>
                    <a:ext uri="{9D8B030D-6E8A-4147-A177-3AD203B41FA5}">
                      <a16:colId xmlns:a16="http://schemas.microsoft.com/office/drawing/2014/main" val="825573362"/>
                    </a:ext>
                  </a:extLst>
                </a:gridCol>
                <a:gridCol w="4306498">
                  <a:extLst>
                    <a:ext uri="{9D8B030D-6E8A-4147-A177-3AD203B41FA5}">
                      <a16:colId xmlns:a16="http://schemas.microsoft.com/office/drawing/2014/main" val="705074102"/>
                    </a:ext>
                  </a:extLst>
                </a:gridCol>
              </a:tblGrid>
              <a:tr h="576044">
                <a:tc>
                  <a:txBody>
                    <a:bodyPr/>
                    <a:lstStyle/>
                    <a:p>
                      <a:r>
                        <a:rPr lang="es-419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Tipo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Definición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48935"/>
                  </a:ext>
                </a:extLst>
              </a:tr>
              <a:tr h="1199693">
                <a:tc>
                  <a:txBody>
                    <a:bodyPr/>
                    <a:lstStyle/>
                    <a:p>
                      <a:r>
                        <a:rPr lang="es-419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Datos no imputables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Pertenecen a datos censurados y no se lograron capturar, o no es posible identificar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742438"/>
                  </a:ext>
                </a:extLst>
              </a:tr>
              <a:tr h="1199693">
                <a:tc>
                  <a:txBody>
                    <a:bodyPr/>
                    <a:lstStyle/>
                    <a:p>
                      <a:r>
                        <a:rPr lang="es-419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Datos imputables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 pueden ser identificados explícitamente pero que pueden ser subsanados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815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205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7741-E68A-4F1D-A672-082D927B7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18" y="417400"/>
            <a:ext cx="7086600" cy="558511"/>
          </a:xfrm>
        </p:spPr>
        <p:txBody>
          <a:bodyPr>
            <a:noAutofit/>
          </a:bodyPr>
          <a:lstStyle/>
          <a:p>
            <a:r>
              <a:rPr lang="es-PE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¿Cómo tratar la ausencia de datos?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CBC253-6FA3-46D4-B7C0-7E74FF57A33F}"/>
              </a:ext>
            </a:extLst>
          </p:cNvPr>
          <p:cNvSpPr txBox="1"/>
          <p:nvPr/>
        </p:nvSpPr>
        <p:spPr>
          <a:xfrm>
            <a:off x="487217" y="1309553"/>
            <a:ext cx="344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latin typeface="Segoe UI" panose="020B0502040204020203" pitchFamily="34" charset="0"/>
                <a:cs typeface="Segoe UI" panose="020B0502040204020203" pitchFamily="34" charset="0"/>
              </a:rPr>
              <a:t>Datos imputables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30" name="Picture 6" descr="R y GIS: qué es R y su relación con los SIG - MappingGIS">
            <a:extLst>
              <a:ext uri="{FF2B5EF4-FFF2-40B4-BE49-F238E27FC236}">
                <a16:creationId xmlns:a16="http://schemas.microsoft.com/office/drawing/2014/main" id="{41D78AA8-AEE8-4546-B21A-60D2A1BBF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745" y="133721"/>
            <a:ext cx="1452996" cy="112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BE7D0C-1057-437B-8CE7-29BCAF0AC935}"/>
              </a:ext>
            </a:extLst>
          </p:cNvPr>
          <p:cNvSpPr txBox="1"/>
          <p:nvPr/>
        </p:nvSpPr>
        <p:spPr>
          <a:xfrm>
            <a:off x="487217" y="1987813"/>
            <a:ext cx="665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latin typeface="Segoe UI" panose="020B0502040204020203" pitchFamily="34" charset="0"/>
                <a:cs typeface="Segoe UI" panose="020B0502040204020203" pitchFamily="34" charset="0"/>
              </a:rPr>
              <a:t>¿Por qué estos datos están en blanco?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AE5BD7-2987-4539-96C1-F07A527720B1}"/>
              </a:ext>
            </a:extLst>
          </p:cNvPr>
          <p:cNvSpPr/>
          <p:nvPr/>
        </p:nvSpPr>
        <p:spPr>
          <a:xfrm>
            <a:off x="586595" y="1027540"/>
            <a:ext cx="5702061" cy="5938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1F0E404B-ABA0-EE69-27E3-3744217B6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812786"/>
              </p:ext>
            </p:extLst>
          </p:nvPr>
        </p:nvGraphicFramePr>
        <p:xfrm>
          <a:off x="1687812" y="2989961"/>
          <a:ext cx="8370588" cy="24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294">
                  <a:extLst>
                    <a:ext uri="{9D8B030D-6E8A-4147-A177-3AD203B41FA5}">
                      <a16:colId xmlns:a16="http://schemas.microsoft.com/office/drawing/2014/main" val="3078045014"/>
                    </a:ext>
                  </a:extLst>
                </a:gridCol>
                <a:gridCol w="4185294">
                  <a:extLst>
                    <a:ext uri="{9D8B030D-6E8A-4147-A177-3AD203B41FA5}">
                      <a16:colId xmlns:a16="http://schemas.microsoft.com/office/drawing/2014/main" val="2433794992"/>
                    </a:ext>
                  </a:extLst>
                </a:gridCol>
              </a:tblGrid>
              <a:tr h="453143">
                <a:tc>
                  <a:txBody>
                    <a:bodyPr/>
                    <a:lstStyle/>
                    <a:p>
                      <a:r>
                        <a:rPr lang="es-419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Tipo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Definición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785109"/>
                  </a:ext>
                </a:extLst>
              </a:tr>
              <a:tr h="782137">
                <a:tc>
                  <a:txBody>
                    <a:bodyPr/>
                    <a:lstStyle/>
                    <a:p>
                      <a:r>
                        <a:rPr lang="es-419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Totalmente al azar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Cualquier valor tiene la probabilidad de ser valor en blanco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236345"/>
                  </a:ext>
                </a:extLst>
              </a:tr>
              <a:tr h="782137">
                <a:tc>
                  <a:txBody>
                    <a:bodyPr/>
                    <a:lstStyle/>
                    <a:p>
                      <a:r>
                        <a:rPr lang="es-419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Datos al azar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 podría explicar que sean faltantes debido a algunas características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177234"/>
                  </a:ext>
                </a:extLst>
              </a:tr>
              <a:tr h="453143">
                <a:tc>
                  <a:txBody>
                    <a:bodyPr/>
                    <a:lstStyle/>
                    <a:p>
                      <a:r>
                        <a:rPr lang="es-419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Totalmente no al azar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 debe a variables no controladas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20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6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6E12A5-D7D8-4A7B-80AB-079A3782553B}"/>
              </a:ext>
            </a:extLst>
          </p:cNvPr>
          <p:cNvSpPr txBox="1"/>
          <p:nvPr/>
        </p:nvSpPr>
        <p:spPr>
          <a:xfrm>
            <a:off x="483333" y="2348031"/>
            <a:ext cx="51779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latin typeface="Segoe UI" panose="020B0502040204020203" pitchFamily="34" charset="0"/>
                <a:cs typeface="Segoe UI" panose="020B0502040204020203" pitchFamily="34" charset="0"/>
              </a:rPr>
              <a:t>Si pueden ser imputados, existen diversos métodos:</a:t>
            </a:r>
          </a:p>
          <a:p>
            <a:endParaRPr lang="es-P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latin typeface="Segoe UI" panose="020B0502040204020203" pitchFamily="34" charset="0"/>
                <a:cs typeface="Segoe UI" panose="020B0502040204020203" pitchFamily="34" charset="0"/>
              </a:rPr>
              <a:t>Imputación por medidas de tendencia central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latin typeface="Segoe UI" panose="020B0502040204020203" pitchFamily="34" charset="0"/>
                <a:cs typeface="Segoe UI" panose="020B0502040204020203" pitchFamily="34" charset="0"/>
              </a:rPr>
              <a:t>Imputación múltiple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latin typeface="Segoe UI" panose="020B0502040204020203" pitchFamily="34" charset="0"/>
                <a:cs typeface="Segoe UI" panose="020B0502040204020203" pitchFamily="34" charset="0"/>
              </a:rPr>
              <a:t>Imputación por algoritmos de machine </a:t>
            </a:r>
            <a:r>
              <a:rPr lang="es-PE" dirty="0" err="1">
                <a:latin typeface="Segoe UI" panose="020B0502040204020203" pitchFamily="34" charset="0"/>
                <a:cs typeface="Segoe UI" panose="020B0502040204020203" pitchFamily="34" charset="0"/>
              </a:rPr>
              <a:t>learning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7919B6-2E4D-4802-BFE5-1EDF3907D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18" y="417400"/>
            <a:ext cx="7086600" cy="558511"/>
          </a:xfrm>
        </p:spPr>
        <p:txBody>
          <a:bodyPr>
            <a:noAutofit/>
          </a:bodyPr>
          <a:lstStyle/>
          <a:p>
            <a:r>
              <a:rPr lang="es-PE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¿Cómo imputarlos?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6" descr="R y GIS: qué es R y su relación con los SIG - MappingGIS">
            <a:extLst>
              <a:ext uri="{FF2B5EF4-FFF2-40B4-BE49-F238E27FC236}">
                <a16:creationId xmlns:a16="http://schemas.microsoft.com/office/drawing/2014/main" id="{6D7068EE-F162-4132-AA62-8C4258D60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745" y="133721"/>
            <a:ext cx="1452996" cy="112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7FBCA1-C0B6-44A8-9D64-325B81F8C3B6}"/>
              </a:ext>
            </a:extLst>
          </p:cNvPr>
          <p:cNvSpPr txBox="1"/>
          <p:nvPr/>
        </p:nvSpPr>
        <p:spPr>
          <a:xfrm>
            <a:off x="483333" y="1421796"/>
            <a:ext cx="344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latin typeface="Segoe UI" panose="020B0502040204020203" pitchFamily="34" charset="0"/>
                <a:cs typeface="Segoe UI" panose="020B0502040204020203" pitchFamily="34" charset="0"/>
              </a:rPr>
              <a:t>Métodos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A01D54-5905-403D-B764-3347F2B17F34}"/>
              </a:ext>
            </a:extLst>
          </p:cNvPr>
          <p:cNvSpPr/>
          <p:nvPr/>
        </p:nvSpPr>
        <p:spPr>
          <a:xfrm>
            <a:off x="586595" y="1027540"/>
            <a:ext cx="5702061" cy="5938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Methods for handling missing values | Azure AI Gallery">
            <a:extLst>
              <a:ext uri="{FF2B5EF4-FFF2-40B4-BE49-F238E27FC236}">
                <a16:creationId xmlns:a16="http://schemas.microsoft.com/office/drawing/2014/main" id="{867F9CF2-5F06-C763-D2F9-F42077F4D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656" y="2416621"/>
            <a:ext cx="5240624" cy="282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83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171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Limpieza de datos: Imputación de datos en blanco</vt:lpstr>
      <vt:lpstr>¿Cómo tratar la ausencia de datos?</vt:lpstr>
      <vt:lpstr>¿Cómo tratar la ausencia de datos?</vt:lpstr>
      <vt:lpstr>¿Cómo tratar la ausencia de datos?</vt:lpstr>
      <vt:lpstr>¿Cómo imputarlos?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Adrian Alarcon Delgado</dc:creator>
  <cp:lastModifiedBy>Carlos Adrian Alarcon Delgado</cp:lastModifiedBy>
  <cp:revision>7</cp:revision>
  <dcterms:created xsi:type="dcterms:W3CDTF">2022-02-09T05:29:34Z</dcterms:created>
  <dcterms:modified xsi:type="dcterms:W3CDTF">2022-05-05T21:48:15Z</dcterms:modified>
</cp:coreProperties>
</file>