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BD3-16B6-4646-95F0-4C5955FB763D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B2C6-63EE-412A-8914-F9F02A1A0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4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BD3-16B6-4646-95F0-4C5955FB763D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B2C6-63EE-412A-8914-F9F02A1A0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BD3-16B6-4646-95F0-4C5955FB763D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B2C6-63EE-412A-8914-F9F02A1A0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1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BD3-16B6-4646-95F0-4C5955FB763D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B2C6-63EE-412A-8914-F9F02A1A0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2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BD3-16B6-4646-95F0-4C5955FB763D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B2C6-63EE-412A-8914-F9F02A1A0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BD3-16B6-4646-95F0-4C5955FB763D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B2C6-63EE-412A-8914-F9F02A1A0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8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BD3-16B6-4646-95F0-4C5955FB763D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B2C6-63EE-412A-8914-F9F02A1A0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8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BD3-16B6-4646-95F0-4C5955FB763D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B2C6-63EE-412A-8914-F9F02A1A0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0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BD3-16B6-4646-95F0-4C5955FB763D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B2C6-63EE-412A-8914-F9F02A1A0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3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BD3-16B6-4646-95F0-4C5955FB763D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B2C6-63EE-412A-8914-F9F02A1A0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BD3-16B6-4646-95F0-4C5955FB763D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B2C6-63EE-412A-8914-F9F02A1A0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7CBD3-16B6-4646-95F0-4C5955FB763D}" type="datetimeFigureOut">
              <a:rPr lang="en-US" smtClean="0"/>
              <a:t>8/5/2017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2B2C6-63EE-412A-8914-F9F02A1A0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2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training/android/" TargetMode="External"/><Relationship Id="rId2" Type="http://schemas.openxmlformats.org/officeDocument/2006/relationships/hyperlink" Target="https://www.gitbook.com/book/google-developer-training/android-developer-fundamentals-course-concepts/detai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itbook.com/book/google-developer-training/android-developer-fundamentals-course-practicals/detai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350"/>
          </a:xfrm>
        </p:spPr>
        <p:txBody>
          <a:bodyPr/>
          <a:lstStyle/>
          <a:p>
            <a:r>
              <a:rPr lang="en-US" dirty="0" smtClean="0"/>
              <a:t>Android Dev Workshop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8090" y="3898006"/>
            <a:ext cx="9144000" cy="1247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basics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2650656"/>
            <a:ext cx="9144000" cy="1247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 your first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0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886723"/>
            <a:ext cx="10515600" cy="62136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https://www.gitbook.com/book/google-developer-training/android-developer-fundamentals-course-concepts/details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621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hlinkClick r:id="rId3"/>
              </a:rPr>
              <a:t>https://developers.google.com/training/android/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3795421"/>
            <a:ext cx="10515600" cy="621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4"/>
              </a:rPr>
              <a:t>https://www.gitbook.com/book/google-developer-training/android-developer-fundamentals-course-practicals/details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7" y="164013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Section 1/4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5017" y="3197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6842"/>
            <a:ext cx="10515600" cy="569845"/>
          </a:xfrm>
        </p:spPr>
        <p:txBody>
          <a:bodyPr/>
          <a:lstStyle/>
          <a:p>
            <a:r>
              <a:rPr lang="en-US" dirty="0" smtClean="0"/>
              <a:t>AndroidManifest.xml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251624"/>
            <a:ext cx="10515600" cy="569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MainActivity.java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56406"/>
            <a:ext cx="10515600" cy="569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Activity_main.xml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661188"/>
            <a:ext cx="10515600" cy="569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Build.gradle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Overview and main files: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9998"/>
          </a:xfrm>
        </p:spPr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905304"/>
            <a:ext cx="10515600" cy="65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1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9998"/>
          </a:xfrm>
        </p:spPr>
        <p:txBody>
          <a:bodyPr/>
          <a:lstStyle/>
          <a:p>
            <a:r>
              <a:rPr lang="en-US" dirty="0" err="1" smtClean="0"/>
              <a:t>TextView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12121"/>
            <a:ext cx="10515600" cy="65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753163"/>
            <a:ext cx="10515600" cy="65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EditText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794205"/>
            <a:ext cx="10515600" cy="65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ImageView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9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7" y="164013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Section 2/4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5017" y="3197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Build First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0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to HEX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2724"/>
          </a:xfrm>
        </p:spPr>
        <p:txBody>
          <a:bodyPr/>
          <a:lstStyle/>
          <a:p>
            <a:r>
              <a:rPr lang="en-US" dirty="0" smtClean="0"/>
              <a:t>Converting RGB code of a color to HEX code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866667"/>
            <a:ext cx="10515600" cy="582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Practicing concepts acquired in previous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7" y="164013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Section 3/4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5017" y="3197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Deploy your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8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7" y="164013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Section </a:t>
            </a:r>
            <a:r>
              <a:rPr lang="en-US" dirty="0" smtClean="0"/>
              <a:t>4/4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5017" y="31975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Monetize with </a:t>
            </a:r>
            <a:r>
              <a:rPr lang="en-US" dirty="0" err="1" smtClean="0"/>
              <a:t>AdMob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75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Android Dev Workshop</vt:lpstr>
      <vt:lpstr>Section 1/4</vt:lpstr>
      <vt:lpstr>PowerPoint Presentation</vt:lpstr>
      <vt:lpstr>Core Concepts</vt:lpstr>
      <vt:lpstr>Views</vt:lpstr>
      <vt:lpstr>Section 2/4</vt:lpstr>
      <vt:lpstr>RGB to HEX App</vt:lpstr>
      <vt:lpstr>Section 3/4</vt:lpstr>
      <vt:lpstr>Section 4/4</vt:lpstr>
      <vt:lpstr>Resources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 Workshop</dc:title>
  <dc:creator>MyPC</dc:creator>
  <cp:lastModifiedBy>MyPC</cp:lastModifiedBy>
  <cp:revision>10</cp:revision>
  <dcterms:created xsi:type="dcterms:W3CDTF">2017-08-04T21:21:37Z</dcterms:created>
  <dcterms:modified xsi:type="dcterms:W3CDTF">2017-08-05T06:54:59Z</dcterms:modified>
</cp:coreProperties>
</file>