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690" r:id="rId2"/>
  </p:sldMasterIdLst>
  <p:notesMasterIdLst>
    <p:notesMasterId r:id="rId27"/>
  </p:notesMasterIdLst>
  <p:sldIdLst>
    <p:sldId id="350" r:id="rId3"/>
    <p:sldId id="356" r:id="rId4"/>
    <p:sldId id="358" r:id="rId5"/>
    <p:sldId id="357" r:id="rId6"/>
    <p:sldId id="359" r:id="rId7"/>
    <p:sldId id="360" r:id="rId8"/>
    <p:sldId id="362" r:id="rId9"/>
    <p:sldId id="361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49" r:id="rId22"/>
    <p:sldId id="374" r:id="rId23"/>
    <p:sldId id="353" r:id="rId24"/>
    <p:sldId id="375" r:id="rId25"/>
    <p:sldId id="34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9" autoAdjust="0"/>
    <p:restoredTop sz="96327" autoAdjust="0"/>
  </p:normalViewPr>
  <p:slideViewPr>
    <p:cSldViewPr snapToGrid="0">
      <p:cViewPr>
        <p:scale>
          <a:sx n="85" d="100"/>
          <a:sy n="85" d="100"/>
        </p:scale>
        <p:origin x="-968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24/05/22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91" y="2618508"/>
            <a:ext cx="8271163" cy="116854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79129"/>
            <a:ext cx="6858000" cy="5543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9CD37997-F225-43D0-99F3-38A3F54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3591AFD2-6F19-4349-B6C5-EA75918E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7EB3B26-5365-416B-8AE3-419320AA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1D938BB-204F-405F-99D0-29E0C28153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="" xmlns:a16="http://schemas.microsoft.com/office/drawing/2014/main" id="{47FC40FE-BCAF-014B-9938-6DD0465DAB2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1" y="19567"/>
                </a:moveTo>
                <a:lnTo>
                  <a:pt x="20558" y="20498"/>
                </a:lnTo>
                <a:lnTo>
                  <a:pt x="19192" y="19268"/>
                </a:lnTo>
                <a:lnTo>
                  <a:pt x="20558" y="18038"/>
                </a:lnTo>
                <a:lnTo>
                  <a:pt x="21591" y="18970"/>
                </a:lnTo>
                <a:lnTo>
                  <a:pt x="21591" y="18874"/>
                </a:lnTo>
                <a:lnTo>
                  <a:pt x="21299" y="18611"/>
                </a:lnTo>
                <a:lnTo>
                  <a:pt x="20588" y="17971"/>
                </a:lnTo>
                <a:lnTo>
                  <a:pt x="20588" y="15906"/>
                </a:lnTo>
                <a:lnTo>
                  <a:pt x="21591" y="16809"/>
                </a:lnTo>
                <a:lnTo>
                  <a:pt x="21591" y="16713"/>
                </a:lnTo>
                <a:lnTo>
                  <a:pt x="20613" y="15830"/>
                </a:lnTo>
                <a:lnTo>
                  <a:pt x="21591" y="14946"/>
                </a:lnTo>
                <a:lnTo>
                  <a:pt x="21591" y="14851"/>
                </a:lnTo>
                <a:lnTo>
                  <a:pt x="20504" y="15830"/>
                </a:lnTo>
                <a:lnTo>
                  <a:pt x="20528" y="15850"/>
                </a:lnTo>
                <a:lnTo>
                  <a:pt x="20528" y="17971"/>
                </a:lnTo>
                <a:lnTo>
                  <a:pt x="19848" y="18584"/>
                </a:lnTo>
                <a:lnTo>
                  <a:pt x="19140" y="19224"/>
                </a:lnTo>
                <a:lnTo>
                  <a:pt x="18460" y="18611"/>
                </a:lnTo>
                <a:lnTo>
                  <a:pt x="17738" y="17959"/>
                </a:lnTo>
                <a:lnTo>
                  <a:pt x="17738" y="17959"/>
                </a:lnTo>
                <a:lnTo>
                  <a:pt x="17720" y="17943"/>
                </a:lnTo>
                <a:lnTo>
                  <a:pt x="16247" y="19272"/>
                </a:lnTo>
                <a:lnTo>
                  <a:pt x="16272" y="19292"/>
                </a:lnTo>
                <a:lnTo>
                  <a:pt x="16272" y="21413"/>
                </a:lnTo>
                <a:lnTo>
                  <a:pt x="16064" y="21600"/>
                </a:lnTo>
                <a:lnTo>
                  <a:pt x="16169" y="21600"/>
                </a:lnTo>
                <a:lnTo>
                  <a:pt x="16302" y="21481"/>
                </a:lnTo>
                <a:lnTo>
                  <a:pt x="16434" y="21600"/>
                </a:lnTo>
                <a:lnTo>
                  <a:pt x="16539" y="21600"/>
                </a:lnTo>
                <a:lnTo>
                  <a:pt x="16332" y="21413"/>
                </a:lnTo>
                <a:lnTo>
                  <a:pt x="16332" y="19348"/>
                </a:lnTo>
                <a:lnTo>
                  <a:pt x="17692" y="20573"/>
                </a:lnTo>
                <a:lnTo>
                  <a:pt x="17692" y="21600"/>
                </a:lnTo>
                <a:lnTo>
                  <a:pt x="17753" y="21600"/>
                </a:lnTo>
                <a:lnTo>
                  <a:pt x="17753" y="20573"/>
                </a:lnTo>
                <a:lnTo>
                  <a:pt x="19113" y="19348"/>
                </a:lnTo>
                <a:lnTo>
                  <a:pt x="19113" y="21413"/>
                </a:lnTo>
                <a:lnTo>
                  <a:pt x="18906" y="21600"/>
                </a:lnTo>
                <a:lnTo>
                  <a:pt x="19011" y="21600"/>
                </a:lnTo>
                <a:lnTo>
                  <a:pt x="19143" y="21481"/>
                </a:lnTo>
                <a:lnTo>
                  <a:pt x="19276" y="21600"/>
                </a:lnTo>
                <a:lnTo>
                  <a:pt x="19384" y="21600"/>
                </a:lnTo>
                <a:lnTo>
                  <a:pt x="19177" y="21413"/>
                </a:lnTo>
                <a:lnTo>
                  <a:pt x="19177" y="19348"/>
                </a:lnTo>
                <a:lnTo>
                  <a:pt x="20537" y="20573"/>
                </a:lnTo>
                <a:lnTo>
                  <a:pt x="20537" y="21600"/>
                </a:lnTo>
                <a:lnTo>
                  <a:pt x="20598" y="21600"/>
                </a:lnTo>
                <a:lnTo>
                  <a:pt x="20598" y="20573"/>
                </a:lnTo>
                <a:lnTo>
                  <a:pt x="21600" y="19670"/>
                </a:lnTo>
                <a:lnTo>
                  <a:pt x="21600" y="19567"/>
                </a:lnTo>
                <a:close/>
                <a:moveTo>
                  <a:pt x="17720" y="20494"/>
                </a:moveTo>
                <a:lnTo>
                  <a:pt x="16353" y="19264"/>
                </a:lnTo>
                <a:lnTo>
                  <a:pt x="17720" y="18034"/>
                </a:lnTo>
                <a:lnTo>
                  <a:pt x="19086" y="19264"/>
                </a:lnTo>
                <a:lnTo>
                  <a:pt x="17720" y="20494"/>
                </a:lnTo>
                <a:close/>
                <a:moveTo>
                  <a:pt x="710" y="21592"/>
                </a:moveTo>
                <a:lnTo>
                  <a:pt x="710" y="20565"/>
                </a:lnTo>
                <a:lnTo>
                  <a:pt x="2071" y="19340"/>
                </a:lnTo>
                <a:lnTo>
                  <a:pt x="2071" y="21405"/>
                </a:lnTo>
                <a:lnTo>
                  <a:pt x="1863" y="21592"/>
                </a:lnTo>
                <a:lnTo>
                  <a:pt x="1969" y="21592"/>
                </a:lnTo>
                <a:lnTo>
                  <a:pt x="2101" y="21473"/>
                </a:lnTo>
                <a:lnTo>
                  <a:pt x="2234" y="21592"/>
                </a:lnTo>
                <a:lnTo>
                  <a:pt x="2339" y="21592"/>
                </a:lnTo>
                <a:lnTo>
                  <a:pt x="2131" y="21405"/>
                </a:lnTo>
                <a:lnTo>
                  <a:pt x="2131" y="19340"/>
                </a:lnTo>
                <a:lnTo>
                  <a:pt x="3492" y="20565"/>
                </a:lnTo>
                <a:lnTo>
                  <a:pt x="3492" y="21592"/>
                </a:lnTo>
                <a:lnTo>
                  <a:pt x="3552" y="21592"/>
                </a:lnTo>
                <a:lnTo>
                  <a:pt x="3552" y="20565"/>
                </a:lnTo>
                <a:lnTo>
                  <a:pt x="4913" y="19340"/>
                </a:lnTo>
                <a:lnTo>
                  <a:pt x="4913" y="21405"/>
                </a:lnTo>
                <a:lnTo>
                  <a:pt x="4705" y="21592"/>
                </a:lnTo>
                <a:lnTo>
                  <a:pt x="4811" y="21592"/>
                </a:lnTo>
                <a:lnTo>
                  <a:pt x="4943" y="21473"/>
                </a:lnTo>
                <a:lnTo>
                  <a:pt x="5076" y="21592"/>
                </a:lnTo>
                <a:lnTo>
                  <a:pt x="5181" y="21592"/>
                </a:lnTo>
                <a:lnTo>
                  <a:pt x="4973" y="21405"/>
                </a:lnTo>
                <a:lnTo>
                  <a:pt x="4973" y="19340"/>
                </a:lnTo>
                <a:lnTo>
                  <a:pt x="6334" y="20565"/>
                </a:lnTo>
                <a:lnTo>
                  <a:pt x="6334" y="21592"/>
                </a:lnTo>
                <a:lnTo>
                  <a:pt x="6394" y="21592"/>
                </a:lnTo>
                <a:lnTo>
                  <a:pt x="6394" y="20565"/>
                </a:lnTo>
                <a:lnTo>
                  <a:pt x="7755" y="19340"/>
                </a:lnTo>
                <a:lnTo>
                  <a:pt x="7755" y="21405"/>
                </a:lnTo>
                <a:lnTo>
                  <a:pt x="7547" y="21592"/>
                </a:lnTo>
                <a:lnTo>
                  <a:pt x="7653" y="21592"/>
                </a:lnTo>
                <a:lnTo>
                  <a:pt x="7785" y="21473"/>
                </a:lnTo>
                <a:lnTo>
                  <a:pt x="7918" y="21592"/>
                </a:lnTo>
                <a:lnTo>
                  <a:pt x="8023" y="21592"/>
                </a:lnTo>
                <a:lnTo>
                  <a:pt x="7815" y="21405"/>
                </a:lnTo>
                <a:lnTo>
                  <a:pt x="7815" y="19340"/>
                </a:lnTo>
                <a:lnTo>
                  <a:pt x="9176" y="20565"/>
                </a:lnTo>
                <a:lnTo>
                  <a:pt x="9176" y="21592"/>
                </a:lnTo>
                <a:lnTo>
                  <a:pt x="9236" y="21592"/>
                </a:lnTo>
                <a:lnTo>
                  <a:pt x="9236" y="20565"/>
                </a:lnTo>
                <a:lnTo>
                  <a:pt x="10597" y="19340"/>
                </a:lnTo>
                <a:lnTo>
                  <a:pt x="10597" y="21405"/>
                </a:lnTo>
                <a:lnTo>
                  <a:pt x="10389" y="21592"/>
                </a:lnTo>
                <a:lnTo>
                  <a:pt x="10494" y="21592"/>
                </a:lnTo>
                <a:lnTo>
                  <a:pt x="10627" y="21473"/>
                </a:lnTo>
                <a:lnTo>
                  <a:pt x="10759" y="21592"/>
                </a:lnTo>
                <a:lnTo>
                  <a:pt x="10865" y="21592"/>
                </a:lnTo>
                <a:lnTo>
                  <a:pt x="10657" y="21405"/>
                </a:lnTo>
                <a:lnTo>
                  <a:pt x="10657" y="19340"/>
                </a:lnTo>
                <a:lnTo>
                  <a:pt x="12018" y="20565"/>
                </a:lnTo>
                <a:lnTo>
                  <a:pt x="12018" y="21592"/>
                </a:lnTo>
                <a:lnTo>
                  <a:pt x="12078" y="21592"/>
                </a:lnTo>
                <a:lnTo>
                  <a:pt x="12078" y="20565"/>
                </a:lnTo>
                <a:lnTo>
                  <a:pt x="13439" y="19340"/>
                </a:lnTo>
                <a:lnTo>
                  <a:pt x="13439" y="21405"/>
                </a:lnTo>
                <a:lnTo>
                  <a:pt x="13231" y="21592"/>
                </a:lnTo>
                <a:lnTo>
                  <a:pt x="13336" y="21592"/>
                </a:lnTo>
                <a:lnTo>
                  <a:pt x="13469" y="21473"/>
                </a:lnTo>
                <a:lnTo>
                  <a:pt x="13601" y="21592"/>
                </a:lnTo>
                <a:lnTo>
                  <a:pt x="13710" y="21592"/>
                </a:lnTo>
                <a:lnTo>
                  <a:pt x="13502" y="21405"/>
                </a:lnTo>
                <a:lnTo>
                  <a:pt x="13502" y="19284"/>
                </a:lnTo>
                <a:lnTo>
                  <a:pt x="13526" y="19264"/>
                </a:lnTo>
                <a:lnTo>
                  <a:pt x="13526" y="19264"/>
                </a:lnTo>
                <a:lnTo>
                  <a:pt x="14908" y="18019"/>
                </a:lnTo>
                <a:lnTo>
                  <a:pt x="14890" y="17987"/>
                </a:lnTo>
                <a:lnTo>
                  <a:pt x="14920" y="17987"/>
                </a:lnTo>
                <a:lnTo>
                  <a:pt x="14920" y="15846"/>
                </a:lnTo>
                <a:lnTo>
                  <a:pt x="14944" y="15826"/>
                </a:lnTo>
                <a:lnTo>
                  <a:pt x="13460" y="14497"/>
                </a:lnTo>
                <a:lnTo>
                  <a:pt x="12039" y="15778"/>
                </a:lnTo>
                <a:lnTo>
                  <a:pt x="10618" y="14497"/>
                </a:lnTo>
                <a:lnTo>
                  <a:pt x="9197" y="15778"/>
                </a:lnTo>
                <a:lnTo>
                  <a:pt x="7776" y="14497"/>
                </a:lnTo>
                <a:lnTo>
                  <a:pt x="6304" y="15826"/>
                </a:lnTo>
                <a:lnTo>
                  <a:pt x="6328" y="15846"/>
                </a:lnTo>
                <a:lnTo>
                  <a:pt x="6328" y="17967"/>
                </a:lnTo>
                <a:lnTo>
                  <a:pt x="5617" y="18608"/>
                </a:lnTo>
                <a:lnTo>
                  <a:pt x="4937" y="19220"/>
                </a:lnTo>
                <a:lnTo>
                  <a:pt x="4230" y="18580"/>
                </a:lnTo>
                <a:lnTo>
                  <a:pt x="3549" y="17967"/>
                </a:lnTo>
                <a:lnTo>
                  <a:pt x="3549" y="15846"/>
                </a:lnTo>
                <a:lnTo>
                  <a:pt x="3573" y="15826"/>
                </a:lnTo>
                <a:lnTo>
                  <a:pt x="2101" y="14497"/>
                </a:lnTo>
                <a:lnTo>
                  <a:pt x="629" y="15826"/>
                </a:lnTo>
                <a:lnTo>
                  <a:pt x="653" y="15846"/>
                </a:lnTo>
                <a:lnTo>
                  <a:pt x="653" y="17967"/>
                </a:lnTo>
                <a:lnTo>
                  <a:pt x="6" y="18552"/>
                </a:lnTo>
                <a:lnTo>
                  <a:pt x="6" y="18647"/>
                </a:lnTo>
                <a:lnTo>
                  <a:pt x="683" y="18034"/>
                </a:lnTo>
                <a:lnTo>
                  <a:pt x="2050" y="19264"/>
                </a:lnTo>
                <a:lnTo>
                  <a:pt x="683" y="20494"/>
                </a:lnTo>
                <a:lnTo>
                  <a:pt x="6" y="19881"/>
                </a:lnTo>
                <a:lnTo>
                  <a:pt x="6" y="19976"/>
                </a:lnTo>
                <a:lnTo>
                  <a:pt x="653" y="20561"/>
                </a:lnTo>
                <a:lnTo>
                  <a:pt x="653" y="21588"/>
                </a:lnTo>
                <a:lnTo>
                  <a:pt x="710" y="21588"/>
                </a:lnTo>
                <a:close/>
                <a:moveTo>
                  <a:pt x="14848" y="17963"/>
                </a:moveTo>
                <a:lnTo>
                  <a:pt x="13487" y="19189"/>
                </a:lnTo>
                <a:lnTo>
                  <a:pt x="13487" y="17123"/>
                </a:lnTo>
                <a:lnTo>
                  <a:pt x="14848" y="15898"/>
                </a:lnTo>
                <a:lnTo>
                  <a:pt x="14848" y="17963"/>
                </a:lnTo>
                <a:close/>
                <a:moveTo>
                  <a:pt x="13460" y="14592"/>
                </a:moveTo>
                <a:lnTo>
                  <a:pt x="14826" y="15822"/>
                </a:lnTo>
                <a:lnTo>
                  <a:pt x="13460" y="17052"/>
                </a:lnTo>
                <a:lnTo>
                  <a:pt x="12093" y="15822"/>
                </a:lnTo>
                <a:lnTo>
                  <a:pt x="13460" y="14592"/>
                </a:lnTo>
                <a:close/>
                <a:moveTo>
                  <a:pt x="12069" y="15898"/>
                </a:moveTo>
                <a:lnTo>
                  <a:pt x="13430" y="17123"/>
                </a:lnTo>
                <a:lnTo>
                  <a:pt x="13430" y="19189"/>
                </a:lnTo>
                <a:lnTo>
                  <a:pt x="12779" y="18604"/>
                </a:lnTo>
                <a:lnTo>
                  <a:pt x="12069" y="17963"/>
                </a:lnTo>
                <a:lnTo>
                  <a:pt x="12069" y="15898"/>
                </a:lnTo>
                <a:close/>
                <a:moveTo>
                  <a:pt x="13406" y="19264"/>
                </a:moveTo>
                <a:lnTo>
                  <a:pt x="12039" y="20494"/>
                </a:lnTo>
                <a:lnTo>
                  <a:pt x="10672" y="19264"/>
                </a:lnTo>
                <a:lnTo>
                  <a:pt x="12039" y="18034"/>
                </a:lnTo>
                <a:lnTo>
                  <a:pt x="13406" y="19264"/>
                </a:lnTo>
                <a:close/>
                <a:moveTo>
                  <a:pt x="12009" y="17963"/>
                </a:moveTo>
                <a:lnTo>
                  <a:pt x="11298" y="18604"/>
                </a:lnTo>
                <a:lnTo>
                  <a:pt x="10648" y="19188"/>
                </a:lnTo>
                <a:lnTo>
                  <a:pt x="10648" y="17123"/>
                </a:lnTo>
                <a:lnTo>
                  <a:pt x="12009" y="15898"/>
                </a:lnTo>
                <a:lnTo>
                  <a:pt x="12009" y="17963"/>
                </a:lnTo>
                <a:close/>
                <a:moveTo>
                  <a:pt x="10621" y="14592"/>
                </a:moveTo>
                <a:lnTo>
                  <a:pt x="11988" y="15822"/>
                </a:lnTo>
                <a:lnTo>
                  <a:pt x="10621" y="17052"/>
                </a:lnTo>
                <a:lnTo>
                  <a:pt x="9254" y="15822"/>
                </a:lnTo>
                <a:lnTo>
                  <a:pt x="10621" y="14592"/>
                </a:lnTo>
                <a:close/>
                <a:moveTo>
                  <a:pt x="9230" y="15898"/>
                </a:moveTo>
                <a:lnTo>
                  <a:pt x="10591" y="17123"/>
                </a:lnTo>
                <a:lnTo>
                  <a:pt x="10591" y="19189"/>
                </a:lnTo>
                <a:lnTo>
                  <a:pt x="9913" y="18576"/>
                </a:lnTo>
                <a:lnTo>
                  <a:pt x="9233" y="17963"/>
                </a:lnTo>
                <a:lnTo>
                  <a:pt x="9233" y="15898"/>
                </a:lnTo>
                <a:close/>
                <a:moveTo>
                  <a:pt x="10567" y="19264"/>
                </a:moveTo>
                <a:lnTo>
                  <a:pt x="9200" y="20494"/>
                </a:lnTo>
                <a:lnTo>
                  <a:pt x="7833" y="19264"/>
                </a:lnTo>
                <a:lnTo>
                  <a:pt x="9200" y="18034"/>
                </a:lnTo>
                <a:lnTo>
                  <a:pt x="10567" y="19264"/>
                </a:lnTo>
                <a:close/>
                <a:moveTo>
                  <a:pt x="9170" y="17963"/>
                </a:moveTo>
                <a:lnTo>
                  <a:pt x="8459" y="18604"/>
                </a:lnTo>
                <a:lnTo>
                  <a:pt x="7809" y="19188"/>
                </a:lnTo>
                <a:lnTo>
                  <a:pt x="7809" y="17123"/>
                </a:lnTo>
                <a:lnTo>
                  <a:pt x="9170" y="15898"/>
                </a:lnTo>
                <a:lnTo>
                  <a:pt x="9170" y="17963"/>
                </a:lnTo>
                <a:close/>
                <a:moveTo>
                  <a:pt x="7779" y="14592"/>
                </a:moveTo>
                <a:lnTo>
                  <a:pt x="9146" y="15822"/>
                </a:lnTo>
                <a:lnTo>
                  <a:pt x="7779" y="17052"/>
                </a:lnTo>
                <a:lnTo>
                  <a:pt x="6412" y="15822"/>
                </a:lnTo>
                <a:lnTo>
                  <a:pt x="7779" y="14592"/>
                </a:lnTo>
                <a:close/>
                <a:moveTo>
                  <a:pt x="6391" y="15898"/>
                </a:moveTo>
                <a:lnTo>
                  <a:pt x="7752" y="17123"/>
                </a:lnTo>
                <a:lnTo>
                  <a:pt x="7752" y="19189"/>
                </a:lnTo>
                <a:lnTo>
                  <a:pt x="7102" y="18604"/>
                </a:lnTo>
                <a:lnTo>
                  <a:pt x="6391" y="17963"/>
                </a:lnTo>
                <a:lnTo>
                  <a:pt x="6391" y="15898"/>
                </a:lnTo>
                <a:close/>
                <a:moveTo>
                  <a:pt x="6361" y="18034"/>
                </a:moveTo>
                <a:lnTo>
                  <a:pt x="7728" y="19264"/>
                </a:lnTo>
                <a:lnTo>
                  <a:pt x="6361" y="20494"/>
                </a:lnTo>
                <a:lnTo>
                  <a:pt x="4994" y="19264"/>
                </a:lnTo>
                <a:lnTo>
                  <a:pt x="6361" y="18034"/>
                </a:lnTo>
                <a:close/>
                <a:moveTo>
                  <a:pt x="4889" y="19264"/>
                </a:moveTo>
                <a:lnTo>
                  <a:pt x="3522" y="20494"/>
                </a:lnTo>
                <a:lnTo>
                  <a:pt x="2155" y="19264"/>
                </a:lnTo>
                <a:lnTo>
                  <a:pt x="3522" y="18034"/>
                </a:lnTo>
                <a:lnTo>
                  <a:pt x="4889" y="19264"/>
                </a:lnTo>
                <a:close/>
                <a:moveTo>
                  <a:pt x="3492" y="17963"/>
                </a:moveTo>
                <a:lnTo>
                  <a:pt x="2782" y="18604"/>
                </a:lnTo>
                <a:lnTo>
                  <a:pt x="2131" y="19188"/>
                </a:lnTo>
                <a:lnTo>
                  <a:pt x="2131" y="17123"/>
                </a:lnTo>
                <a:lnTo>
                  <a:pt x="3492" y="15898"/>
                </a:lnTo>
                <a:lnTo>
                  <a:pt x="3492" y="17963"/>
                </a:lnTo>
                <a:close/>
                <a:moveTo>
                  <a:pt x="2101" y="14592"/>
                </a:moveTo>
                <a:lnTo>
                  <a:pt x="3468" y="15822"/>
                </a:lnTo>
                <a:lnTo>
                  <a:pt x="2101" y="17052"/>
                </a:lnTo>
                <a:lnTo>
                  <a:pt x="735" y="15822"/>
                </a:lnTo>
                <a:lnTo>
                  <a:pt x="2101" y="14592"/>
                </a:lnTo>
                <a:close/>
                <a:moveTo>
                  <a:pt x="1421" y="18604"/>
                </a:moveTo>
                <a:lnTo>
                  <a:pt x="710" y="17963"/>
                </a:lnTo>
                <a:lnTo>
                  <a:pt x="710" y="15898"/>
                </a:lnTo>
                <a:lnTo>
                  <a:pt x="2071" y="17123"/>
                </a:lnTo>
                <a:lnTo>
                  <a:pt x="2071" y="19189"/>
                </a:lnTo>
                <a:lnTo>
                  <a:pt x="1421" y="18604"/>
                </a:lnTo>
                <a:close/>
                <a:moveTo>
                  <a:pt x="3" y="3733"/>
                </a:moveTo>
                <a:lnTo>
                  <a:pt x="3" y="3828"/>
                </a:lnTo>
                <a:lnTo>
                  <a:pt x="680" y="3215"/>
                </a:lnTo>
                <a:lnTo>
                  <a:pt x="2047" y="4445"/>
                </a:lnTo>
                <a:lnTo>
                  <a:pt x="680" y="5675"/>
                </a:lnTo>
                <a:lnTo>
                  <a:pt x="3" y="5062"/>
                </a:lnTo>
                <a:lnTo>
                  <a:pt x="3" y="5157"/>
                </a:lnTo>
                <a:lnTo>
                  <a:pt x="650" y="5742"/>
                </a:lnTo>
                <a:lnTo>
                  <a:pt x="650" y="7808"/>
                </a:lnTo>
                <a:lnTo>
                  <a:pt x="3" y="7223"/>
                </a:lnTo>
                <a:lnTo>
                  <a:pt x="3" y="7318"/>
                </a:lnTo>
                <a:lnTo>
                  <a:pt x="680" y="7931"/>
                </a:lnTo>
                <a:lnTo>
                  <a:pt x="2101" y="6650"/>
                </a:lnTo>
                <a:lnTo>
                  <a:pt x="3522" y="7931"/>
                </a:lnTo>
                <a:lnTo>
                  <a:pt x="4958" y="6638"/>
                </a:lnTo>
                <a:lnTo>
                  <a:pt x="4940" y="6606"/>
                </a:lnTo>
                <a:lnTo>
                  <a:pt x="4970" y="6606"/>
                </a:lnTo>
                <a:lnTo>
                  <a:pt x="4970" y="4469"/>
                </a:lnTo>
                <a:lnTo>
                  <a:pt x="4994" y="4449"/>
                </a:lnTo>
                <a:lnTo>
                  <a:pt x="4994" y="4449"/>
                </a:lnTo>
                <a:lnTo>
                  <a:pt x="6361" y="3219"/>
                </a:lnTo>
                <a:lnTo>
                  <a:pt x="7728" y="4449"/>
                </a:lnTo>
                <a:lnTo>
                  <a:pt x="7728" y="4449"/>
                </a:lnTo>
                <a:lnTo>
                  <a:pt x="7752" y="4469"/>
                </a:lnTo>
                <a:lnTo>
                  <a:pt x="7752" y="6610"/>
                </a:lnTo>
                <a:lnTo>
                  <a:pt x="7782" y="6610"/>
                </a:lnTo>
                <a:lnTo>
                  <a:pt x="7764" y="6642"/>
                </a:lnTo>
                <a:lnTo>
                  <a:pt x="9200" y="7935"/>
                </a:lnTo>
                <a:lnTo>
                  <a:pt x="10621" y="6653"/>
                </a:lnTo>
                <a:lnTo>
                  <a:pt x="12042" y="7935"/>
                </a:lnTo>
                <a:lnTo>
                  <a:pt x="13478" y="6642"/>
                </a:lnTo>
                <a:lnTo>
                  <a:pt x="13460" y="6610"/>
                </a:lnTo>
                <a:lnTo>
                  <a:pt x="13490" y="6610"/>
                </a:lnTo>
                <a:lnTo>
                  <a:pt x="13490" y="4469"/>
                </a:lnTo>
                <a:lnTo>
                  <a:pt x="13514" y="4449"/>
                </a:lnTo>
                <a:lnTo>
                  <a:pt x="13514" y="4449"/>
                </a:lnTo>
                <a:lnTo>
                  <a:pt x="14896" y="3203"/>
                </a:lnTo>
                <a:lnTo>
                  <a:pt x="14878" y="3172"/>
                </a:lnTo>
                <a:lnTo>
                  <a:pt x="14908" y="3172"/>
                </a:lnTo>
                <a:lnTo>
                  <a:pt x="14908" y="1031"/>
                </a:lnTo>
                <a:lnTo>
                  <a:pt x="14932" y="1011"/>
                </a:lnTo>
                <a:lnTo>
                  <a:pt x="14932" y="1011"/>
                </a:lnTo>
                <a:lnTo>
                  <a:pt x="16046" y="8"/>
                </a:lnTo>
                <a:lnTo>
                  <a:pt x="15940" y="8"/>
                </a:lnTo>
                <a:lnTo>
                  <a:pt x="14911" y="939"/>
                </a:lnTo>
                <a:lnTo>
                  <a:pt x="14911" y="8"/>
                </a:lnTo>
                <a:lnTo>
                  <a:pt x="14851" y="8"/>
                </a:lnTo>
                <a:lnTo>
                  <a:pt x="14851" y="939"/>
                </a:lnTo>
                <a:lnTo>
                  <a:pt x="13917" y="99"/>
                </a:lnTo>
                <a:lnTo>
                  <a:pt x="13818" y="12"/>
                </a:lnTo>
                <a:lnTo>
                  <a:pt x="13713" y="12"/>
                </a:lnTo>
                <a:lnTo>
                  <a:pt x="14827" y="1015"/>
                </a:lnTo>
                <a:lnTo>
                  <a:pt x="13460" y="2244"/>
                </a:lnTo>
                <a:lnTo>
                  <a:pt x="12093" y="1015"/>
                </a:lnTo>
                <a:lnTo>
                  <a:pt x="13207" y="12"/>
                </a:lnTo>
                <a:lnTo>
                  <a:pt x="13102" y="12"/>
                </a:lnTo>
                <a:lnTo>
                  <a:pt x="12996" y="107"/>
                </a:lnTo>
                <a:lnTo>
                  <a:pt x="12069" y="943"/>
                </a:lnTo>
                <a:lnTo>
                  <a:pt x="12069" y="12"/>
                </a:lnTo>
                <a:lnTo>
                  <a:pt x="12009" y="12"/>
                </a:lnTo>
                <a:lnTo>
                  <a:pt x="12009" y="943"/>
                </a:lnTo>
                <a:lnTo>
                  <a:pt x="11082" y="107"/>
                </a:lnTo>
                <a:lnTo>
                  <a:pt x="10976" y="12"/>
                </a:lnTo>
                <a:lnTo>
                  <a:pt x="10871" y="12"/>
                </a:lnTo>
                <a:lnTo>
                  <a:pt x="11985" y="1015"/>
                </a:lnTo>
                <a:lnTo>
                  <a:pt x="10618" y="2244"/>
                </a:lnTo>
                <a:lnTo>
                  <a:pt x="9251" y="1015"/>
                </a:lnTo>
                <a:lnTo>
                  <a:pt x="10365" y="12"/>
                </a:lnTo>
                <a:lnTo>
                  <a:pt x="10260" y="12"/>
                </a:lnTo>
                <a:lnTo>
                  <a:pt x="10160" y="99"/>
                </a:lnTo>
                <a:lnTo>
                  <a:pt x="9227" y="939"/>
                </a:lnTo>
                <a:lnTo>
                  <a:pt x="9227" y="8"/>
                </a:lnTo>
                <a:lnTo>
                  <a:pt x="9167" y="8"/>
                </a:lnTo>
                <a:lnTo>
                  <a:pt x="9167" y="939"/>
                </a:lnTo>
                <a:lnTo>
                  <a:pt x="8240" y="103"/>
                </a:lnTo>
                <a:lnTo>
                  <a:pt x="8134" y="8"/>
                </a:lnTo>
                <a:lnTo>
                  <a:pt x="8029" y="8"/>
                </a:lnTo>
                <a:lnTo>
                  <a:pt x="9143" y="1011"/>
                </a:lnTo>
                <a:lnTo>
                  <a:pt x="7776" y="2240"/>
                </a:lnTo>
                <a:lnTo>
                  <a:pt x="6415" y="1007"/>
                </a:lnTo>
                <a:lnTo>
                  <a:pt x="7529" y="4"/>
                </a:lnTo>
                <a:lnTo>
                  <a:pt x="7424" y="4"/>
                </a:lnTo>
                <a:lnTo>
                  <a:pt x="7318" y="99"/>
                </a:lnTo>
                <a:lnTo>
                  <a:pt x="6391" y="935"/>
                </a:lnTo>
                <a:lnTo>
                  <a:pt x="6391" y="4"/>
                </a:lnTo>
                <a:lnTo>
                  <a:pt x="6331" y="4"/>
                </a:lnTo>
                <a:lnTo>
                  <a:pt x="6331" y="935"/>
                </a:lnTo>
                <a:lnTo>
                  <a:pt x="5404" y="99"/>
                </a:lnTo>
                <a:lnTo>
                  <a:pt x="5298" y="4"/>
                </a:lnTo>
                <a:lnTo>
                  <a:pt x="5193" y="4"/>
                </a:lnTo>
                <a:lnTo>
                  <a:pt x="6307" y="1007"/>
                </a:lnTo>
                <a:lnTo>
                  <a:pt x="4940" y="2236"/>
                </a:lnTo>
                <a:lnTo>
                  <a:pt x="3573" y="1007"/>
                </a:lnTo>
                <a:lnTo>
                  <a:pt x="4687" y="4"/>
                </a:lnTo>
                <a:lnTo>
                  <a:pt x="4582" y="4"/>
                </a:lnTo>
                <a:lnTo>
                  <a:pt x="4483" y="92"/>
                </a:lnTo>
                <a:lnTo>
                  <a:pt x="3549" y="931"/>
                </a:lnTo>
                <a:lnTo>
                  <a:pt x="3549" y="0"/>
                </a:lnTo>
                <a:lnTo>
                  <a:pt x="3489" y="0"/>
                </a:lnTo>
                <a:lnTo>
                  <a:pt x="3489" y="931"/>
                </a:lnTo>
                <a:lnTo>
                  <a:pt x="2562" y="96"/>
                </a:lnTo>
                <a:lnTo>
                  <a:pt x="2457" y="0"/>
                </a:lnTo>
                <a:lnTo>
                  <a:pt x="2351" y="0"/>
                </a:lnTo>
                <a:lnTo>
                  <a:pt x="3465" y="1003"/>
                </a:lnTo>
                <a:lnTo>
                  <a:pt x="2098" y="2232"/>
                </a:lnTo>
                <a:lnTo>
                  <a:pt x="732" y="1003"/>
                </a:lnTo>
                <a:lnTo>
                  <a:pt x="1845" y="0"/>
                </a:lnTo>
                <a:lnTo>
                  <a:pt x="1740" y="0"/>
                </a:lnTo>
                <a:lnTo>
                  <a:pt x="1635" y="96"/>
                </a:lnTo>
                <a:lnTo>
                  <a:pt x="707" y="931"/>
                </a:lnTo>
                <a:lnTo>
                  <a:pt x="707" y="0"/>
                </a:lnTo>
                <a:lnTo>
                  <a:pt x="647" y="0"/>
                </a:lnTo>
                <a:lnTo>
                  <a:pt x="647" y="931"/>
                </a:lnTo>
                <a:lnTo>
                  <a:pt x="0" y="346"/>
                </a:lnTo>
                <a:lnTo>
                  <a:pt x="0" y="442"/>
                </a:lnTo>
                <a:lnTo>
                  <a:pt x="626" y="1003"/>
                </a:lnTo>
                <a:lnTo>
                  <a:pt x="626" y="1003"/>
                </a:lnTo>
                <a:lnTo>
                  <a:pt x="650" y="1023"/>
                </a:lnTo>
                <a:lnTo>
                  <a:pt x="650" y="3144"/>
                </a:lnTo>
                <a:lnTo>
                  <a:pt x="3" y="3733"/>
                </a:lnTo>
                <a:close/>
                <a:moveTo>
                  <a:pt x="13490" y="2308"/>
                </a:moveTo>
                <a:lnTo>
                  <a:pt x="14851" y="1082"/>
                </a:lnTo>
                <a:lnTo>
                  <a:pt x="14851" y="3148"/>
                </a:lnTo>
                <a:lnTo>
                  <a:pt x="13490" y="4373"/>
                </a:lnTo>
                <a:lnTo>
                  <a:pt x="13490" y="2308"/>
                </a:lnTo>
                <a:close/>
                <a:moveTo>
                  <a:pt x="13430" y="6590"/>
                </a:moveTo>
                <a:lnTo>
                  <a:pt x="12069" y="7815"/>
                </a:lnTo>
                <a:lnTo>
                  <a:pt x="12069" y="5750"/>
                </a:lnTo>
                <a:lnTo>
                  <a:pt x="13430" y="4525"/>
                </a:lnTo>
                <a:lnTo>
                  <a:pt x="13430" y="6590"/>
                </a:lnTo>
                <a:close/>
                <a:moveTo>
                  <a:pt x="12069" y="1082"/>
                </a:moveTo>
                <a:lnTo>
                  <a:pt x="13430" y="2308"/>
                </a:lnTo>
                <a:lnTo>
                  <a:pt x="13430" y="4373"/>
                </a:lnTo>
                <a:lnTo>
                  <a:pt x="12776" y="3784"/>
                </a:lnTo>
                <a:lnTo>
                  <a:pt x="12072" y="3148"/>
                </a:lnTo>
                <a:lnTo>
                  <a:pt x="12072" y="1082"/>
                </a:lnTo>
                <a:close/>
                <a:moveTo>
                  <a:pt x="12039" y="3215"/>
                </a:moveTo>
                <a:lnTo>
                  <a:pt x="13406" y="4445"/>
                </a:lnTo>
                <a:lnTo>
                  <a:pt x="12039" y="5675"/>
                </a:lnTo>
                <a:lnTo>
                  <a:pt x="10672" y="4445"/>
                </a:lnTo>
                <a:lnTo>
                  <a:pt x="12039" y="3215"/>
                </a:lnTo>
                <a:close/>
                <a:moveTo>
                  <a:pt x="10651" y="2308"/>
                </a:moveTo>
                <a:lnTo>
                  <a:pt x="12012" y="1082"/>
                </a:lnTo>
                <a:lnTo>
                  <a:pt x="12012" y="3148"/>
                </a:lnTo>
                <a:lnTo>
                  <a:pt x="11307" y="3784"/>
                </a:lnTo>
                <a:lnTo>
                  <a:pt x="10654" y="4373"/>
                </a:lnTo>
                <a:lnTo>
                  <a:pt x="10654" y="2308"/>
                </a:lnTo>
                <a:close/>
                <a:moveTo>
                  <a:pt x="10651" y="4525"/>
                </a:moveTo>
                <a:lnTo>
                  <a:pt x="12012" y="5750"/>
                </a:lnTo>
                <a:lnTo>
                  <a:pt x="12012" y="7815"/>
                </a:lnTo>
                <a:lnTo>
                  <a:pt x="10651" y="6590"/>
                </a:lnTo>
                <a:lnTo>
                  <a:pt x="10651" y="4525"/>
                </a:lnTo>
                <a:close/>
                <a:moveTo>
                  <a:pt x="10591" y="6590"/>
                </a:moveTo>
                <a:lnTo>
                  <a:pt x="9230" y="7815"/>
                </a:lnTo>
                <a:lnTo>
                  <a:pt x="9230" y="5750"/>
                </a:lnTo>
                <a:lnTo>
                  <a:pt x="10591" y="4525"/>
                </a:lnTo>
                <a:lnTo>
                  <a:pt x="10591" y="6590"/>
                </a:lnTo>
                <a:close/>
                <a:moveTo>
                  <a:pt x="9230" y="1082"/>
                </a:moveTo>
                <a:lnTo>
                  <a:pt x="10591" y="2308"/>
                </a:lnTo>
                <a:lnTo>
                  <a:pt x="10591" y="4373"/>
                </a:lnTo>
                <a:lnTo>
                  <a:pt x="9919" y="3768"/>
                </a:lnTo>
                <a:lnTo>
                  <a:pt x="9233" y="3148"/>
                </a:lnTo>
                <a:lnTo>
                  <a:pt x="9233" y="1082"/>
                </a:lnTo>
                <a:close/>
                <a:moveTo>
                  <a:pt x="9200" y="3215"/>
                </a:moveTo>
                <a:lnTo>
                  <a:pt x="10567" y="4445"/>
                </a:lnTo>
                <a:lnTo>
                  <a:pt x="9200" y="5675"/>
                </a:lnTo>
                <a:lnTo>
                  <a:pt x="7833" y="4445"/>
                </a:lnTo>
                <a:lnTo>
                  <a:pt x="9200" y="3215"/>
                </a:lnTo>
                <a:close/>
                <a:moveTo>
                  <a:pt x="7809" y="2308"/>
                </a:moveTo>
                <a:lnTo>
                  <a:pt x="9170" y="1082"/>
                </a:lnTo>
                <a:lnTo>
                  <a:pt x="9170" y="3148"/>
                </a:lnTo>
                <a:lnTo>
                  <a:pt x="8465" y="3784"/>
                </a:lnTo>
                <a:lnTo>
                  <a:pt x="7812" y="4373"/>
                </a:lnTo>
                <a:lnTo>
                  <a:pt x="7812" y="2308"/>
                </a:lnTo>
                <a:close/>
                <a:moveTo>
                  <a:pt x="7809" y="4525"/>
                </a:moveTo>
                <a:lnTo>
                  <a:pt x="9170" y="5750"/>
                </a:lnTo>
                <a:lnTo>
                  <a:pt x="9170" y="7815"/>
                </a:lnTo>
                <a:lnTo>
                  <a:pt x="7809" y="6590"/>
                </a:lnTo>
                <a:lnTo>
                  <a:pt x="7809" y="4525"/>
                </a:lnTo>
                <a:close/>
                <a:moveTo>
                  <a:pt x="6391" y="1082"/>
                </a:moveTo>
                <a:lnTo>
                  <a:pt x="7752" y="2308"/>
                </a:lnTo>
                <a:lnTo>
                  <a:pt x="7752" y="4373"/>
                </a:lnTo>
                <a:lnTo>
                  <a:pt x="6391" y="3148"/>
                </a:lnTo>
                <a:lnTo>
                  <a:pt x="6391" y="1082"/>
                </a:lnTo>
                <a:close/>
                <a:moveTo>
                  <a:pt x="4970" y="2308"/>
                </a:moveTo>
                <a:lnTo>
                  <a:pt x="6331" y="1082"/>
                </a:lnTo>
                <a:lnTo>
                  <a:pt x="6331" y="3148"/>
                </a:lnTo>
                <a:lnTo>
                  <a:pt x="4970" y="4373"/>
                </a:lnTo>
                <a:lnTo>
                  <a:pt x="4970" y="2308"/>
                </a:lnTo>
                <a:close/>
                <a:moveTo>
                  <a:pt x="4910" y="6590"/>
                </a:moveTo>
                <a:lnTo>
                  <a:pt x="3549" y="7815"/>
                </a:lnTo>
                <a:lnTo>
                  <a:pt x="3549" y="5750"/>
                </a:lnTo>
                <a:lnTo>
                  <a:pt x="4910" y="4525"/>
                </a:lnTo>
                <a:lnTo>
                  <a:pt x="4910" y="6590"/>
                </a:lnTo>
                <a:close/>
                <a:moveTo>
                  <a:pt x="3552" y="1082"/>
                </a:moveTo>
                <a:lnTo>
                  <a:pt x="4913" y="2308"/>
                </a:lnTo>
                <a:lnTo>
                  <a:pt x="4913" y="4373"/>
                </a:lnTo>
                <a:lnTo>
                  <a:pt x="4242" y="3768"/>
                </a:lnTo>
                <a:lnTo>
                  <a:pt x="3555" y="3148"/>
                </a:lnTo>
                <a:lnTo>
                  <a:pt x="3555" y="1082"/>
                </a:lnTo>
                <a:close/>
                <a:moveTo>
                  <a:pt x="3522" y="3215"/>
                </a:moveTo>
                <a:lnTo>
                  <a:pt x="4889" y="4445"/>
                </a:lnTo>
                <a:lnTo>
                  <a:pt x="3522" y="5675"/>
                </a:lnTo>
                <a:lnTo>
                  <a:pt x="2155" y="4445"/>
                </a:lnTo>
                <a:lnTo>
                  <a:pt x="3522" y="3215"/>
                </a:lnTo>
                <a:close/>
                <a:moveTo>
                  <a:pt x="2131" y="2308"/>
                </a:moveTo>
                <a:lnTo>
                  <a:pt x="3492" y="1082"/>
                </a:lnTo>
                <a:lnTo>
                  <a:pt x="3492" y="3148"/>
                </a:lnTo>
                <a:lnTo>
                  <a:pt x="2788" y="3784"/>
                </a:lnTo>
                <a:lnTo>
                  <a:pt x="2134" y="4373"/>
                </a:lnTo>
                <a:lnTo>
                  <a:pt x="2134" y="2308"/>
                </a:lnTo>
                <a:close/>
                <a:moveTo>
                  <a:pt x="2131" y="4525"/>
                </a:moveTo>
                <a:lnTo>
                  <a:pt x="3492" y="5750"/>
                </a:lnTo>
                <a:lnTo>
                  <a:pt x="3492" y="7815"/>
                </a:lnTo>
                <a:lnTo>
                  <a:pt x="2131" y="6590"/>
                </a:lnTo>
                <a:lnTo>
                  <a:pt x="2131" y="4525"/>
                </a:lnTo>
                <a:close/>
                <a:moveTo>
                  <a:pt x="2071" y="6590"/>
                </a:moveTo>
                <a:lnTo>
                  <a:pt x="710" y="7815"/>
                </a:lnTo>
                <a:lnTo>
                  <a:pt x="710" y="5750"/>
                </a:lnTo>
                <a:lnTo>
                  <a:pt x="2071" y="4525"/>
                </a:lnTo>
                <a:lnTo>
                  <a:pt x="2071" y="6590"/>
                </a:lnTo>
                <a:close/>
                <a:moveTo>
                  <a:pt x="710" y="1082"/>
                </a:moveTo>
                <a:lnTo>
                  <a:pt x="2071" y="2308"/>
                </a:lnTo>
                <a:lnTo>
                  <a:pt x="2071" y="4373"/>
                </a:lnTo>
                <a:lnTo>
                  <a:pt x="1418" y="3784"/>
                </a:lnTo>
                <a:lnTo>
                  <a:pt x="713" y="3148"/>
                </a:lnTo>
                <a:lnTo>
                  <a:pt x="713" y="1082"/>
                </a:lnTo>
                <a:close/>
                <a:moveTo>
                  <a:pt x="17665" y="1007"/>
                </a:moveTo>
                <a:lnTo>
                  <a:pt x="17665" y="1007"/>
                </a:lnTo>
                <a:lnTo>
                  <a:pt x="17689" y="1027"/>
                </a:lnTo>
                <a:lnTo>
                  <a:pt x="17689" y="3168"/>
                </a:lnTo>
                <a:lnTo>
                  <a:pt x="17720" y="3168"/>
                </a:lnTo>
                <a:lnTo>
                  <a:pt x="17701" y="3199"/>
                </a:lnTo>
                <a:lnTo>
                  <a:pt x="19083" y="4445"/>
                </a:lnTo>
                <a:lnTo>
                  <a:pt x="19083" y="4445"/>
                </a:lnTo>
                <a:lnTo>
                  <a:pt x="19107" y="4465"/>
                </a:lnTo>
                <a:lnTo>
                  <a:pt x="19107" y="6606"/>
                </a:lnTo>
                <a:lnTo>
                  <a:pt x="19137" y="6606"/>
                </a:lnTo>
                <a:lnTo>
                  <a:pt x="19119" y="6638"/>
                </a:lnTo>
                <a:lnTo>
                  <a:pt x="20555" y="7931"/>
                </a:lnTo>
                <a:lnTo>
                  <a:pt x="21588" y="7000"/>
                </a:lnTo>
                <a:lnTo>
                  <a:pt x="21588" y="6904"/>
                </a:lnTo>
                <a:lnTo>
                  <a:pt x="20586" y="7808"/>
                </a:lnTo>
                <a:lnTo>
                  <a:pt x="20586" y="5742"/>
                </a:lnTo>
                <a:lnTo>
                  <a:pt x="21588" y="4839"/>
                </a:lnTo>
                <a:lnTo>
                  <a:pt x="21588" y="4747"/>
                </a:lnTo>
                <a:lnTo>
                  <a:pt x="20555" y="5679"/>
                </a:lnTo>
                <a:lnTo>
                  <a:pt x="19189" y="4449"/>
                </a:lnTo>
                <a:lnTo>
                  <a:pt x="20555" y="3219"/>
                </a:lnTo>
                <a:lnTo>
                  <a:pt x="21588" y="4150"/>
                </a:lnTo>
                <a:lnTo>
                  <a:pt x="21588" y="4055"/>
                </a:lnTo>
                <a:lnTo>
                  <a:pt x="21290" y="3788"/>
                </a:lnTo>
                <a:lnTo>
                  <a:pt x="20585" y="3152"/>
                </a:lnTo>
                <a:lnTo>
                  <a:pt x="20585" y="1086"/>
                </a:lnTo>
                <a:lnTo>
                  <a:pt x="21588" y="1990"/>
                </a:lnTo>
                <a:lnTo>
                  <a:pt x="21588" y="1894"/>
                </a:lnTo>
                <a:lnTo>
                  <a:pt x="20610" y="1011"/>
                </a:lnTo>
                <a:lnTo>
                  <a:pt x="21588" y="127"/>
                </a:lnTo>
                <a:lnTo>
                  <a:pt x="21588" y="32"/>
                </a:lnTo>
                <a:lnTo>
                  <a:pt x="21513" y="99"/>
                </a:lnTo>
                <a:lnTo>
                  <a:pt x="20585" y="935"/>
                </a:lnTo>
                <a:lnTo>
                  <a:pt x="20585" y="4"/>
                </a:lnTo>
                <a:lnTo>
                  <a:pt x="20525" y="4"/>
                </a:lnTo>
                <a:lnTo>
                  <a:pt x="20525" y="935"/>
                </a:lnTo>
                <a:lnTo>
                  <a:pt x="19592" y="96"/>
                </a:lnTo>
                <a:lnTo>
                  <a:pt x="19493" y="8"/>
                </a:lnTo>
                <a:lnTo>
                  <a:pt x="19387" y="8"/>
                </a:lnTo>
                <a:lnTo>
                  <a:pt x="20501" y="1011"/>
                </a:lnTo>
                <a:lnTo>
                  <a:pt x="19134" y="2240"/>
                </a:lnTo>
                <a:lnTo>
                  <a:pt x="17768" y="1011"/>
                </a:lnTo>
                <a:lnTo>
                  <a:pt x="18882" y="8"/>
                </a:lnTo>
                <a:lnTo>
                  <a:pt x="18776" y="8"/>
                </a:lnTo>
                <a:lnTo>
                  <a:pt x="18671" y="103"/>
                </a:lnTo>
                <a:lnTo>
                  <a:pt x="17744" y="939"/>
                </a:lnTo>
                <a:lnTo>
                  <a:pt x="17744" y="8"/>
                </a:lnTo>
                <a:lnTo>
                  <a:pt x="17683" y="8"/>
                </a:lnTo>
                <a:lnTo>
                  <a:pt x="17683" y="939"/>
                </a:lnTo>
                <a:lnTo>
                  <a:pt x="16654" y="8"/>
                </a:lnTo>
                <a:lnTo>
                  <a:pt x="16548" y="8"/>
                </a:lnTo>
                <a:lnTo>
                  <a:pt x="17665" y="1007"/>
                </a:lnTo>
                <a:close/>
                <a:moveTo>
                  <a:pt x="19168" y="2308"/>
                </a:moveTo>
                <a:lnTo>
                  <a:pt x="20528" y="1082"/>
                </a:lnTo>
                <a:lnTo>
                  <a:pt x="20528" y="3148"/>
                </a:lnTo>
                <a:lnTo>
                  <a:pt x="19842" y="3768"/>
                </a:lnTo>
                <a:lnTo>
                  <a:pt x="19171" y="4373"/>
                </a:lnTo>
                <a:lnTo>
                  <a:pt x="19171" y="2308"/>
                </a:lnTo>
                <a:close/>
                <a:moveTo>
                  <a:pt x="19168" y="4525"/>
                </a:moveTo>
                <a:lnTo>
                  <a:pt x="20528" y="5750"/>
                </a:lnTo>
                <a:lnTo>
                  <a:pt x="20528" y="7815"/>
                </a:lnTo>
                <a:lnTo>
                  <a:pt x="19168" y="6590"/>
                </a:lnTo>
                <a:lnTo>
                  <a:pt x="19168" y="4525"/>
                </a:lnTo>
                <a:close/>
                <a:moveTo>
                  <a:pt x="17750" y="1082"/>
                </a:moveTo>
                <a:lnTo>
                  <a:pt x="19110" y="2308"/>
                </a:lnTo>
                <a:lnTo>
                  <a:pt x="19110" y="4373"/>
                </a:lnTo>
                <a:lnTo>
                  <a:pt x="17750" y="3148"/>
                </a:lnTo>
                <a:lnTo>
                  <a:pt x="17750" y="10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=""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9126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=""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="" xmlns:a16="http://schemas.microsoft.com/office/drawing/2014/main" id="{10D2E1CE-D7CF-D246-B586-D3A7F85E6E74}"/>
              </a:ext>
            </a:extLst>
          </p:cNvPr>
          <p:cNvSpPr/>
          <p:nvPr userDrawn="1"/>
        </p:nvSpPr>
        <p:spPr>
          <a:xfrm>
            <a:off x="1" y="1"/>
            <a:ext cx="9144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6" y="21596"/>
                </a:moveTo>
                <a:lnTo>
                  <a:pt x="12" y="21043"/>
                </a:lnTo>
                <a:lnTo>
                  <a:pt x="12" y="20947"/>
                </a:lnTo>
                <a:lnTo>
                  <a:pt x="734" y="21596"/>
                </a:lnTo>
                <a:lnTo>
                  <a:pt x="626" y="21596"/>
                </a:lnTo>
                <a:close/>
                <a:moveTo>
                  <a:pt x="21594" y="20820"/>
                </a:moveTo>
                <a:lnTo>
                  <a:pt x="20730" y="21600"/>
                </a:lnTo>
                <a:lnTo>
                  <a:pt x="20838" y="21600"/>
                </a:lnTo>
                <a:lnTo>
                  <a:pt x="21594" y="20919"/>
                </a:lnTo>
                <a:lnTo>
                  <a:pt x="21594" y="20820"/>
                </a:lnTo>
                <a:close/>
                <a:moveTo>
                  <a:pt x="6475" y="1055"/>
                </a:moveTo>
                <a:lnTo>
                  <a:pt x="7642" y="0"/>
                </a:lnTo>
                <a:lnTo>
                  <a:pt x="7537" y="0"/>
                </a:lnTo>
                <a:lnTo>
                  <a:pt x="6508" y="931"/>
                </a:lnTo>
                <a:lnTo>
                  <a:pt x="6508" y="0"/>
                </a:lnTo>
                <a:lnTo>
                  <a:pt x="6448" y="0"/>
                </a:lnTo>
                <a:lnTo>
                  <a:pt x="6448" y="931"/>
                </a:lnTo>
                <a:lnTo>
                  <a:pt x="5418" y="0"/>
                </a:lnTo>
                <a:lnTo>
                  <a:pt x="5313" y="0"/>
                </a:lnTo>
                <a:lnTo>
                  <a:pt x="6475" y="1055"/>
                </a:lnTo>
                <a:close/>
                <a:moveTo>
                  <a:pt x="12" y="1262"/>
                </a:moveTo>
                <a:lnTo>
                  <a:pt x="798" y="1970"/>
                </a:lnTo>
                <a:lnTo>
                  <a:pt x="2233" y="677"/>
                </a:lnTo>
                <a:lnTo>
                  <a:pt x="2215" y="645"/>
                </a:lnTo>
                <a:lnTo>
                  <a:pt x="2246" y="645"/>
                </a:lnTo>
                <a:lnTo>
                  <a:pt x="2246" y="4"/>
                </a:lnTo>
                <a:lnTo>
                  <a:pt x="2185" y="4"/>
                </a:lnTo>
                <a:lnTo>
                  <a:pt x="2185" y="625"/>
                </a:lnTo>
                <a:lnTo>
                  <a:pt x="825" y="1851"/>
                </a:lnTo>
                <a:lnTo>
                  <a:pt x="825" y="4"/>
                </a:lnTo>
                <a:lnTo>
                  <a:pt x="765" y="4"/>
                </a:lnTo>
                <a:lnTo>
                  <a:pt x="765" y="1851"/>
                </a:lnTo>
                <a:lnTo>
                  <a:pt x="9" y="1170"/>
                </a:lnTo>
                <a:lnTo>
                  <a:pt x="9" y="1262"/>
                </a:lnTo>
                <a:close/>
                <a:moveTo>
                  <a:pt x="16664" y="4"/>
                </a:moveTo>
                <a:lnTo>
                  <a:pt x="16769" y="4"/>
                </a:lnTo>
                <a:lnTo>
                  <a:pt x="17798" y="935"/>
                </a:lnTo>
                <a:lnTo>
                  <a:pt x="17798" y="4"/>
                </a:lnTo>
                <a:lnTo>
                  <a:pt x="17859" y="4"/>
                </a:lnTo>
                <a:lnTo>
                  <a:pt x="17859" y="935"/>
                </a:lnTo>
                <a:lnTo>
                  <a:pt x="18786" y="100"/>
                </a:lnTo>
                <a:lnTo>
                  <a:pt x="18888" y="8"/>
                </a:lnTo>
                <a:lnTo>
                  <a:pt x="18996" y="8"/>
                </a:lnTo>
                <a:lnTo>
                  <a:pt x="17883" y="1011"/>
                </a:lnTo>
                <a:lnTo>
                  <a:pt x="19249" y="2241"/>
                </a:lnTo>
                <a:lnTo>
                  <a:pt x="20616" y="1011"/>
                </a:lnTo>
                <a:lnTo>
                  <a:pt x="19502" y="8"/>
                </a:lnTo>
                <a:lnTo>
                  <a:pt x="19610" y="8"/>
                </a:lnTo>
                <a:lnTo>
                  <a:pt x="19713" y="100"/>
                </a:lnTo>
                <a:lnTo>
                  <a:pt x="20640" y="935"/>
                </a:lnTo>
                <a:lnTo>
                  <a:pt x="20640" y="4"/>
                </a:lnTo>
                <a:lnTo>
                  <a:pt x="20700" y="4"/>
                </a:lnTo>
                <a:lnTo>
                  <a:pt x="20700" y="935"/>
                </a:lnTo>
                <a:lnTo>
                  <a:pt x="21597" y="127"/>
                </a:lnTo>
                <a:lnTo>
                  <a:pt x="21597" y="223"/>
                </a:lnTo>
                <a:lnTo>
                  <a:pt x="20724" y="1011"/>
                </a:lnTo>
                <a:lnTo>
                  <a:pt x="21597" y="1799"/>
                </a:lnTo>
                <a:lnTo>
                  <a:pt x="21597" y="1895"/>
                </a:lnTo>
                <a:lnTo>
                  <a:pt x="20700" y="1087"/>
                </a:lnTo>
                <a:lnTo>
                  <a:pt x="20700" y="3152"/>
                </a:lnTo>
                <a:lnTo>
                  <a:pt x="21597" y="3960"/>
                </a:lnTo>
                <a:lnTo>
                  <a:pt x="21597" y="4056"/>
                </a:lnTo>
                <a:lnTo>
                  <a:pt x="20670" y="3220"/>
                </a:lnTo>
                <a:lnTo>
                  <a:pt x="19249" y="4501"/>
                </a:lnTo>
                <a:lnTo>
                  <a:pt x="17813" y="3208"/>
                </a:lnTo>
                <a:lnTo>
                  <a:pt x="17831" y="3176"/>
                </a:lnTo>
                <a:lnTo>
                  <a:pt x="17801" y="3176"/>
                </a:lnTo>
                <a:lnTo>
                  <a:pt x="17801" y="1035"/>
                </a:lnTo>
                <a:lnTo>
                  <a:pt x="17777" y="1015"/>
                </a:lnTo>
                <a:lnTo>
                  <a:pt x="17777" y="1015"/>
                </a:lnTo>
                <a:lnTo>
                  <a:pt x="16664" y="4"/>
                </a:lnTo>
                <a:close/>
                <a:moveTo>
                  <a:pt x="19279" y="4374"/>
                </a:moveTo>
                <a:lnTo>
                  <a:pt x="20640" y="3148"/>
                </a:lnTo>
                <a:lnTo>
                  <a:pt x="20640" y="1083"/>
                </a:lnTo>
                <a:lnTo>
                  <a:pt x="19279" y="2308"/>
                </a:lnTo>
                <a:lnTo>
                  <a:pt x="19279" y="4374"/>
                </a:lnTo>
                <a:close/>
                <a:moveTo>
                  <a:pt x="17862" y="3148"/>
                </a:moveTo>
                <a:lnTo>
                  <a:pt x="19222" y="4374"/>
                </a:lnTo>
                <a:lnTo>
                  <a:pt x="19222" y="2308"/>
                </a:lnTo>
                <a:lnTo>
                  <a:pt x="17862" y="1083"/>
                </a:lnTo>
                <a:lnTo>
                  <a:pt x="17862" y="3148"/>
                </a:lnTo>
                <a:close/>
                <a:moveTo>
                  <a:pt x="20640" y="17003"/>
                </a:moveTo>
                <a:lnTo>
                  <a:pt x="20640" y="19124"/>
                </a:lnTo>
                <a:lnTo>
                  <a:pt x="19249" y="20378"/>
                </a:lnTo>
                <a:lnTo>
                  <a:pt x="17828" y="19097"/>
                </a:lnTo>
                <a:lnTo>
                  <a:pt x="16408" y="20378"/>
                </a:lnTo>
                <a:lnTo>
                  <a:pt x="14987" y="19097"/>
                </a:lnTo>
                <a:lnTo>
                  <a:pt x="13515" y="20426"/>
                </a:lnTo>
                <a:lnTo>
                  <a:pt x="13539" y="20446"/>
                </a:lnTo>
                <a:lnTo>
                  <a:pt x="13539" y="21600"/>
                </a:lnTo>
                <a:lnTo>
                  <a:pt x="13599" y="21600"/>
                </a:lnTo>
                <a:lnTo>
                  <a:pt x="13599" y="20501"/>
                </a:lnTo>
                <a:lnTo>
                  <a:pt x="14818" y="21600"/>
                </a:lnTo>
                <a:lnTo>
                  <a:pt x="14927" y="21600"/>
                </a:lnTo>
                <a:lnTo>
                  <a:pt x="13623" y="20426"/>
                </a:lnTo>
                <a:lnTo>
                  <a:pt x="14990" y="19196"/>
                </a:lnTo>
                <a:lnTo>
                  <a:pt x="16357" y="20426"/>
                </a:lnTo>
                <a:lnTo>
                  <a:pt x="15053" y="21600"/>
                </a:lnTo>
                <a:lnTo>
                  <a:pt x="15162" y="21600"/>
                </a:lnTo>
                <a:lnTo>
                  <a:pt x="16381" y="20501"/>
                </a:lnTo>
                <a:lnTo>
                  <a:pt x="16381" y="21600"/>
                </a:lnTo>
                <a:lnTo>
                  <a:pt x="16441" y="21600"/>
                </a:lnTo>
                <a:lnTo>
                  <a:pt x="16441" y="20501"/>
                </a:lnTo>
                <a:lnTo>
                  <a:pt x="17660" y="21600"/>
                </a:lnTo>
                <a:lnTo>
                  <a:pt x="17768" y="21600"/>
                </a:lnTo>
                <a:lnTo>
                  <a:pt x="16465" y="20426"/>
                </a:lnTo>
                <a:lnTo>
                  <a:pt x="17831" y="19196"/>
                </a:lnTo>
                <a:lnTo>
                  <a:pt x="19198" y="20426"/>
                </a:lnTo>
                <a:lnTo>
                  <a:pt x="17895" y="21600"/>
                </a:lnTo>
                <a:lnTo>
                  <a:pt x="18003" y="21600"/>
                </a:lnTo>
                <a:lnTo>
                  <a:pt x="19222" y="20501"/>
                </a:lnTo>
                <a:lnTo>
                  <a:pt x="19222" y="21600"/>
                </a:lnTo>
                <a:lnTo>
                  <a:pt x="19282" y="21600"/>
                </a:lnTo>
                <a:lnTo>
                  <a:pt x="19282" y="20501"/>
                </a:lnTo>
                <a:lnTo>
                  <a:pt x="20501" y="21600"/>
                </a:lnTo>
                <a:lnTo>
                  <a:pt x="20610" y="21600"/>
                </a:lnTo>
                <a:lnTo>
                  <a:pt x="19306" y="20426"/>
                </a:lnTo>
                <a:lnTo>
                  <a:pt x="20673" y="19196"/>
                </a:lnTo>
                <a:lnTo>
                  <a:pt x="21600" y="20032"/>
                </a:lnTo>
                <a:lnTo>
                  <a:pt x="21600" y="19936"/>
                </a:lnTo>
                <a:lnTo>
                  <a:pt x="21413" y="19769"/>
                </a:lnTo>
                <a:lnTo>
                  <a:pt x="20703" y="19128"/>
                </a:lnTo>
                <a:lnTo>
                  <a:pt x="20703" y="17063"/>
                </a:lnTo>
                <a:lnTo>
                  <a:pt x="21600" y="17871"/>
                </a:lnTo>
                <a:lnTo>
                  <a:pt x="21600" y="17775"/>
                </a:lnTo>
                <a:lnTo>
                  <a:pt x="20727" y="16987"/>
                </a:lnTo>
                <a:lnTo>
                  <a:pt x="21600" y="16199"/>
                </a:lnTo>
                <a:lnTo>
                  <a:pt x="21600" y="16103"/>
                </a:lnTo>
                <a:lnTo>
                  <a:pt x="20622" y="16987"/>
                </a:lnTo>
                <a:lnTo>
                  <a:pt x="20640" y="17003"/>
                </a:lnTo>
                <a:close/>
                <a:moveTo>
                  <a:pt x="8145" y="4"/>
                </a:moveTo>
                <a:lnTo>
                  <a:pt x="8251" y="4"/>
                </a:lnTo>
                <a:lnTo>
                  <a:pt x="9280" y="935"/>
                </a:lnTo>
                <a:lnTo>
                  <a:pt x="9280" y="4"/>
                </a:lnTo>
                <a:lnTo>
                  <a:pt x="9340" y="4"/>
                </a:lnTo>
                <a:lnTo>
                  <a:pt x="9340" y="935"/>
                </a:lnTo>
                <a:lnTo>
                  <a:pt x="10267" y="100"/>
                </a:lnTo>
                <a:lnTo>
                  <a:pt x="10370" y="8"/>
                </a:lnTo>
                <a:lnTo>
                  <a:pt x="10478" y="8"/>
                </a:lnTo>
                <a:lnTo>
                  <a:pt x="9364" y="1011"/>
                </a:lnTo>
                <a:lnTo>
                  <a:pt x="10731" y="2241"/>
                </a:lnTo>
                <a:lnTo>
                  <a:pt x="12097" y="1011"/>
                </a:lnTo>
                <a:lnTo>
                  <a:pt x="10984" y="8"/>
                </a:lnTo>
                <a:lnTo>
                  <a:pt x="11092" y="8"/>
                </a:lnTo>
                <a:lnTo>
                  <a:pt x="11194" y="100"/>
                </a:lnTo>
                <a:lnTo>
                  <a:pt x="12121" y="935"/>
                </a:lnTo>
                <a:lnTo>
                  <a:pt x="12121" y="4"/>
                </a:lnTo>
                <a:lnTo>
                  <a:pt x="12182" y="4"/>
                </a:lnTo>
                <a:lnTo>
                  <a:pt x="12182" y="935"/>
                </a:lnTo>
                <a:lnTo>
                  <a:pt x="13211" y="4"/>
                </a:lnTo>
                <a:lnTo>
                  <a:pt x="13316" y="4"/>
                </a:lnTo>
                <a:lnTo>
                  <a:pt x="12203" y="1007"/>
                </a:lnTo>
                <a:lnTo>
                  <a:pt x="12203" y="1007"/>
                </a:lnTo>
                <a:lnTo>
                  <a:pt x="12179" y="1027"/>
                </a:lnTo>
                <a:lnTo>
                  <a:pt x="12179" y="3168"/>
                </a:lnTo>
                <a:lnTo>
                  <a:pt x="12149" y="3168"/>
                </a:lnTo>
                <a:lnTo>
                  <a:pt x="12167" y="3200"/>
                </a:lnTo>
                <a:lnTo>
                  <a:pt x="10731" y="4494"/>
                </a:lnTo>
                <a:lnTo>
                  <a:pt x="9295" y="3200"/>
                </a:lnTo>
                <a:lnTo>
                  <a:pt x="9313" y="3168"/>
                </a:lnTo>
                <a:lnTo>
                  <a:pt x="9283" y="3168"/>
                </a:lnTo>
                <a:lnTo>
                  <a:pt x="9283" y="1027"/>
                </a:lnTo>
                <a:lnTo>
                  <a:pt x="9259" y="1007"/>
                </a:lnTo>
                <a:lnTo>
                  <a:pt x="9259" y="1007"/>
                </a:lnTo>
                <a:lnTo>
                  <a:pt x="8145" y="4"/>
                </a:lnTo>
                <a:close/>
                <a:moveTo>
                  <a:pt x="10764" y="4374"/>
                </a:moveTo>
                <a:lnTo>
                  <a:pt x="12124" y="3148"/>
                </a:lnTo>
                <a:lnTo>
                  <a:pt x="12124" y="1083"/>
                </a:lnTo>
                <a:lnTo>
                  <a:pt x="10764" y="2308"/>
                </a:lnTo>
                <a:lnTo>
                  <a:pt x="10764" y="4374"/>
                </a:lnTo>
                <a:close/>
                <a:moveTo>
                  <a:pt x="9343" y="3148"/>
                </a:moveTo>
                <a:lnTo>
                  <a:pt x="10704" y="4374"/>
                </a:lnTo>
                <a:lnTo>
                  <a:pt x="10704" y="2308"/>
                </a:lnTo>
                <a:lnTo>
                  <a:pt x="9343" y="1083"/>
                </a:lnTo>
                <a:lnTo>
                  <a:pt x="9343" y="3148"/>
                </a:lnTo>
                <a:close/>
                <a:moveTo>
                  <a:pt x="765" y="19120"/>
                </a:moveTo>
                <a:lnTo>
                  <a:pt x="765" y="16999"/>
                </a:lnTo>
                <a:lnTo>
                  <a:pt x="740" y="16979"/>
                </a:lnTo>
                <a:lnTo>
                  <a:pt x="2212" y="15650"/>
                </a:lnTo>
                <a:lnTo>
                  <a:pt x="3684" y="16979"/>
                </a:lnTo>
                <a:lnTo>
                  <a:pt x="3660" y="16999"/>
                </a:lnTo>
                <a:lnTo>
                  <a:pt x="3660" y="19120"/>
                </a:lnTo>
                <a:lnTo>
                  <a:pt x="4371" y="19761"/>
                </a:lnTo>
                <a:lnTo>
                  <a:pt x="5051" y="20374"/>
                </a:lnTo>
                <a:lnTo>
                  <a:pt x="5731" y="19761"/>
                </a:lnTo>
                <a:lnTo>
                  <a:pt x="6441" y="19120"/>
                </a:lnTo>
                <a:lnTo>
                  <a:pt x="6441" y="16999"/>
                </a:lnTo>
                <a:lnTo>
                  <a:pt x="6417" y="16979"/>
                </a:lnTo>
                <a:lnTo>
                  <a:pt x="7889" y="15650"/>
                </a:lnTo>
                <a:lnTo>
                  <a:pt x="9310" y="16931"/>
                </a:lnTo>
                <a:lnTo>
                  <a:pt x="10731" y="15650"/>
                </a:lnTo>
                <a:lnTo>
                  <a:pt x="12203" y="16979"/>
                </a:lnTo>
                <a:lnTo>
                  <a:pt x="12179" y="16999"/>
                </a:lnTo>
                <a:lnTo>
                  <a:pt x="12179" y="19140"/>
                </a:lnTo>
                <a:lnTo>
                  <a:pt x="12149" y="19140"/>
                </a:lnTo>
                <a:lnTo>
                  <a:pt x="12167" y="19172"/>
                </a:lnTo>
                <a:lnTo>
                  <a:pt x="10785" y="20418"/>
                </a:lnTo>
                <a:lnTo>
                  <a:pt x="10785" y="20418"/>
                </a:lnTo>
                <a:lnTo>
                  <a:pt x="10761" y="20438"/>
                </a:lnTo>
                <a:lnTo>
                  <a:pt x="10761" y="21592"/>
                </a:lnTo>
                <a:lnTo>
                  <a:pt x="10701" y="21592"/>
                </a:lnTo>
                <a:lnTo>
                  <a:pt x="10701" y="20494"/>
                </a:lnTo>
                <a:lnTo>
                  <a:pt x="9482" y="21592"/>
                </a:lnTo>
                <a:lnTo>
                  <a:pt x="9373" y="21592"/>
                </a:lnTo>
                <a:lnTo>
                  <a:pt x="10677" y="20418"/>
                </a:lnTo>
                <a:lnTo>
                  <a:pt x="9310" y="19188"/>
                </a:lnTo>
                <a:lnTo>
                  <a:pt x="7943" y="20418"/>
                </a:lnTo>
                <a:lnTo>
                  <a:pt x="9247" y="21592"/>
                </a:lnTo>
                <a:lnTo>
                  <a:pt x="9138" y="21592"/>
                </a:lnTo>
                <a:lnTo>
                  <a:pt x="7919" y="20494"/>
                </a:lnTo>
                <a:lnTo>
                  <a:pt x="7919" y="21592"/>
                </a:lnTo>
                <a:lnTo>
                  <a:pt x="7859" y="21592"/>
                </a:lnTo>
                <a:lnTo>
                  <a:pt x="7859" y="20494"/>
                </a:lnTo>
                <a:lnTo>
                  <a:pt x="6640" y="21592"/>
                </a:lnTo>
                <a:lnTo>
                  <a:pt x="6532" y="21592"/>
                </a:lnTo>
                <a:lnTo>
                  <a:pt x="7835" y="20418"/>
                </a:lnTo>
                <a:lnTo>
                  <a:pt x="6469" y="19188"/>
                </a:lnTo>
                <a:lnTo>
                  <a:pt x="5102" y="20418"/>
                </a:lnTo>
                <a:lnTo>
                  <a:pt x="6405" y="21592"/>
                </a:lnTo>
                <a:lnTo>
                  <a:pt x="6297" y="21592"/>
                </a:lnTo>
                <a:lnTo>
                  <a:pt x="5078" y="20494"/>
                </a:lnTo>
                <a:lnTo>
                  <a:pt x="5078" y="21592"/>
                </a:lnTo>
                <a:lnTo>
                  <a:pt x="5018" y="21592"/>
                </a:lnTo>
                <a:lnTo>
                  <a:pt x="5018" y="20494"/>
                </a:lnTo>
                <a:lnTo>
                  <a:pt x="3799" y="21592"/>
                </a:lnTo>
                <a:lnTo>
                  <a:pt x="3690" y="21592"/>
                </a:lnTo>
                <a:lnTo>
                  <a:pt x="4994" y="20418"/>
                </a:lnTo>
                <a:lnTo>
                  <a:pt x="3627" y="19188"/>
                </a:lnTo>
                <a:lnTo>
                  <a:pt x="2261" y="20418"/>
                </a:lnTo>
                <a:lnTo>
                  <a:pt x="3564" y="21592"/>
                </a:lnTo>
                <a:lnTo>
                  <a:pt x="3456" y="21592"/>
                </a:lnTo>
                <a:lnTo>
                  <a:pt x="2236" y="20494"/>
                </a:lnTo>
                <a:lnTo>
                  <a:pt x="2236" y="21592"/>
                </a:lnTo>
                <a:lnTo>
                  <a:pt x="2176" y="21592"/>
                </a:lnTo>
                <a:lnTo>
                  <a:pt x="2176" y="20494"/>
                </a:lnTo>
                <a:lnTo>
                  <a:pt x="957" y="21592"/>
                </a:lnTo>
                <a:lnTo>
                  <a:pt x="849" y="21592"/>
                </a:lnTo>
                <a:lnTo>
                  <a:pt x="2152" y="20418"/>
                </a:lnTo>
                <a:lnTo>
                  <a:pt x="786" y="19188"/>
                </a:lnTo>
                <a:lnTo>
                  <a:pt x="0" y="19897"/>
                </a:lnTo>
                <a:lnTo>
                  <a:pt x="0" y="19801"/>
                </a:lnTo>
                <a:lnTo>
                  <a:pt x="765" y="19120"/>
                </a:lnTo>
                <a:close/>
                <a:moveTo>
                  <a:pt x="12121" y="17055"/>
                </a:moveTo>
                <a:lnTo>
                  <a:pt x="10761" y="18281"/>
                </a:lnTo>
                <a:lnTo>
                  <a:pt x="10761" y="20346"/>
                </a:lnTo>
                <a:lnTo>
                  <a:pt x="12121" y="19120"/>
                </a:lnTo>
                <a:lnTo>
                  <a:pt x="12121" y="17055"/>
                </a:lnTo>
                <a:close/>
                <a:moveTo>
                  <a:pt x="9367" y="16979"/>
                </a:moveTo>
                <a:lnTo>
                  <a:pt x="10734" y="18209"/>
                </a:lnTo>
                <a:lnTo>
                  <a:pt x="12100" y="16979"/>
                </a:lnTo>
                <a:lnTo>
                  <a:pt x="10734" y="15749"/>
                </a:lnTo>
                <a:lnTo>
                  <a:pt x="9367" y="16979"/>
                </a:lnTo>
                <a:close/>
                <a:moveTo>
                  <a:pt x="9343" y="19120"/>
                </a:moveTo>
                <a:lnTo>
                  <a:pt x="10054" y="19761"/>
                </a:lnTo>
                <a:lnTo>
                  <a:pt x="10704" y="20346"/>
                </a:lnTo>
                <a:lnTo>
                  <a:pt x="10704" y="18281"/>
                </a:lnTo>
                <a:lnTo>
                  <a:pt x="9343" y="17055"/>
                </a:lnTo>
                <a:lnTo>
                  <a:pt x="9343" y="19120"/>
                </a:lnTo>
                <a:close/>
                <a:moveTo>
                  <a:pt x="9283" y="17055"/>
                </a:moveTo>
                <a:lnTo>
                  <a:pt x="7922" y="18281"/>
                </a:lnTo>
                <a:lnTo>
                  <a:pt x="7922" y="20346"/>
                </a:lnTo>
                <a:lnTo>
                  <a:pt x="8573" y="19761"/>
                </a:lnTo>
                <a:lnTo>
                  <a:pt x="9283" y="19120"/>
                </a:lnTo>
                <a:lnTo>
                  <a:pt x="9283" y="17055"/>
                </a:lnTo>
                <a:close/>
                <a:moveTo>
                  <a:pt x="6529" y="16979"/>
                </a:moveTo>
                <a:lnTo>
                  <a:pt x="7895" y="18209"/>
                </a:lnTo>
                <a:lnTo>
                  <a:pt x="9262" y="16979"/>
                </a:lnTo>
                <a:lnTo>
                  <a:pt x="7895" y="15749"/>
                </a:lnTo>
                <a:lnTo>
                  <a:pt x="6529" y="16979"/>
                </a:lnTo>
                <a:close/>
                <a:moveTo>
                  <a:pt x="6505" y="19120"/>
                </a:moveTo>
                <a:lnTo>
                  <a:pt x="7185" y="19733"/>
                </a:lnTo>
                <a:lnTo>
                  <a:pt x="7862" y="20346"/>
                </a:lnTo>
                <a:lnTo>
                  <a:pt x="7862" y="18281"/>
                </a:lnTo>
                <a:lnTo>
                  <a:pt x="6502" y="17055"/>
                </a:lnTo>
                <a:lnTo>
                  <a:pt x="6502" y="19120"/>
                </a:lnTo>
                <a:close/>
                <a:moveTo>
                  <a:pt x="3606" y="17055"/>
                </a:moveTo>
                <a:lnTo>
                  <a:pt x="2245" y="18281"/>
                </a:lnTo>
                <a:lnTo>
                  <a:pt x="2245" y="20346"/>
                </a:lnTo>
                <a:lnTo>
                  <a:pt x="2896" y="19761"/>
                </a:lnTo>
                <a:lnTo>
                  <a:pt x="3606" y="19120"/>
                </a:lnTo>
                <a:lnTo>
                  <a:pt x="3606" y="17055"/>
                </a:lnTo>
                <a:close/>
                <a:moveTo>
                  <a:pt x="849" y="16979"/>
                </a:moveTo>
                <a:lnTo>
                  <a:pt x="2215" y="18209"/>
                </a:lnTo>
                <a:lnTo>
                  <a:pt x="3582" y="16979"/>
                </a:lnTo>
                <a:lnTo>
                  <a:pt x="2215" y="15749"/>
                </a:lnTo>
                <a:lnTo>
                  <a:pt x="849" y="16979"/>
                </a:lnTo>
                <a:close/>
                <a:moveTo>
                  <a:pt x="825" y="19120"/>
                </a:moveTo>
                <a:lnTo>
                  <a:pt x="1505" y="19733"/>
                </a:lnTo>
                <a:lnTo>
                  <a:pt x="2182" y="20346"/>
                </a:lnTo>
                <a:lnTo>
                  <a:pt x="2182" y="18281"/>
                </a:lnTo>
                <a:lnTo>
                  <a:pt x="822" y="17055"/>
                </a:lnTo>
                <a:lnTo>
                  <a:pt x="822" y="1912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=""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541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=""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="" xmlns:a16="http://schemas.microsoft.com/office/drawing/2014/main" id="{259B2A3B-507C-FE4E-B670-705C81E30AAD}"/>
              </a:ext>
            </a:extLst>
          </p:cNvPr>
          <p:cNvSpPr/>
          <p:nvPr userDrawn="1"/>
        </p:nvSpPr>
        <p:spPr>
          <a:xfrm>
            <a:off x="1" y="1"/>
            <a:ext cx="9144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20657"/>
                </a:moveTo>
                <a:lnTo>
                  <a:pt x="20556" y="21596"/>
                </a:lnTo>
                <a:lnTo>
                  <a:pt x="20447" y="21596"/>
                </a:lnTo>
                <a:lnTo>
                  <a:pt x="21597" y="20561"/>
                </a:lnTo>
                <a:lnTo>
                  <a:pt x="21597" y="20657"/>
                </a:lnTo>
                <a:close/>
                <a:moveTo>
                  <a:pt x="448" y="21596"/>
                </a:moveTo>
                <a:lnTo>
                  <a:pt x="12" y="21202"/>
                </a:lnTo>
                <a:lnTo>
                  <a:pt x="12" y="21298"/>
                </a:lnTo>
                <a:lnTo>
                  <a:pt x="340" y="21592"/>
                </a:lnTo>
                <a:lnTo>
                  <a:pt x="448" y="21592"/>
                </a:lnTo>
                <a:close/>
                <a:moveTo>
                  <a:pt x="12" y="1520"/>
                </a:moveTo>
                <a:lnTo>
                  <a:pt x="512" y="1970"/>
                </a:lnTo>
                <a:lnTo>
                  <a:pt x="1947" y="677"/>
                </a:lnTo>
                <a:lnTo>
                  <a:pt x="1929" y="645"/>
                </a:lnTo>
                <a:lnTo>
                  <a:pt x="1960" y="645"/>
                </a:lnTo>
                <a:lnTo>
                  <a:pt x="1960" y="4"/>
                </a:lnTo>
                <a:lnTo>
                  <a:pt x="1899" y="4"/>
                </a:lnTo>
                <a:lnTo>
                  <a:pt x="1899" y="625"/>
                </a:lnTo>
                <a:lnTo>
                  <a:pt x="539" y="1851"/>
                </a:lnTo>
                <a:lnTo>
                  <a:pt x="539" y="4"/>
                </a:lnTo>
                <a:lnTo>
                  <a:pt x="479" y="4"/>
                </a:lnTo>
                <a:lnTo>
                  <a:pt x="479" y="1851"/>
                </a:lnTo>
                <a:lnTo>
                  <a:pt x="9" y="1429"/>
                </a:lnTo>
                <a:lnTo>
                  <a:pt x="9" y="1520"/>
                </a:lnTo>
                <a:close/>
                <a:moveTo>
                  <a:pt x="6189" y="1055"/>
                </a:moveTo>
                <a:lnTo>
                  <a:pt x="7357" y="0"/>
                </a:lnTo>
                <a:lnTo>
                  <a:pt x="7251" y="0"/>
                </a:lnTo>
                <a:lnTo>
                  <a:pt x="6222" y="931"/>
                </a:lnTo>
                <a:lnTo>
                  <a:pt x="6222" y="0"/>
                </a:lnTo>
                <a:lnTo>
                  <a:pt x="6162" y="0"/>
                </a:lnTo>
                <a:lnTo>
                  <a:pt x="6162" y="931"/>
                </a:lnTo>
                <a:lnTo>
                  <a:pt x="5132" y="0"/>
                </a:lnTo>
                <a:lnTo>
                  <a:pt x="5027" y="0"/>
                </a:lnTo>
                <a:lnTo>
                  <a:pt x="6189" y="1055"/>
                </a:lnTo>
                <a:close/>
                <a:moveTo>
                  <a:pt x="482" y="19120"/>
                </a:moveTo>
                <a:lnTo>
                  <a:pt x="482" y="16999"/>
                </a:lnTo>
                <a:lnTo>
                  <a:pt x="458" y="16979"/>
                </a:lnTo>
                <a:lnTo>
                  <a:pt x="1929" y="15650"/>
                </a:lnTo>
                <a:lnTo>
                  <a:pt x="3401" y="16979"/>
                </a:lnTo>
                <a:lnTo>
                  <a:pt x="3377" y="16999"/>
                </a:lnTo>
                <a:lnTo>
                  <a:pt x="3377" y="19120"/>
                </a:lnTo>
                <a:lnTo>
                  <a:pt x="4088" y="19761"/>
                </a:lnTo>
                <a:lnTo>
                  <a:pt x="4768" y="20374"/>
                </a:lnTo>
                <a:lnTo>
                  <a:pt x="5475" y="19733"/>
                </a:lnTo>
                <a:lnTo>
                  <a:pt x="6156" y="19120"/>
                </a:lnTo>
                <a:lnTo>
                  <a:pt x="6156" y="16999"/>
                </a:lnTo>
                <a:lnTo>
                  <a:pt x="6131" y="16979"/>
                </a:lnTo>
                <a:lnTo>
                  <a:pt x="7603" y="15650"/>
                </a:lnTo>
                <a:lnTo>
                  <a:pt x="9024" y="16931"/>
                </a:lnTo>
                <a:lnTo>
                  <a:pt x="10445" y="15650"/>
                </a:lnTo>
                <a:lnTo>
                  <a:pt x="11917" y="16979"/>
                </a:lnTo>
                <a:lnTo>
                  <a:pt x="11893" y="16999"/>
                </a:lnTo>
                <a:lnTo>
                  <a:pt x="11893" y="19140"/>
                </a:lnTo>
                <a:lnTo>
                  <a:pt x="11863" y="19140"/>
                </a:lnTo>
                <a:lnTo>
                  <a:pt x="11881" y="19172"/>
                </a:lnTo>
                <a:lnTo>
                  <a:pt x="10499" y="20418"/>
                </a:lnTo>
                <a:lnTo>
                  <a:pt x="10499" y="20418"/>
                </a:lnTo>
                <a:lnTo>
                  <a:pt x="10475" y="20438"/>
                </a:lnTo>
                <a:lnTo>
                  <a:pt x="10475" y="21592"/>
                </a:lnTo>
                <a:lnTo>
                  <a:pt x="10415" y="21592"/>
                </a:lnTo>
                <a:lnTo>
                  <a:pt x="10415" y="20494"/>
                </a:lnTo>
                <a:lnTo>
                  <a:pt x="9196" y="21592"/>
                </a:lnTo>
                <a:lnTo>
                  <a:pt x="9087" y="21592"/>
                </a:lnTo>
                <a:lnTo>
                  <a:pt x="10391" y="20418"/>
                </a:lnTo>
                <a:lnTo>
                  <a:pt x="9024" y="19188"/>
                </a:lnTo>
                <a:lnTo>
                  <a:pt x="7658" y="20418"/>
                </a:lnTo>
                <a:lnTo>
                  <a:pt x="8961" y="21592"/>
                </a:lnTo>
                <a:lnTo>
                  <a:pt x="8853" y="21592"/>
                </a:lnTo>
                <a:lnTo>
                  <a:pt x="7633" y="20494"/>
                </a:lnTo>
                <a:lnTo>
                  <a:pt x="7633" y="21592"/>
                </a:lnTo>
                <a:lnTo>
                  <a:pt x="7573" y="21592"/>
                </a:lnTo>
                <a:lnTo>
                  <a:pt x="7573" y="20494"/>
                </a:lnTo>
                <a:lnTo>
                  <a:pt x="6354" y="21592"/>
                </a:lnTo>
                <a:lnTo>
                  <a:pt x="6246" y="21592"/>
                </a:lnTo>
                <a:lnTo>
                  <a:pt x="7549" y="20418"/>
                </a:lnTo>
                <a:lnTo>
                  <a:pt x="6183" y="19188"/>
                </a:lnTo>
                <a:lnTo>
                  <a:pt x="4816" y="20418"/>
                </a:lnTo>
                <a:lnTo>
                  <a:pt x="6119" y="21592"/>
                </a:lnTo>
                <a:lnTo>
                  <a:pt x="6011" y="21592"/>
                </a:lnTo>
                <a:lnTo>
                  <a:pt x="4792" y="20494"/>
                </a:lnTo>
                <a:lnTo>
                  <a:pt x="4792" y="21592"/>
                </a:lnTo>
                <a:lnTo>
                  <a:pt x="4732" y="21592"/>
                </a:lnTo>
                <a:lnTo>
                  <a:pt x="4732" y="20494"/>
                </a:lnTo>
                <a:lnTo>
                  <a:pt x="3513" y="21592"/>
                </a:lnTo>
                <a:lnTo>
                  <a:pt x="3404" y="21592"/>
                </a:lnTo>
                <a:lnTo>
                  <a:pt x="4708" y="20418"/>
                </a:lnTo>
                <a:lnTo>
                  <a:pt x="3341" y="19188"/>
                </a:lnTo>
                <a:lnTo>
                  <a:pt x="1975" y="20418"/>
                </a:lnTo>
                <a:lnTo>
                  <a:pt x="3278" y="21592"/>
                </a:lnTo>
                <a:lnTo>
                  <a:pt x="3170" y="21592"/>
                </a:lnTo>
                <a:lnTo>
                  <a:pt x="1950" y="20494"/>
                </a:lnTo>
                <a:lnTo>
                  <a:pt x="1950" y="21592"/>
                </a:lnTo>
                <a:lnTo>
                  <a:pt x="1890" y="21592"/>
                </a:lnTo>
                <a:lnTo>
                  <a:pt x="1890" y="20494"/>
                </a:lnTo>
                <a:lnTo>
                  <a:pt x="671" y="21592"/>
                </a:lnTo>
                <a:lnTo>
                  <a:pt x="563" y="21592"/>
                </a:lnTo>
                <a:lnTo>
                  <a:pt x="1866" y="20418"/>
                </a:lnTo>
                <a:lnTo>
                  <a:pt x="500" y="19188"/>
                </a:lnTo>
                <a:lnTo>
                  <a:pt x="0" y="19638"/>
                </a:lnTo>
                <a:lnTo>
                  <a:pt x="0" y="19542"/>
                </a:lnTo>
                <a:lnTo>
                  <a:pt x="482" y="19120"/>
                </a:lnTo>
                <a:close/>
                <a:moveTo>
                  <a:pt x="11838" y="17055"/>
                </a:moveTo>
                <a:lnTo>
                  <a:pt x="10478" y="18281"/>
                </a:lnTo>
                <a:lnTo>
                  <a:pt x="10478" y="20346"/>
                </a:lnTo>
                <a:lnTo>
                  <a:pt x="11838" y="19120"/>
                </a:lnTo>
                <a:lnTo>
                  <a:pt x="11838" y="17055"/>
                </a:lnTo>
                <a:close/>
                <a:moveTo>
                  <a:pt x="9081" y="16979"/>
                </a:moveTo>
                <a:lnTo>
                  <a:pt x="10448" y="18209"/>
                </a:lnTo>
                <a:lnTo>
                  <a:pt x="11814" y="16979"/>
                </a:lnTo>
                <a:lnTo>
                  <a:pt x="10448" y="15749"/>
                </a:lnTo>
                <a:lnTo>
                  <a:pt x="9081" y="16979"/>
                </a:lnTo>
                <a:close/>
                <a:moveTo>
                  <a:pt x="9057" y="19120"/>
                </a:moveTo>
                <a:lnTo>
                  <a:pt x="9768" y="19761"/>
                </a:lnTo>
                <a:lnTo>
                  <a:pt x="10418" y="20346"/>
                </a:lnTo>
                <a:lnTo>
                  <a:pt x="10418" y="18281"/>
                </a:lnTo>
                <a:lnTo>
                  <a:pt x="9057" y="17055"/>
                </a:lnTo>
                <a:lnTo>
                  <a:pt x="9057" y="19120"/>
                </a:lnTo>
                <a:close/>
                <a:moveTo>
                  <a:pt x="8997" y="17055"/>
                </a:moveTo>
                <a:lnTo>
                  <a:pt x="7636" y="18281"/>
                </a:lnTo>
                <a:lnTo>
                  <a:pt x="7636" y="20346"/>
                </a:lnTo>
                <a:lnTo>
                  <a:pt x="8287" y="19761"/>
                </a:lnTo>
                <a:lnTo>
                  <a:pt x="8997" y="19120"/>
                </a:lnTo>
                <a:lnTo>
                  <a:pt x="8997" y="17055"/>
                </a:lnTo>
                <a:close/>
                <a:moveTo>
                  <a:pt x="6243" y="16979"/>
                </a:moveTo>
                <a:lnTo>
                  <a:pt x="7609" y="18209"/>
                </a:lnTo>
                <a:lnTo>
                  <a:pt x="8976" y="16979"/>
                </a:lnTo>
                <a:lnTo>
                  <a:pt x="7609" y="15749"/>
                </a:lnTo>
                <a:lnTo>
                  <a:pt x="6243" y="16979"/>
                </a:lnTo>
                <a:close/>
                <a:moveTo>
                  <a:pt x="6219" y="19120"/>
                </a:moveTo>
                <a:lnTo>
                  <a:pt x="6929" y="19761"/>
                </a:lnTo>
                <a:lnTo>
                  <a:pt x="7579" y="20346"/>
                </a:lnTo>
                <a:lnTo>
                  <a:pt x="7579" y="18281"/>
                </a:lnTo>
                <a:lnTo>
                  <a:pt x="6219" y="17055"/>
                </a:lnTo>
                <a:lnTo>
                  <a:pt x="6219" y="19120"/>
                </a:lnTo>
                <a:close/>
                <a:moveTo>
                  <a:pt x="3320" y="17055"/>
                </a:moveTo>
                <a:lnTo>
                  <a:pt x="1960" y="18281"/>
                </a:lnTo>
                <a:lnTo>
                  <a:pt x="1960" y="20346"/>
                </a:lnTo>
                <a:lnTo>
                  <a:pt x="2610" y="19761"/>
                </a:lnTo>
                <a:lnTo>
                  <a:pt x="3320" y="19120"/>
                </a:lnTo>
                <a:lnTo>
                  <a:pt x="3320" y="17055"/>
                </a:lnTo>
                <a:close/>
                <a:moveTo>
                  <a:pt x="566" y="16979"/>
                </a:moveTo>
                <a:lnTo>
                  <a:pt x="1932" y="18209"/>
                </a:lnTo>
                <a:lnTo>
                  <a:pt x="3299" y="16979"/>
                </a:lnTo>
                <a:lnTo>
                  <a:pt x="1932" y="15749"/>
                </a:lnTo>
                <a:lnTo>
                  <a:pt x="566" y="16979"/>
                </a:lnTo>
                <a:close/>
                <a:moveTo>
                  <a:pt x="542" y="19120"/>
                </a:moveTo>
                <a:lnTo>
                  <a:pt x="1222" y="19733"/>
                </a:lnTo>
                <a:lnTo>
                  <a:pt x="1899" y="20346"/>
                </a:lnTo>
                <a:lnTo>
                  <a:pt x="1899" y="18281"/>
                </a:lnTo>
                <a:lnTo>
                  <a:pt x="539" y="17055"/>
                </a:lnTo>
                <a:lnTo>
                  <a:pt x="539" y="19120"/>
                </a:lnTo>
                <a:close/>
                <a:moveTo>
                  <a:pt x="20354" y="17003"/>
                </a:moveTo>
                <a:lnTo>
                  <a:pt x="20354" y="19124"/>
                </a:lnTo>
                <a:lnTo>
                  <a:pt x="18963" y="20378"/>
                </a:lnTo>
                <a:lnTo>
                  <a:pt x="17542" y="19097"/>
                </a:lnTo>
                <a:lnTo>
                  <a:pt x="16122" y="20378"/>
                </a:lnTo>
                <a:lnTo>
                  <a:pt x="14701" y="19097"/>
                </a:lnTo>
                <a:lnTo>
                  <a:pt x="13229" y="20426"/>
                </a:lnTo>
                <a:lnTo>
                  <a:pt x="13253" y="20446"/>
                </a:lnTo>
                <a:lnTo>
                  <a:pt x="13253" y="21600"/>
                </a:lnTo>
                <a:lnTo>
                  <a:pt x="13313" y="21600"/>
                </a:lnTo>
                <a:lnTo>
                  <a:pt x="13313" y="20501"/>
                </a:lnTo>
                <a:lnTo>
                  <a:pt x="14532" y="21600"/>
                </a:lnTo>
                <a:lnTo>
                  <a:pt x="14641" y="21600"/>
                </a:lnTo>
                <a:lnTo>
                  <a:pt x="13337" y="20426"/>
                </a:lnTo>
                <a:lnTo>
                  <a:pt x="14704" y="19196"/>
                </a:lnTo>
                <a:lnTo>
                  <a:pt x="16071" y="20426"/>
                </a:lnTo>
                <a:lnTo>
                  <a:pt x="14767" y="21600"/>
                </a:lnTo>
                <a:lnTo>
                  <a:pt x="14876" y="21600"/>
                </a:lnTo>
                <a:lnTo>
                  <a:pt x="16095" y="20501"/>
                </a:lnTo>
                <a:lnTo>
                  <a:pt x="16095" y="21600"/>
                </a:lnTo>
                <a:lnTo>
                  <a:pt x="16155" y="21600"/>
                </a:lnTo>
                <a:lnTo>
                  <a:pt x="16155" y="20501"/>
                </a:lnTo>
                <a:lnTo>
                  <a:pt x="17374" y="21600"/>
                </a:lnTo>
                <a:lnTo>
                  <a:pt x="17482" y="21600"/>
                </a:lnTo>
                <a:lnTo>
                  <a:pt x="16179" y="20426"/>
                </a:lnTo>
                <a:lnTo>
                  <a:pt x="17545" y="19196"/>
                </a:lnTo>
                <a:lnTo>
                  <a:pt x="18912" y="20426"/>
                </a:lnTo>
                <a:lnTo>
                  <a:pt x="17609" y="21600"/>
                </a:lnTo>
                <a:lnTo>
                  <a:pt x="17717" y="21600"/>
                </a:lnTo>
                <a:lnTo>
                  <a:pt x="18936" y="20501"/>
                </a:lnTo>
                <a:lnTo>
                  <a:pt x="18936" y="21600"/>
                </a:lnTo>
                <a:lnTo>
                  <a:pt x="18996" y="21600"/>
                </a:lnTo>
                <a:lnTo>
                  <a:pt x="18996" y="20501"/>
                </a:lnTo>
                <a:lnTo>
                  <a:pt x="20215" y="21600"/>
                </a:lnTo>
                <a:lnTo>
                  <a:pt x="20324" y="21600"/>
                </a:lnTo>
                <a:lnTo>
                  <a:pt x="19020" y="20426"/>
                </a:lnTo>
                <a:lnTo>
                  <a:pt x="20387" y="19196"/>
                </a:lnTo>
                <a:lnTo>
                  <a:pt x="21600" y="20291"/>
                </a:lnTo>
                <a:lnTo>
                  <a:pt x="21600" y="20195"/>
                </a:lnTo>
                <a:lnTo>
                  <a:pt x="21097" y="19741"/>
                </a:lnTo>
                <a:lnTo>
                  <a:pt x="20417" y="19128"/>
                </a:lnTo>
                <a:lnTo>
                  <a:pt x="20417" y="17063"/>
                </a:lnTo>
                <a:lnTo>
                  <a:pt x="21600" y="18129"/>
                </a:lnTo>
                <a:lnTo>
                  <a:pt x="21600" y="18034"/>
                </a:lnTo>
                <a:lnTo>
                  <a:pt x="20441" y="16991"/>
                </a:lnTo>
                <a:lnTo>
                  <a:pt x="21600" y="15948"/>
                </a:lnTo>
                <a:lnTo>
                  <a:pt x="21600" y="15853"/>
                </a:lnTo>
                <a:lnTo>
                  <a:pt x="20336" y="16995"/>
                </a:lnTo>
                <a:lnTo>
                  <a:pt x="20354" y="17003"/>
                </a:lnTo>
                <a:close/>
                <a:moveTo>
                  <a:pt x="16378" y="4"/>
                </a:moveTo>
                <a:lnTo>
                  <a:pt x="16483" y="4"/>
                </a:lnTo>
                <a:lnTo>
                  <a:pt x="17512" y="935"/>
                </a:lnTo>
                <a:lnTo>
                  <a:pt x="17512" y="4"/>
                </a:lnTo>
                <a:lnTo>
                  <a:pt x="17573" y="4"/>
                </a:lnTo>
                <a:lnTo>
                  <a:pt x="17573" y="935"/>
                </a:lnTo>
                <a:lnTo>
                  <a:pt x="18500" y="100"/>
                </a:lnTo>
                <a:lnTo>
                  <a:pt x="18602" y="8"/>
                </a:lnTo>
                <a:lnTo>
                  <a:pt x="18710" y="8"/>
                </a:lnTo>
                <a:lnTo>
                  <a:pt x="17597" y="1011"/>
                </a:lnTo>
                <a:lnTo>
                  <a:pt x="18963" y="2241"/>
                </a:lnTo>
                <a:lnTo>
                  <a:pt x="20330" y="1011"/>
                </a:lnTo>
                <a:lnTo>
                  <a:pt x="19216" y="8"/>
                </a:lnTo>
                <a:lnTo>
                  <a:pt x="19324" y="8"/>
                </a:lnTo>
                <a:lnTo>
                  <a:pt x="19427" y="100"/>
                </a:lnTo>
                <a:lnTo>
                  <a:pt x="20354" y="935"/>
                </a:lnTo>
                <a:lnTo>
                  <a:pt x="20354" y="4"/>
                </a:lnTo>
                <a:lnTo>
                  <a:pt x="20414" y="4"/>
                </a:lnTo>
                <a:lnTo>
                  <a:pt x="20414" y="935"/>
                </a:lnTo>
                <a:lnTo>
                  <a:pt x="21347" y="96"/>
                </a:lnTo>
                <a:lnTo>
                  <a:pt x="21447" y="8"/>
                </a:lnTo>
                <a:lnTo>
                  <a:pt x="21552" y="8"/>
                </a:lnTo>
                <a:lnTo>
                  <a:pt x="20438" y="1011"/>
                </a:lnTo>
                <a:lnTo>
                  <a:pt x="21597" y="2054"/>
                </a:lnTo>
                <a:lnTo>
                  <a:pt x="21597" y="2149"/>
                </a:lnTo>
                <a:lnTo>
                  <a:pt x="20414" y="1083"/>
                </a:lnTo>
                <a:lnTo>
                  <a:pt x="20414" y="3148"/>
                </a:lnTo>
                <a:lnTo>
                  <a:pt x="21597" y="4215"/>
                </a:lnTo>
                <a:lnTo>
                  <a:pt x="21597" y="4310"/>
                </a:lnTo>
                <a:lnTo>
                  <a:pt x="20384" y="3216"/>
                </a:lnTo>
                <a:lnTo>
                  <a:pt x="18963" y="4498"/>
                </a:lnTo>
                <a:lnTo>
                  <a:pt x="17527" y="3204"/>
                </a:lnTo>
                <a:lnTo>
                  <a:pt x="17546" y="3172"/>
                </a:lnTo>
                <a:lnTo>
                  <a:pt x="17515" y="3172"/>
                </a:lnTo>
                <a:lnTo>
                  <a:pt x="17515" y="1031"/>
                </a:lnTo>
                <a:lnTo>
                  <a:pt x="17491" y="1011"/>
                </a:lnTo>
                <a:lnTo>
                  <a:pt x="17491" y="1011"/>
                </a:lnTo>
                <a:lnTo>
                  <a:pt x="16378" y="4"/>
                </a:lnTo>
                <a:close/>
                <a:moveTo>
                  <a:pt x="18996" y="4374"/>
                </a:moveTo>
                <a:lnTo>
                  <a:pt x="20357" y="3148"/>
                </a:lnTo>
                <a:lnTo>
                  <a:pt x="20357" y="1083"/>
                </a:lnTo>
                <a:lnTo>
                  <a:pt x="18996" y="2308"/>
                </a:lnTo>
                <a:lnTo>
                  <a:pt x="18996" y="4374"/>
                </a:lnTo>
                <a:close/>
                <a:moveTo>
                  <a:pt x="17576" y="3148"/>
                </a:moveTo>
                <a:lnTo>
                  <a:pt x="18936" y="4374"/>
                </a:lnTo>
                <a:lnTo>
                  <a:pt x="18936" y="2308"/>
                </a:lnTo>
                <a:lnTo>
                  <a:pt x="17576" y="1083"/>
                </a:lnTo>
                <a:lnTo>
                  <a:pt x="17576" y="3148"/>
                </a:lnTo>
                <a:close/>
                <a:moveTo>
                  <a:pt x="7862" y="4"/>
                </a:moveTo>
                <a:lnTo>
                  <a:pt x="7968" y="4"/>
                </a:lnTo>
                <a:lnTo>
                  <a:pt x="8997" y="935"/>
                </a:lnTo>
                <a:lnTo>
                  <a:pt x="8997" y="4"/>
                </a:lnTo>
                <a:lnTo>
                  <a:pt x="9057" y="4"/>
                </a:lnTo>
                <a:lnTo>
                  <a:pt x="9057" y="935"/>
                </a:lnTo>
                <a:lnTo>
                  <a:pt x="9984" y="100"/>
                </a:lnTo>
                <a:lnTo>
                  <a:pt x="10087" y="8"/>
                </a:lnTo>
                <a:lnTo>
                  <a:pt x="10195" y="8"/>
                </a:lnTo>
                <a:lnTo>
                  <a:pt x="9081" y="1011"/>
                </a:lnTo>
                <a:lnTo>
                  <a:pt x="10448" y="2241"/>
                </a:lnTo>
                <a:lnTo>
                  <a:pt x="11814" y="1011"/>
                </a:lnTo>
                <a:lnTo>
                  <a:pt x="10701" y="8"/>
                </a:lnTo>
                <a:lnTo>
                  <a:pt x="10806" y="8"/>
                </a:lnTo>
                <a:lnTo>
                  <a:pt x="10905" y="96"/>
                </a:lnTo>
                <a:lnTo>
                  <a:pt x="11838" y="935"/>
                </a:lnTo>
                <a:lnTo>
                  <a:pt x="11838" y="4"/>
                </a:lnTo>
                <a:lnTo>
                  <a:pt x="11899" y="4"/>
                </a:lnTo>
                <a:lnTo>
                  <a:pt x="11899" y="935"/>
                </a:lnTo>
                <a:lnTo>
                  <a:pt x="12928" y="4"/>
                </a:lnTo>
                <a:lnTo>
                  <a:pt x="13033" y="4"/>
                </a:lnTo>
                <a:lnTo>
                  <a:pt x="11920" y="1007"/>
                </a:lnTo>
                <a:lnTo>
                  <a:pt x="11920" y="1007"/>
                </a:lnTo>
                <a:lnTo>
                  <a:pt x="11896" y="1027"/>
                </a:lnTo>
                <a:lnTo>
                  <a:pt x="11896" y="3168"/>
                </a:lnTo>
                <a:lnTo>
                  <a:pt x="11866" y="3168"/>
                </a:lnTo>
                <a:lnTo>
                  <a:pt x="11884" y="3200"/>
                </a:lnTo>
                <a:lnTo>
                  <a:pt x="10448" y="4494"/>
                </a:lnTo>
                <a:lnTo>
                  <a:pt x="9012" y="3200"/>
                </a:lnTo>
                <a:lnTo>
                  <a:pt x="9030" y="3168"/>
                </a:lnTo>
                <a:lnTo>
                  <a:pt x="9000" y="3168"/>
                </a:lnTo>
                <a:lnTo>
                  <a:pt x="9000" y="1027"/>
                </a:lnTo>
                <a:lnTo>
                  <a:pt x="8976" y="1007"/>
                </a:lnTo>
                <a:lnTo>
                  <a:pt x="8976" y="1007"/>
                </a:lnTo>
                <a:lnTo>
                  <a:pt x="7862" y="4"/>
                </a:lnTo>
                <a:close/>
                <a:moveTo>
                  <a:pt x="10478" y="4374"/>
                </a:moveTo>
                <a:lnTo>
                  <a:pt x="11838" y="3148"/>
                </a:lnTo>
                <a:lnTo>
                  <a:pt x="11838" y="1083"/>
                </a:lnTo>
                <a:lnTo>
                  <a:pt x="10478" y="2308"/>
                </a:lnTo>
                <a:lnTo>
                  <a:pt x="10478" y="4374"/>
                </a:lnTo>
                <a:close/>
                <a:moveTo>
                  <a:pt x="9057" y="3148"/>
                </a:moveTo>
                <a:lnTo>
                  <a:pt x="10418" y="4374"/>
                </a:lnTo>
                <a:lnTo>
                  <a:pt x="10418" y="2308"/>
                </a:lnTo>
                <a:lnTo>
                  <a:pt x="9057" y="1083"/>
                </a:lnTo>
                <a:lnTo>
                  <a:pt x="9057" y="314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hape">
            <a:extLst>
              <a:ext uri="{FF2B5EF4-FFF2-40B4-BE49-F238E27FC236}">
                <a16:creationId xmlns="" xmlns:a16="http://schemas.microsoft.com/office/drawing/2014/main" id="{EFACC0A9-0875-5F4E-942B-FCFA6E7238C9}"/>
              </a:ext>
            </a:extLst>
          </p:cNvPr>
          <p:cNvSpPr/>
          <p:nvPr userDrawn="1"/>
        </p:nvSpPr>
        <p:spPr>
          <a:xfrm>
            <a:off x="0" y="0"/>
            <a:ext cx="914400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8" y="20430"/>
                </a:moveTo>
                <a:lnTo>
                  <a:pt x="21513" y="20498"/>
                </a:lnTo>
                <a:lnTo>
                  <a:pt x="20146" y="19268"/>
                </a:lnTo>
                <a:lnTo>
                  <a:pt x="21513" y="18038"/>
                </a:lnTo>
                <a:lnTo>
                  <a:pt x="21588" y="18105"/>
                </a:lnTo>
                <a:lnTo>
                  <a:pt x="21588" y="18010"/>
                </a:lnTo>
                <a:lnTo>
                  <a:pt x="21543" y="17970"/>
                </a:lnTo>
                <a:lnTo>
                  <a:pt x="21543" y="15904"/>
                </a:lnTo>
                <a:lnTo>
                  <a:pt x="21588" y="15944"/>
                </a:lnTo>
                <a:lnTo>
                  <a:pt x="21588" y="15849"/>
                </a:lnTo>
                <a:lnTo>
                  <a:pt x="21567" y="15829"/>
                </a:lnTo>
                <a:lnTo>
                  <a:pt x="21588" y="15809"/>
                </a:lnTo>
                <a:lnTo>
                  <a:pt x="21588" y="15713"/>
                </a:lnTo>
                <a:lnTo>
                  <a:pt x="21513" y="15781"/>
                </a:lnTo>
                <a:lnTo>
                  <a:pt x="20092" y="14499"/>
                </a:lnTo>
                <a:lnTo>
                  <a:pt x="18620" y="15829"/>
                </a:lnTo>
                <a:lnTo>
                  <a:pt x="18644" y="15849"/>
                </a:lnTo>
                <a:lnTo>
                  <a:pt x="18644" y="17970"/>
                </a:lnTo>
                <a:lnTo>
                  <a:pt x="17202" y="19272"/>
                </a:lnTo>
                <a:lnTo>
                  <a:pt x="17226" y="19292"/>
                </a:lnTo>
                <a:lnTo>
                  <a:pt x="17226" y="21433"/>
                </a:lnTo>
                <a:lnTo>
                  <a:pt x="17256" y="21433"/>
                </a:lnTo>
                <a:lnTo>
                  <a:pt x="17238" y="21465"/>
                </a:lnTo>
                <a:lnTo>
                  <a:pt x="17388" y="21600"/>
                </a:lnTo>
                <a:lnTo>
                  <a:pt x="17497" y="21600"/>
                </a:lnTo>
                <a:lnTo>
                  <a:pt x="17289" y="21413"/>
                </a:lnTo>
                <a:lnTo>
                  <a:pt x="17289" y="19347"/>
                </a:lnTo>
                <a:lnTo>
                  <a:pt x="18650" y="20573"/>
                </a:lnTo>
                <a:lnTo>
                  <a:pt x="18650" y="21600"/>
                </a:lnTo>
                <a:lnTo>
                  <a:pt x="18710" y="21600"/>
                </a:lnTo>
                <a:lnTo>
                  <a:pt x="18710" y="20573"/>
                </a:lnTo>
                <a:lnTo>
                  <a:pt x="20071" y="19347"/>
                </a:lnTo>
                <a:lnTo>
                  <a:pt x="20071" y="21413"/>
                </a:lnTo>
                <a:lnTo>
                  <a:pt x="19863" y="21600"/>
                </a:lnTo>
                <a:lnTo>
                  <a:pt x="19968" y="21600"/>
                </a:lnTo>
                <a:lnTo>
                  <a:pt x="20101" y="21481"/>
                </a:lnTo>
                <a:lnTo>
                  <a:pt x="20233" y="21600"/>
                </a:lnTo>
                <a:lnTo>
                  <a:pt x="20338" y="21600"/>
                </a:lnTo>
                <a:lnTo>
                  <a:pt x="20131" y="21413"/>
                </a:lnTo>
                <a:lnTo>
                  <a:pt x="20131" y="19347"/>
                </a:lnTo>
                <a:lnTo>
                  <a:pt x="21491" y="20573"/>
                </a:lnTo>
                <a:lnTo>
                  <a:pt x="21491" y="21600"/>
                </a:lnTo>
                <a:lnTo>
                  <a:pt x="21552" y="21600"/>
                </a:lnTo>
                <a:lnTo>
                  <a:pt x="21552" y="20573"/>
                </a:lnTo>
                <a:lnTo>
                  <a:pt x="21597" y="20533"/>
                </a:lnTo>
                <a:lnTo>
                  <a:pt x="21597" y="20430"/>
                </a:lnTo>
                <a:close/>
                <a:moveTo>
                  <a:pt x="18674" y="20494"/>
                </a:moveTo>
                <a:lnTo>
                  <a:pt x="17307" y="19264"/>
                </a:lnTo>
                <a:lnTo>
                  <a:pt x="18674" y="18034"/>
                </a:lnTo>
                <a:lnTo>
                  <a:pt x="20041" y="19264"/>
                </a:lnTo>
                <a:lnTo>
                  <a:pt x="18674" y="20494"/>
                </a:lnTo>
                <a:close/>
                <a:moveTo>
                  <a:pt x="20065" y="19188"/>
                </a:moveTo>
                <a:lnTo>
                  <a:pt x="19387" y="18575"/>
                </a:lnTo>
                <a:lnTo>
                  <a:pt x="18707" y="17962"/>
                </a:lnTo>
                <a:lnTo>
                  <a:pt x="18707" y="15897"/>
                </a:lnTo>
                <a:lnTo>
                  <a:pt x="20068" y="17122"/>
                </a:lnTo>
                <a:lnTo>
                  <a:pt x="20068" y="19188"/>
                </a:lnTo>
                <a:close/>
                <a:moveTo>
                  <a:pt x="20095" y="17055"/>
                </a:moveTo>
                <a:lnTo>
                  <a:pt x="18728" y="15825"/>
                </a:lnTo>
                <a:lnTo>
                  <a:pt x="20095" y="14595"/>
                </a:lnTo>
                <a:lnTo>
                  <a:pt x="21461" y="15825"/>
                </a:lnTo>
                <a:lnTo>
                  <a:pt x="20095" y="17055"/>
                </a:lnTo>
                <a:close/>
                <a:moveTo>
                  <a:pt x="20125" y="17122"/>
                </a:moveTo>
                <a:lnTo>
                  <a:pt x="21486" y="15897"/>
                </a:lnTo>
                <a:lnTo>
                  <a:pt x="21486" y="17962"/>
                </a:lnTo>
                <a:lnTo>
                  <a:pt x="20775" y="18603"/>
                </a:lnTo>
                <a:lnTo>
                  <a:pt x="20125" y="19188"/>
                </a:lnTo>
                <a:lnTo>
                  <a:pt x="20125" y="17122"/>
                </a:lnTo>
                <a:close/>
                <a:moveTo>
                  <a:pt x="27" y="20565"/>
                </a:moveTo>
                <a:lnTo>
                  <a:pt x="1388" y="19339"/>
                </a:lnTo>
                <a:lnTo>
                  <a:pt x="1388" y="21405"/>
                </a:lnTo>
                <a:lnTo>
                  <a:pt x="1180" y="21592"/>
                </a:lnTo>
                <a:lnTo>
                  <a:pt x="1285" y="21592"/>
                </a:lnTo>
                <a:lnTo>
                  <a:pt x="1418" y="21473"/>
                </a:lnTo>
                <a:lnTo>
                  <a:pt x="1550" y="21592"/>
                </a:lnTo>
                <a:lnTo>
                  <a:pt x="1656" y="21592"/>
                </a:lnTo>
                <a:lnTo>
                  <a:pt x="1448" y="21405"/>
                </a:lnTo>
                <a:lnTo>
                  <a:pt x="1448" y="19339"/>
                </a:lnTo>
                <a:lnTo>
                  <a:pt x="2809" y="20565"/>
                </a:lnTo>
                <a:lnTo>
                  <a:pt x="2809" y="21592"/>
                </a:lnTo>
                <a:lnTo>
                  <a:pt x="2869" y="21592"/>
                </a:lnTo>
                <a:lnTo>
                  <a:pt x="2869" y="20565"/>
                </a:lnTo>
                <a:lnTo>
                  <a:pt x="4230" y="19339"/>
                </a:lnTo>
                <a:lnTo>
                  <a:pt x="4230" y="21405"/>
                </a:lnTo>
                <a:lnTo>
                  <a:pt x="4022" y="21592"/>
                </a:lnTo>
                <a:lnTo>
                  <a:pt x="4127" y="21592"/>
                </a:lnTo>
                <a:lnTo>
                  <a:pt x="4260" y="21473"/>
                </a:lnTo>
                <a:lnTo>
                  <a:pt x="4392" y="21592"/>
                </a:lnTo>
                <a:lnTo>
                  <a:pt x="4498" y="21592"/>
                </a:lnTo>
                <a:lnTo>
                  <a:pt x="4290" y="21405"/>
                </a:lnTo>
                <a:lnTo>
                  <a:pt x="4290" y="19339"/>
                </a:lnTo>
                <a:lnTo>
                  <a:pt x="5651" y="20565"/>
                </a:lnTo>
                <a:lnTo>
                  <a:pt x="5651" y="21592"/>
                </a:lnTo>
                <a:lnTo>
                  <a:pt x="5711" y="21592"/>
                </a:lnTo>
                <a:lnTo>
                  <a:pt x="5711" y="20565"/>
                </a:lnTo>
                <a:lnTo>
                  <a:pt x="7072" y="19339"/>
                </a:lnTo>
                <a:lnTo>
                  <a:pt x="7072" y="21405"/>
                </a:lnTo>
                <a:lnTo>
                  <a:pt x="6864" y="21592"/>
                </a:lnTo>
                <a:lnTo>
                  <a:pt x="6972" y="21592"/>
                </a:lnTo>
                <a:lnTo>
                  <a:pt x="7123" y="21457"/>
                </a:lnTo>
                <a:lnTo>
                  <a:pt x="7105" y="21425"/>
                </a:lnTo>
                <a:lnTo>
                  <a:pt x="7135" y="21425"/>
                </a:lnTo>
                <a:lnTo>
                  <a:pt x="7135" y="19284"/>
                </a:lnTo>
                <a:lnTo>
                  <a:pt x="7159" y="19264"/>
                </a:lnTo>
                <a:lnTo>
                  <a:pt x="5687" y="17934"/>
                </a:lnTo>
                <a:lnTo>
                  <a:pt x="5669" y="17950"/>
                </a:lnTo>
                <a:lnTo>
                  <a:pt x="5669" y="17950"/>
                </a:lnTo>
                <a:lnTo>
                  <a:pt x="4946" y="18603"/>
                </a:lnTo>
                <a:lnTo>
                  <a:pt x="4266" y="19216"/>
                </a:lnTo>
                <a:lnTo>
                  <a:pt x="3585" y="18603"/>
                </a:lnTo>
                <a:lnTo>
                  <a:pt x="2863" y="17950"/>
                </a:lnTo>
                <a:lnTo>
                  <a:pt x="2863" y="17950"/>
                </a:lnTo>
                <a:lnTo>
                  <a:pt x="2845" y="17934"/>
                </a:lnTo>
                <a:lnTo>
                  <a:pt x="2827" y="17950"/>
                </a:lnTo>
                <a:lnTo>
                  <a:pt x="2827" y="17950"/>
                </a:lnTo>
                <a:lnTo>
                  <a:pt x="2104" y="18603"/>
                </a:lnTo>
                <a:lnTo>
                  <a:pt x="1424" y="19216"/>
                </a:lnTo>
                <a:lnTo>
                  <a:pt x="717" y="18575"/>
                </a:lnTo>
                <a:lnTo>
                  <a:pt x="21" y="17950"/>
                </a:lnTo>
                <a:lnTo>
                  <a:pt x="21" y="17950"/>
                </a:lnTo>
                <a:lnTo>
                  <a:pt x="9" y="17938"/>
                </a:lnTo>
                <a:lnTo>
                  <a:pt x="9" y="18034"/>
                </a:lnTo>
                <a:lnTo>
                  <a:pt x="1370" y="19264"/>
                </a:lnTo>
                <a:lnTo>
                  <a:pt x="9" y="20494"/>
                </a:lnTo>
                <a:lnTo>
                  <a:pt x="9" y="21596"/>
                </a:lnTo>
                <a:lnTo>
                  <a:pt x="36" y="21596"/>
                </a:lnTo>
                <a:lnTo>
                  <a:pt x="36" y="20565"/>
                </a:lnTo>
                <a:close/>
                <a:moveTo>
                  <a:pt x="5675" y="18034"/>
                </a:moveTo>
                <a:lnTo>
                  <a:pt x="7041" y="19264"/>
                </a:lnTo>
                <a:lnTo>
                  <a:pt x="5675" y="20494"/>
                </a:lnTo>
                <a:lnTo>
                  <a:pt x="4308" y="19264"/>
                </a:lnTo>
                <a:lnTo>
                  <a:pt x="5675" y="18034"/>
                </a:lnTo>
                <a:close/>
                <a:moveTo>
                  <a:pt x="2836" y="18034"/>
                </a:moveTo>
                <a:lnTo>
                  <a:pt x="4203" y="19264"/>
                </a:lnTo>
                <a:lnTo>
                  <a:pt x="2836" y="20494"/>
                </a:lnTo>
                <a:lnTo>
                  <a:pt x="1469" y="19264"/>
                </a:lnTo>
                <a:lnTo>
                  <a:pt x="2836" y="18034"/>
                </a:lnTo>
                <a:close/>
                <a:moveTo>
                  <a:pt x="21543" y="0"/>
                </a:moveTo>
                <a:lnTo>
                  <a:pt x="21585" y="0"/>
                </a:lnTo>
                <a:lnTo>
                  <a:pt x="21585" y="40"/>
                </a:lnTo>
                <a:lnTo>
                  <a:pt x="21543" y="0"/>
                </a:lnTo>
                <a:close/>
                <a:moveTo>
                  <a:pt x="0" y="0"/>
                </a:moveTo>
                <a:lnTo>
                  <a:pt x="0" y="3220"/>
                </a:lnTo>
                <a:lnTo>
                  <a:pt x="1361" y="4450"/>
                </a:lnTo>
                <a:lnTo>
                  <a:pt x="0" y="5680"/>
                </a:lnTo>
                <a:lnTo>
                  <a:pt x="0" y="7936"/>
                </a:lnTo>
                <a:lnTo>
                  <a:pt x="1415" y="6659"/>
                </a:lnTo>
                <a:lnTo>
                  <a:pt x="2836" y="7940"/>
                </a:lnTo>
                <a:lnTo>
                  <a:pt x="4257" y="6659"/>
                </a:lnTo>
                <a:lnTo>
                  <a:pt x="5678" y="7940"/>
                </a:lnTo>
                <a:lnTo>
                  <a:pt x="7099" y="6659"/>
                </a:lnTo>
                <a:lnTo>
                  <a:pt x="8520" y="7940"/>
                </a:lnTo>
                <a:lnTo>
                  <a:pt x="9941" y="6659"/>
                </a:lnTo>
                <a:lnTo>
                  <a:pt x="11361" y="7940"/>
                </a:lnTo>
                <a:lnTo>
                  <a:pt x="12782" y="6659"/>
                </a:lnTo>
                <a:lnTo>
                  <a:pt x="14203" y="7940"/>
                </a:lnTo>
                <a:lnTo>
                  <a:pt x="15624" y="6659"/>
                </a:lnTo>
                <a:lnTo>
                  <a:pt x="17045" y="7940"/>
                </a:lnTo>
                <a:lnTo>
                  <a:pt x="18466" y="6659"/>
                </a:lnTo>
                <a:lnTo>
                  <a:pt x="19887" y="7940"/>
                </a:lnTo>
                <a:lnTo>
                  <a:pt x="21323" y="6647"/>
                </a:lnTo>
                <a:lnTo>
                  <a:pt x="21305" y="6615"/>
                </a:lnTo>
                <a:lnTo>
                  <a:pt x="21335" y="6615"/>
                </a:lnTo>
                <a:lnTo>
                  <a:pt x="21335" y="4466"/>
                </a:lnTo>
                <a:lnTo>
                  <a:pt x="21359" y="4446"/>
                </a:lnTo>
                <a:lnTo>
                  <a:pt x="21359" y="4446"/>
                </a:lnTo>
                <a:lnTo>
                  <a:pt x="21600" y="4227"/>
                </a:lnTo>
                <a:lnTo>
                  <a:pt x="21600" y="4131"/>
                </a:lnTo>
                <a:lnTo>
                  <a:pt x="21335" y="4370"/>
                </a:lnTo>
                <a:lnTo>
                  <a:pt x="21335" y="2304"/>
                </a:lnTo>
                <a:lnTo>
                  <a:pt x="21600" y="2066"/>
                </a:lnTo>
                <a:lnTo>
                  <a:pt x="21600" y="1970"/>
                </a:lnTo>
                <a:lnTo>
                  <a:pt x="21305" y="2237"/>
                </a:lnTo>
                <a:lnTo>
                  <a:pt x="19938" y="1007"/>
                </a:lnTo>
                <a:lnTo>
                  <a:pt x="21052" y="4"/>
                </a:lnTo>
                <a:lnTo>
                  <a:pt x="20944" y="4"/>
                </a:lnTo>
                <a:lnTo>
                  <a:pt x="20841" y="96"/>
                </a:lnTo>
                <a:lnTo>
                  <a:pt x="19914" y="931"/>
                </a:lnTo>
                <a:lnTo>
                  <a:pt x="19914" y="0"/>
                </a:lnTo>
                <a:lnTo>
                  <a:pt x="19854" y="0"/>
                </a:lnTo>
                <a:lnTo>
                  <a:pt x="19854" y="931"/>
                </a:lnTo>
                <a:lnTo>
                  <a:pt x="18927" y="96"/>
                </a:lnTo>
                <a:lnTo>
                  <a:pt x="18824" y="4"/>
                </a:lnTo>
                <a:lnTo>
                  <a:pt x="18716" y="4"/>
                </a:lnTo>
                <a:lnTo>
                  <a:pt x="19830" y="1007"/>
                </a:lnTo>
                <a:lnTo>
                  <a:pt x="18463" y="2237"/>
                </a:lnTo>
                <a:lnTo>
                  <a:pt x="17096" y="1007"/>
                </a:lnTo>
                <a:lnTo>
                  <a:pt x="18210" y="4"/>
                </a:lnTo>
                <a:lnTo>
                  <a:pt x="18102" y="4"/>
                </a:lnTo>
                <a:lnTo>
                  <a:pt x="17999" y="96"/>
                </a:lnTo>
                <a:lnTo>
                  <a:pt x="17072" y="931"/>
                </a:lnTo>
                <a:lnTo>
                  <a:pt x="17072" y="0"/>
                </a:lnTo>
                <a:lnTo>
                  <a:pt x="17012" y="0"/>
                </a:lnTo>
                <a:lnTo>
                  <a:pt x="17012" y="931"/>
                </a:lnTo>
                <a:lnTo>
                  <a:pt x="16079" y="92"/>
                </a:lnTo>
                <a:lnTo>
                  <a:pt x="15980" y="4"/>
                </a:lnTo>
                <a:lnTo>
                  <a:pt x="15874" y="4"/>
                </a:lnTo>
                <a:lnTo>
                  <a:pt x="16988" y="1007"/>
                </a:lnTo>
                <a:lnTo>
                  <a:pt x="15621" y="2237"/>
                </a:lnTo>
                <a:lnTo>
                  <a:pt x="14254" y="1007"/>
                </a:lnTo>
                <a:lnTo>
                  <a:pt x="15368" y="4"/>
                </a:lnTo>
                <a:lnTo>
                  <a:pt x="15260" y="4"/>
                </a:lnTo>
                <a:lnTo>
                  <a:pt x="15158" y="96"/>
                </a:lnTo>
                <a:lnTo>
                  <a:pt x="14230" y="931"/>
                </a:lnTo>
                <a:lnTo>
                  <a:pt x="14230" y="0"/>
                </a:lnTo>
                <a:lnTo>
                  <a:pt x="14170" y="0"/>
                </a:lnTo>
                <a:lnTo>
                  <a:pt x="14170" y="931"/>
                </a:lnTo>
                <a:lnTo>
                  <a:pt x="13243" y="96"/>
                </a:lnTo>
                <a:lnTo>
                  <a:pt x="13141" y="4"/>
                </a:lnTo>
                <a:lnTo>
                  <a:pt x="13032" y="4"/>
                </a:lnTo>
                <a:lnTo>
                  <a:pt x="14146" y="1007"/>
                </a:lnTo>
                <a:lnTo>
                  <a:pt x="12779" y="2237"/>
                </a:lnTo>
                <a:lnTo>
                  <a:pt x="11413" y="1007"/>
                </a:lnTo>
                <a:lnTo>
                  <a:pt x="12526" y="4"/>
                </a:lnTo>
                <a:lnTo>
                  <a:pt x="12421" y="4"/>
                </a:lnTo>
                <a:lnTo>
                  <a:pt x="12322" y="92"/>
                </a:lnTo>
                <a:lnTo>
                  <a:pt x="11389" y="931"/>
                </a:lnTo>
                <a:lnTo>
                  <a:pt x="11389" y="0"/>
                </a:lnTo>
                <a:lnTo>
                  <a:pt x="11328" y="0"/>
                </a:lnTo>
                <a:lnTo>
                  <a:pt x="11328" y="931"/>
                </a:lnTo>
                <a:lnTo>
                  <a:pt x="10401" y="96"/>
                </a:lnTo>
                <a:lnTo>
                  <a:pt x="10299" y="4"/>
                </a:lnTo>
                <a:lnTo>
                  <a:pt x="10190" y="4"/>
                </a:lnTo>
                <a:lnTo>
                  <a:pt x="11304" y="1007"/>
                </a:lnTo>
                <a:lnTo>
                  <a:pt x="9938" y="2237"/>
                </a:lnTo>
                <a:lnTo>
                  <a:pt x="8571" y="1007"/>
                </a:lnTo>
                <a:lnTo>
                  <a:pt x="9685" y="4"/>
                </a:lnTo>
                <a:lnTo>
                  <a:pt x="9576" y="4"/>
                </a:lnTo>
                <a:lnTo>
                  <a:pt x="9474" y="96"/>
                </a:lnTo>
                <a:lnTo>
                  <a:pt x="8547" y="931"/>
                </a:lnTo>
                <a:lnTo>
                  <a:pt x="8547" y="0"/>
                </a:lnTo>
                <a:lnTo>
                  <a:pt x="8486" y="0"/>
                </a:lnTo>
                <a:lnTo>
                  <a:pt x="8486" y="931"/>
                </a:lnTo>
                <a:lnTo>
                  <a:pt x="7559" y="96"/>
                </a:lnTo>
                <a:lnTo>
                  <a:pt x="7457" y="4"/>
                </a:lnTo>
                <a:lnTo>
                  <a:pt x="7349" y="4"/>
                </a:lnTo>
                <a:lnTo>
                  <a:pt x="8462" y="1007"/>
                </a:lnTo>
                <a:lnTo>
                  <a:pt x="7096" y="2237"/>
                </a:lnTo>
                <a:lnTo>
                  <a:pt x="5729" y="1007"/>
                </a:lnTo>
                <a:lnTo>
                  <a:pt x="6843" y="4"/>
                </a:lnTo>
                <a:lnTo>
                  <a:pt x="6737" y="4"/>
                </a:lnTo>
                <a:lnTo>
                  <a:pt x="6638" y="92"/>
                </a:lnTo>
                <a:lnTo>
                  <a:pt x="5705" y="931"/>
                </a:lnTo>
                <a:lnTo>
                  <a:pt x="5705" y="0"/>
                </a:lnTo>
                <a:lnTo>
                  <a:pt x="5645" y="0"/>
                </a:lnTo>
                <a:lnTo>
                  <a:pt x="5645" y="931"/>
                </a:lnTo>
                <a:lnTo>
                  <a:pt x="4717" y="96"/>
                </a:lnTo>
                <a:lnTo>
                  <a:pt x="4615" y="4"/>
                </a:lnTo>
                <a:lnTo>
                  <a:pt x="4507" y="4"/>
                </a:lnTo>
                <a:lnTo>
                  <a:pt x="5621" y="1007"/>
                </a:lnTo>
                <a:lnTo>
                  <a:pt x="4254" y="2237"/>
                </a:lnTo>
                <a:lnTo>
                  <a:pt x="2887" y="1007"/>
                </a:lnTo>
                <a:lnTo>
                  <a:pt x="4001" y="4"/>
                </a:lnTo>
                <a:lnTo>
                  <a:pt x="3893" y="4"/>
                </a:lnTo>
                <a:lnTo>
                  <a:pt x="3790" y="96"/>
                </a:lnTo>
                <a:lnTo>
                  <a:pt x="2863" y="931"/>
                </a:lnTo>
                <a:lnTo>
                  <a:pt x="2863" y="0"/>
                </a:lnTo>
                <a:lnTo>
                  <a:pt x="2803" y="0"/>
                </a:lnTo>
                <a:lnTo>
                  <a:pt x="2803" y="931"/>
                </a:lnTo>
                <a:lnTo>
                  <a:pt x="1876" y="96"/>
                </a:lnTo>
                <a:lnTo>
                  <a:pt x="1773" y="4"/>
                </a:lnTo>
                <a:lnTo>
                  <a:pt x="1665" y="4"/>
                </a:lnTo>
                <a:lnTo>
                  <a:pt x="2779" y="1007"/>
                </a:lnTo>
                <a:lnTo>
                  <a:pt x="1412" y="2237"/>
                </a:lnTo>
                <a:lnTo>
                  <a:pt x="45" y="1007"/>
                </a:lnTo>
                <a:lnTo>
                  <a:pt x="1159" y="4"/>
                </a:lnTo>
                <a:lnTo>
                  <a:pt x="1054" y="4"/>
                </a:lnTo>
                <a:lnTo>
                  <a:pt x="954" y="92"/>
                </a:lnTo>
                <a:lnTo>
                  <a:pt x="21" y="931"/>
                </a:lnTo>
                <a:lnTo>
                  <a:pt x="21" y="0"/>
                </a:lnTo>
                <a:lnTo>
                  <a:pt x="0" y="0"/>
                </a:lnTo>
                <a:close/>
                <a:moveTo>
                  <a:pt x="21263" y="6587"/>
                </a:moveTo>
                <a:lnTo>
                  <a:pt x="19902" y="7813"/>
                </a:lnTo>
                <a:lnTo>
                  <a:pt x="19902" y="5747"/>
                </a:lnTo>
                <a:lnTo>
                  <a:pt x="21263" y="4521"/>
                </a:lnTo>
                <a:lnTo>
                  <a:pt x="21263" y="6587"/>
                </a:lnTo>
                <a:close/>
                <a:moveTo>
                  <a:pt x="19902" y="1079"/>
                </a:moveTo>
                <a:lnTo>
                  <a:pt x="21263" y="2304"/>
                </a:lnTo>
                <a:lnTo>
                  <a:pt x="21263" y="4370"/>
                </a:lnTo>
                <a:lnTo>
                  <a:pt x="20603" y="3777"/>
                </a:lnTo>
                <a:lnTo>
                  <a:pt x="19902" y="3144"/>
                </a:lnTo>
                <a:lnTo>
                  <a:pt x="19902" y="1079"/>
                </a:lnTo>
                <a:close/>
                <a:moveTo>
                  <a:pt x="19872" y="3212"/>
                </a:moveTo>
                <a:lnTo>
                  <a:pt x="21239" y="4442"/>
                </a:lnTo>
                <a:lnTo>
                  <a:pt x="19872" y="5672"/>
                </a:lnTo>
                <a:lnTo>
                  <a:pt x="18505" y="4442"/>
                </a:lnTo>
                <a:lnTo>
                  <a:pt x="19872" y="3212"/>
                </a:lnTo>
                <a:close/>
                <a:moveTo>
                  <a:pt x="18484" y="2304"/>
                </a:moveTo>
                <a:lnTo>
                  <a:pt x="19845" y="1079"/>
                </a:lnTo>
                <a:lnTo>
                  <a:pt x="19845" y="3144"/>
                </a:lnTo>
                <a:lnTo>
                  <a:pt x="19143" y="3777"/>
                </a:lnTo>
                <a:lnTo>
                  <a:pt x="18484" y="4370"/>
                </a:lnTo>
                <a:lnTo>
                  <a:pt x="18484" y="2304"/>
                </a:lnTo>
                <a:close/>
                <a:moveTo>
                  <a:pt x="18484" y="4521"/>
                </a:moveTo>
                <a:lnTo>
                  <a:pt x="19845" y="5747"/>
                </a:lnTo>
                <a:lnTo>
                  <a:pt x="19845" y="7813"/>
                </a:lnTo>
                <a:lnTo>
                  <a:pt x="18484" y="6587"/>
                </a:lnTo>
                <a:lnTo>
                  <a:pt x="18484" y="4521"/>
                </a:lnTo>
                <a:close/>
                <a:moveTo>
                  <a:pt x="18424" y="6587"/>
                </a:moveTo>
                <a:lnTo>
                  <a:pt x="17063" y="7813"/>
                </a:lnTo>
                <a:lnTo>
                  <a:pt x="17063" y="5747"/>
                </a:lnTo>
                <a:lnTo>
                  <a:pt x="18424" y="4521"/>
                </a:lnTo>
                <a:lnTo>
                  <a:pt x="18424" y="6587"/>
                </a:lnTo>
                <a:close/>
                <a:moveTo>
                  <a:pt x="17063" y="1079"/>
                </a:moveTo>
                <a:lnTo>
                  <a:pt x="18424" y="2304"/>
                </a:lnTo>
                <a:lnTo>
                  <a:pt x="18424" y="4370"/>
                </a:lnTo>
                <a:lnTo>
                  <a:pt x="17765" y="3777"/>
                </a:lnTo>
                <a:lnTo>
                  <a:pt x="17063" y="3144"/>
                </a:lnTo>
                <a:lnTo>
                  <a:pt x="17063" y="1079"/>
                </a:lnTo>
                <a:close/>
                <a:moveTo>
                  <a:pt x="17033" y="3212"/>
                </a:moveTo>
                <a:lnTo>
                  <a:pt x="18400" y="4442"/>
                </a:lnTo>
                <a:lnTo>
                  <a:pt x="17033" y="5672"/>
                </a:lnTo>
                <a:lnTo>
                  <a:pt x="15666" y="4442"/>
                </a:lnTo>
                <a:lnTo>
                  <a:pt x="17033" y="3212"/>
                </a:lnTo>
                <a:close/>
                <a:moveTo>
                  <a:pt x="15642" y="2304"/>
                </a:moveTo>
                <a:lnTo>
                  <a:pt x="17003" y="1079"/>
                </a:lnTo>
                <a:lnTo>
                  <a:pt x="17003" y="3144"/>
                </a:lnTo>
                <a:lnTo>
                  <a:pt x="16320" y="3761"/>
                </a:lnTo>
                <a:lnTo>
                  <a:pt x="15642" y="4370"/>
                </a:lnTo>
                <a:lnTo>
                  <a:pt x="15642" y="2304"/>
                </a:lnTo>
                <a:close/>
                <a:moveTo>
                  <a:pt x="15642" y="4521"/>
                </a:moveTo>
                <a:lnTo>
                  <a:pt x="17003" y="5747"/>
                </a:lnTo>
                <a:lnTo>
                  <a:pt x="17003" y="7813"/>
                </a:lnTo>
                <a:lnTo>
                  <a:pt x="15642" y="6587"/>
                </a:lnTo>
                <a:lnTo>
                  <a:pt x="15642" y="4521"/>
                </a:lnTo>
                <a:close/>
                <a:moveTo>
                  <a:pt x="15582" y="6587"/>
                </a:moveTo>
                <a:lnTo>
                  <a:pt x="14221" y="7813"/>
                </a:lnTo>
                <a:lnTo>
                  <a:pt x="14221" y="5747"/>
                </a:lnTo>
                <a:lnTo>
                  <a:pt x="15582" y="4521"/>
                </a:lnTo>
                <a:lnTo>
                  <a:pt x="15582" y="6587"/>
                </a:lnTo>
                <a:close/>
                <a:moveTo>
                  <a:pt x="14224" y="1079"/>
                </a:moveTo>
                <a:lnTo>
                  <a:pt x="15585" y="2304"/>
                </a:lnTo>
                <a:lnTo>
                  <a:pt x="15585" y="4370"/>
                </a:lnTo>
                <a:lnTo>
                  <a:pt x="14926" y="3777"/>
                </a:lnTo>
                <a:lnTo>
                  <a:pt x="14224" y="3144"/>
                </a:lnTo>
                <a:lnTo>
                  <a:pt x="14224" y="1079"/>
                </a:lnTo>
                <a:close/>
                <a:moveTo>
                  <a:pt x="14194" y="3212"/>
                </a:moveTo>
                <a:lnTo>
                  <a:pt x="15561" y="4442"/>
                </a:lnTo>
                <a:lnTo>
                  <a:pt x="14194" y="5672"/>
                </a:lnTo>
                <a:lnTo>
                  <a:pt x="12827" y="4442"/>
                </a:lnTo>
                <a:lnTo>
                  <a:pt x="14194" y="3212"/>
                </a:lnTo>
                <a:close/>
                <a:moveTo>
                  <a:pt x="12803" y="2304"/>
                </a:moveTo>
                <a:lnTo>
                  <a:pt x="14164" y="1079"/>
                </a:lnTo>
                <a:lnTo>
                  <a:pt x="14164" y="3144"/>
                </a:lnTo>
                <a:lnTo>
                  <a:pt x="13463" y="3777"/>
                </a:lnTo>
                <a:lnTo>
                  <a:pt x="12803" y="4370"/>
                </a:lnTo>
                <a:lnTo>
                  <a:pt x="12803" y="2304"/>
                </a:lnTo>
                <a:close/>
                <a:moveTo>
                  <a:pt x="12803" y="4521"/>
                </a:moveTo>
                <a:lnTo>
                  <a:pt x="14164" y="5747"/>
                </a:lnTo>
                <a:lnTo>
                  <a:pt x="14164" y="7813"/>
                </a:lnTo>
                <a:lnTo>
                  <a:pt x="12803" y="6587"/>
                </a:lnTo>
                <a:lnTo>
                  <a:pt x="12803" y="4521"/>
                </a:lnTo>
                <a:close/>
                <a:moveTo>
                  <a:pt x="12743" y="6587"/>
                </a:moveTo>
                <a:lnTo>
                  <a:pt x="11382" y="7813"/>
                </a:lnTo>
                <a:lnTo>
                  <a:pt x="11382" y="5747"/>
                </a:lnTo>
                <a:lnTo>
                  <a:pt x="12743" y="4521"/>
                </a:lnTo>
                <a:lnTo>
                  <a:pt x="12743" y="6587"/>
                </a:lnTo>
                <a:close/>
                <a:moveTo>
                  <a:pt x="11385" y="1079"/>
                </a:moveTo>
                <a:lnTo>
                  <a:pt x="12746" y="2304"/>
                </a:lnTo>
                <a:lnTo>
                  <a:pt x="12746" y="4370"/>
                </a:lnTo>
                <a:lnTo>
                  <a:pt x="12069" y="3761"/>
                </a:lnTo>
                <a:lnTo>
                  <a:pt x="11385" y="3144"/>
                </a:lnTo>
                <a:lnTo>
                  <a:pt x="11385" y="1079"/>
                </a:lnTo>
                <a:close/>
                <a:moveTo>
                  <a:pt x="11355" y="3212"/>
                </a:moveTo>
                <a:lnTo>
                  <a:pt x="12722" y="4442"/>
                </a:lnTo>
                <a:lnTo>
                  <a:pt x="11355" y="5672"/>
                </a:lnTo>
                <a:lnTo>
                  <a:pt x="9989" y="4442"/>
                </a:lnTo>
                <a:lnTo>
                  <a:pt x="11355" y="3212"/>
                </a:lnTo>
                <a:close/>
                <a:moveTo>
                  <a:pt x="9965" y="2304"/>
                </a:moveTo>
                <a:lnTo>
                  <a:pt x="11325" y="1079"/>
                </a:lnTo>
                <a:lnTo>
                  <a:pt x="11325" y="3144"/>
                </a:lnTo>
                <a:lnTo>
                  <a:pt x="10624" y="3777"/>
                </a:lnTo>
                <a:lnTo>
                  <a:pt x="9965" y="4370"/>
                </a:lnTo>
                <a:lnTo>
                  <a:pt x="9965" y="2304"/>
                </a:lnTo>
                <a:close/>
                <a:moveTo>
                  <a:pt x="9965" y="4521"/>
                </a:moveTo>
                <a:lnTo>
                  <a:pt x="11325" y="5747"/>
                </a:lnTo>
                <a:lnTo>
                  <a:pt x="11325" y="7813"/>
                </a:lnTo>
                <a:lnTo>
                  <a:pt x="9965" y="6587"/>
                </a:lnTo>
                <a:lnTo>
                  <a:pt x="9965" y="4521"/>
                </a:lnTo>
                <a:close/>
                <a:moveTo>
                  <a:pt x="9904" y="6587"/>
                </a:moveTo>
                <a:lnTo>
                  <a:pt x="8544" y="7813"/>
                </a:lnTo>
                <a:lnTo>
                  <a:pt x="8544" y="5747"/>
                </a:lnTo>
                <a:lnTo>
                  <a:pt x="9904" y="4521"/>
                </a:lnTo>
                <a:lnTo>
                  <a:pt x="9904" y="6587"/>
                </a:lnTo>
                <a:close/>
                <a:moveTo>
                  <a:pt x="8544" y="1079"/>
                </a:moveTo>
                <a:lnTo>
                  <a:pt x="9904" y="2304"/>
                </a:lnTo>
                <a:lnTo>
                  <a:pt x="9904" y="4370"/>
                </a:lnTo>
                <a:lnTo>
                  <a:pt x="9245" y="3777"/>
                </a:lnTo>
                <a:lnTo>
                  <a:pt x="8544" y="3144"/>
                </a:lnTo>
                <a:lnTo>
                  <a:pt x="8544" y="1079"/>
                </a:lnTo>
                <a:close/>
                <a:moveTo>
                  <a:pt x="8514" y="3212"/>
                </a:moveTo>
                <a:lnTo>
                  <a:pt x="9880" y="4442"/>
                </a:lnTo>
                <a:lnTo>
                  <a:pt x="8514" y="5672"/>
                </a:lnTo>
                <a:lnTo>
                  <a:pt x="7147" y="4442"/>
                </a:lnTo>
                <a:lnTo>
                  <a:pt x="8514" y="3212"/>
                </a:lnTo>
                <a:close/>
                <a:moveTo>
                  <a:pt x="7126" y="2304"/>
                </a:moveTo>
                <a:lnTo>
                  <a:pt x="8486" y="1079"/>
                </a:lnTo>
                <a:lnTo>
                  <a:pt x="8486" y="3144"/>
                </a:lnTo>
                <a:lnTo>
                  <a:pt x="7785" y="3777"/>
                </a:lnTo>
                <a:lnTo>
                  <a:pt x="7126" y="4370"/>
                </a:lnTo>
                <a:lnTo>
                  <a:pt x="7126" y="2304"/>
                </a:lnTo>
                <a:close/>
                <a:moveTo>
                  <a:pt x="7126" y="4521"/>
                </a:moveTo>
                <a:lnTo>
                  <a:pt x="8486" y="5747"/>
                </a:lnTo>
                <a:lnTo>
                  <a:pt x="8486" y="7813"/>
                </a:lnTo>
                <a:lnTo>
                  <a:pt x="7126" y="6587"/>
                </a:lnTo>
                <a:lnTo>
                  <a:pt x="7126" y="4521"/>
                </a:lnTo>
                <a:close/>
                <a:moveTo>
                  <a:pt x="7066" y="6587"/>
                </a:moveTo>
                <a:lnTo>
                  <a:pt x="5705" y="7813"/>
                </a:lnTo>
                <a:lnTo>
                  <a:pt x="5705" y="5747"/>
                </a:lnTo>
                <a:lnTo>
                  <a:pt x="7066" y="4521"/>
                </a:lnTo>
                <a:lnTo>
                  <a:pt x="7066" y="6587"/>
                </a:lnTo>
                <a:close/>
                <a:moveTo>
                  <a:pt x="5705" y="1079"/>
                </a:moveTo>
                <a:lnTo>
                  <a:pt x="7066" y="2304"/>
                </a:lnTo>
                <a:lnTo>
                  <a:pt x="7066" y="4370"/>
                </a:lnTo>
                <a:lnTo>
                  <a:pt x="6388" y="3761"/>
                </a:lnTo>
                <a:lnTo>
                  <a:pt x="5705" y="3144"/>
                </a:lnTo>
                <a:lnTo>
                  <a:pt x="5705" y="1079"/>
                </a:lnTo>
                <a:close/>
                <a:moveTo>
                  <a:pt x="5675" y="3212"/>
                </a:moveTo>
                <a:lnTo>
                  <a:pt x="7041" y="4442"/>
                </a:lnTo>
                <a:lnTo>
                  <a:pt x="5675" y="5672"/>
                </a:lnTo>
                <a:lnTo>
                  <a:pt x="4308" y="4442"/>
                </a:lnTo>
                <a:lnTo>
                  <a:pt x="5675" y="3212"/>
                </a:lnTo>
                <a:close/>
                <a:moveTo>
                  <a:pt x="4287" y="2304"/>
                </a:moveTo>
                <a:lnTo>
                  <a:pt x="5648" y="1079"/>
                </a:lnTo>
                <a:lnTo>
                  <a:pt x="5648" y="3144"/>
                </a:lnTo>
                <a:lnTo>
                  <a:pt x="4946" y="3777"/>
                </a:lnTo>
                <a:lnTo>
                  <a:pt x="4287" y="4370"/>
                </a:lnTo>
                <a:lnTo>
                  <a:pt x="4287" y="2304"/>
                </a:lnTo>
                <a:close/>
                <a:moveTo>
                  <a:pt x="4287" y="4521"/>
                </a:moveTo>
                <a:lnTo>
                  <a:pt x="5648" y="5747"/>
                </a:lnTo>
                <a:lnTo>
                  <a:pt x="5648" y="7813"/>
                </a:lnTo>
                <a:lnTo>
                  <a:pt x="4287" y="6587"/>
                </a:lnTo>
                <a:lnTo>
                  <a:pt x="4287" y="4521"/>
                </a:lnTo>
                <a:close/>
                <a:moveTo>
                  <a:pt x="4227" y="6587"/>
                </a:moveTo>
                <a:lnTo>
                  <a:pt x="2866" y="7813"/>
                </a:lnTo>
                <a:lnTo>
                  <a:pt x="2866" y="5747"/>
                </a:lnTo>
                <a:lnTo>
                  <a:pt x="4227" y="4521"/>
                </a:lnTo>
                <a:lnTo>
                  <a:pt x="4227" y="6587"/>
                </a:lnTo>
                <a:close/>
                <a:moveTo>
                  <a:pt x="2866" y="1079"/>
                </a:moveTo>
                <a:lnTo>
                  <a:pt x="4227" y="2304"/>
                </a:lnTo>
                <a:lnTo>
                  <a:pt x="4227" y="4370"/>
                </a:lnTo>
                <a:lnTo>
                  <a:pt x="3567" y="3777"/>
                </a:lnTo>
                <a:lnTo>
                  <a:pt x="2866" y="3144"/>
                </a:lnTo>
                <a:lnTo>
                  <a:pt x="2866" y="1079"/>
                </a:lnTo>
                <a:close/>
                <a:moveTo>
                  <a:pt x="2836" y="3212"/>
                </a:moveTo>
                <a:lnTo>
                  <a:pt x="4203" y="4442"/>
                </a:lnTo>
                <a:lnTo>
                  <a:pt x="2836" y="5672"/>
                </a:lnTo>
                <a:lnTo>
                  <a:pt x="1469" y="4442"/>
                </a:lnTo>
                <a:lnTo>
                  <a:pt x="2836" y="3212"/>
                </a:lnTo>
                <a:close/>
                <a:moveTo>
                  <a:pt x="1445" y="2304"/>
                </a:moveTo>
                <a:lnTo>
                  <a:pt x="2806" y="1079"/>
                </a:lnTo>
                <a:lnTo>
                  <a:pt x="2806" y="3144"/>
                </a:lnTo>
                <a:lnTo>
                  <a:pt x="2104" y="3777"/>
                </a:lnTo>
                <a:lnTo>
                  <a:pt x="1445" y="4370"/>
                </a:lnTo>
                <a:lnTo>
                  <a:pt x="1445" y="2304"/>
                </a:lnTo>
                <a:close/>
                <a:moveTo>
                  <a:pt x="1445" y="4521"/>
                </a:moveTo>
                <a:lnTo>
                  <a:pt x="2806" y="5747"/>
                </a:lnTo>
                <a:lnTo>
                  <a:pt x="2806" y="7813"/>
                </a:lnTo>
                <a:lnTo>
                  <a:pt x="1445" y="6587"/>
                </a:lnTo>
                <a:lnTo>
                  <a:pt x="1445" y="4521"/>
                </a:lnTo>
                <a:close/>
                <a:moveTo>
                  <a:pt x="1385" y="6587"/>
                </a:moveTo>
                <a:lnTo>
                  <a:pt x="24" y="7813"/>
                </a:lnTo>
                <a:lnTo>
                  <a:pt x="24" y="5747"/>
                </a:lnTo>
                <a:lnTo>
                  <a:pt x="1385" y="4521"/>
                </a:lnTo>
                <a:lnTo>
                  <a:pt x="1385" y="6587"/>
                </a:lnTo>
                <a:close/>
                <a:moveTo>
                  <a:pt x="1385" y="2304"/>
                </a:moveTo>
                <a:lnTo>
                  <a:pt x="1385" y="4370"/>
                </a:lnTo>
                <a:lnTo>
                  <a:pt x="707" y="3761"/>
                </a:lnTo>
                <a:lnTo>
                  <a:pt x="24" y="3144"/>
                </a:lnTo>
                <a:lnTo>
                  <a:pt x="24" y="1079"/>
                </a:lnTo>
                <a:lnTo>
                  <a:pt x="1385" y="230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CB88C330-D8CA-7348-A83D-0C53A2A7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9746"/>
            <a:ext cx="7886700" cy="187469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AD1C1A46-1A6F-234A-85AE-6433778C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21427"/>
            <a:ext cx="7886700" cy="9523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9746"/>
            <a:ext cx="7886700" cy="187469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21427"/>
            <a:ext cx="7886700" cy="9523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hape">
            <a:extLst>
              <a:ext uri="{FF2B5EF4-FFF2-40B4-BE49-F238E27FC236}">
                <a16:creationId xmlns="" xmlns:a16="http://schemas.microsoft.com/office/drawing/2014/main" id="{9D8BDB7C-EA76-B04E-B7F8-55142BC3BAC3}"/>
              </a:ext>
            </a:extLst>
          </p:cNvPr>
          <p:cNvSpPr/>
          <p:nvPr userDrawn="1"/>
        </p:nvSpPr>
        <p:spPr>
          <a:xfrm>
            <a:off x="0" y="0"/>
            <a:ext cx="914400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8" y="20430"/>
                </a:moveTo>
                <a:lnTo>
                  <a:pt x="21513" y="20498"/>
                </a:lnTo>
                <a:lnTo>
                  <a:pt x="20146" y="19268"/>
                </a:lnTo>
                <a:lnTo>
                  <a:pt x="21513" y="18038"/>
                </a:lnTo>
                <a:lnTo>
                  <a:pt x="21588" y="18105"/>
                </a:lnTo>
                <a:lnTo>
                  <a:pt x="21588" y="18010"/>
                </a:lnTo>
                <a:lnTo>
                  <a:pt x="21543" y="17970"/>
                </a:lnTo>
                <a:lnTo>
                  <a:pt x="21543" y="15904"/>
                </a:lnTo>
                <a:lnTo>
                  <a:pt x="21588" y="15944"/>
                </a:lnTo>
                <a:lnTo>
                  <a:pt x="21588" y="15849"/>
                </a:lnTo>
                <a:lnTo>
                  <a:pt x="21567" y="15829"/>
                </a:lnTo>
                <a:lnTo>
                  <a:pt x="21588" y="15809"/>
                </a:lnTo>
                <a:lnTo>
                  <a:pt x="21588" y="15713"/>
                </a:lnTo>
                <a:lnTo>
                  <a:pt x="21513" y="15781"/>
                </a:lnTo>
                <a:lnTo>
                  <a:pt x="20092" y="14499"/>
                </a:lnTo>
                <a:lnTo>
                  <a:pt x="18620" y="15829"/>
                </a:lnTo>
                <a:lnTo>
                  <a:pt x="18644" y="15849"/>
                </a:lnTo>
                <a:lnTo>
                  <a:pt x="18644" y="17970"/>
                </a:lnTo>
                <a:lnTo>
                  <a:pt x="17202" y="19272"/>
                </a:lnTo>
                <a:lnTo>
                  <a:pt x="17226" y="19292"/>
                </a:lnTo>
                <a:lnTo>
                  <a:pt x="17226" y="21433"/>
                </a:lnTo>
                <a:lnTo>
                  <a:pt x="17256" y="21433"/>
                </a:lnTo>
                <a:lnTo>
                  <a:pt x="17238" y="21465"/>
                </a:lnTo>
                <a:lnTo>
                  <a:pt x="17388" y="21600"/>
                </a:lnTo>
                <a:lnTo>
                  <a:pt x="17497" y="21600"/>
                </a:lnTo>
                <a:lnTo>
                  <a:pt x="17289" y="21413"/>
                </a:lnTo>
                <a:lnTo>
                  <a:pt x="17289" y="19347"/>
                </a:lnTo>
                <a:lnTo>
                  <a:pt x="18650" y="20573"/>
                </a:lnTo>
                <a:lnTo>
                  <a:pt x="18650" y="21600"/>
                </a:lnTo>
                <a:lnTo>
                  <a:pt x="18710" y="21600"/>
                </a:lnTo>
                <a:lnTo>
                  <a:pt x="18710" y="20573"/>
                </a:lnTo>
                <a:lnTo>
                  <a:pt x="20071" y="19347"/>
                </a:lnTo>
                <a:lnTo>
                  <a:pt x="20071" y="21413"/>
                </a:lnTo>
                <a:lnTo>
                  <a:pt x="19863" y="21600"/>
                </a:lnTo>
                <a:lnTo>
                  <a:pt x="19968" y="21600"/>
                </a:lnTo>
                <a:lnTo>
                  <a:pt x="20101" y="21481"/>
                </a:lnTo>
                <a:lnTo>
                  <a:pt x="20233" y="21600"/>
                </a:lnTo>
                <a:lnTo>
                  <a:pt x="20338" y="21600"/>
                </a:lnTo>
                <a:lnTo>
                  <a:pt x="20131" y="21413"/>
                </a:lnTo>
                <a:lnTo>
                  <a:pt x="20131" y="19347"/>
                </a:lnTo>
                <a:lnTo>
                  <a:pt x="21491" y="20573"/>
                </a:lnTo>
                <a:lnTo>
                  <a:pt x="21491" y="21600"/>
                </a:lnTo>
                <a:lnTo>
                  <a:pt x="21552" y="21600"/>
                </a:lnTo>
                <a:lnTo>
                  <a:pt x="21552" y="20573"/>
                </a:lnTo>
                <a:lnTo>
                  <a:pt x="21597" y="20533"/>
                </a:lnTo>
                <a:lnTo>
                  <a:pt x="21597" y="20430"/>
                </a:lnTo>
                <a:close/>
                <a:moveTo>
                  <a:pt x="18674" y="20494"/>
                </a:moveTo>
                <a:lnTo>
                  <a:pt x="17307" y="19264"/>
                </a:lnTo>
                <a:lnTo>
                  <a:pt x="18674" y="18034"/>
                </a:lnTo>
                <a:lnTo>
                  <a:pt x="20041" y="19264"/>
                </a:lnTo>
                <a:lnTo>
                  <a:pt x="18674" y="20494"/>
                </a:lnTo>
                <a:close/>
                <a:moveTo>
                  <a:pt x="20065" y="19188"/>
                </a:moveTo>
                <a:lnTo>
                  <a:pt x="19387" y="18575"/>
                </a:lnTo>
                <a:lnTo>
                  <a:pt x="18707" y="17962"/>
                </a:lnTo>
                <a:lnTo>
                  <a:pt x="18707" y="15897"/>
                </a:lnTo>
                <a:lnTo>
                  <a:pt x="20068" y="17122"/>
                </a:lnTo>
                <a:lnTo>
                  <a:pt x="20068" y="19188"/>
                </a:lnTo>
                <a:close/>
                <a:moveTo>
                  <a:pt x="20095" y="17055"/>
                </a:moveTo>
                <a:lnTo>
                  <a:pt x="18728" y="15825"/>
                </a:lnTo>
                <a:lnTo>
                  <a:pt x="20095" y="14595"/>
                </a:lnTo>
                <a:lnTo>
                  <a:pt x="21461" y="15825"/>
                </a:lnTo>
                <a:lnTo>
                  <a:pt x="20095" y="17055"/>
                </a:lnTo>
                <a:close/>
                <a:moveTo>
                  <a:pt x="20125" y="17122"/>
                </a:moveTo>
                <a:lnTo>
                  <a:pt x="21486" y="15897"/>
                </a:lnTo>
                <a:lnTo>
                  <a:pt x="21486" y="17962"/>
                </a:lnTo>
                <a:lnTo>
                  <a:pt x="20775" y="18603"/>
                </a:lnTo>
                <a:lnTo>
                  <a:pt x="20125" y="19188"/>
                </a:lnTo>
                <a:lnTo>
                  <a:pt x="20125" y="17122"/>
                </a:lnTo>
                <a:close/>
                <a:moveTo>
                  <a:pt x="27" y="20565"/>
                </a:moveTo>
                <a:lnTo>
                  <a:pt x="1388" y="19339"/>
                </a:lnTo>
                <a:lnTo>
                  <a:pt x="1388" y="21405"/>
                </a:lnTo>
                <a:lnTo>
                  <a:pt x="1180" y="21592"/>
                </a:lnTo>
                <a:lnTo>
                  <a:pt x="1285" y="21592"/>
                </a:lnTo>
                <a:lnTo>
                  <a:pt x="1418" y="21473"/>
                </a:lnTo>
                <a:lnTo>
                  <a:pt x="1550" y="21592"/>
                </a:lnTo>
                <a:lnTo>
                  <a:pt x="1656" y="21592"/>
                </a:lnTo>
                <a:lnTo>
                  <a:pt x="1448" y="21405"/>
                </a:lnTo>
                <a:lnTo>
                  <a:pt x="1448" y="19339"/>
                </a:lnTo>
                <a:lnTo>
                  <a:pt x="2809" y="20565"/>
                </a:lnTo>
                <a:lnTo>
                  <a:pt x="2809" y="21592"/>
                </a:lnTo>
                <a:lnTo>
                  <a:pt x="2869" y="21592"/>
                </a:lnTo>
                <a:lnTo>
                  <a:pt x="2869" y="20565"/>
                </a:lnTo>
                <a:lnTo>
                  <a:pt x="4230" y="19339"/>
                </a:lnTo>
                <a:lnTo>
                  <a:pt x="4230" y="21405"/>
                </a:lnTo>
                <a:lnTo>
                  <a:pt x="4022" y="21592"/>
                </a:lnTo>
                <a:lnTo>
                  <a:pt x="4127" y="21592"/>
                </a:lnTo>
                <a:lnTo>
                  <a:pt x="4260" y="21473"/>
                </a:lnTo>
                <a:lnTo>
                  <a:pt x="4392" y="21592"/>
                </a:lnTo>
                <a:lnTo>
                  <a:pt x="4498" y="21592"/>
                </a:lnTo>
                <a:lnTo>
                  <a:pt x="4290" y="21405"/>
                </a:lnTo>
                <a:lnTo>
                  <a:pt x="4290" y="19339"/>
                </a:lnTo>
                <a:lnTo>
                  <a:pt x="5651" y="20565"/>
                </a:lnTo>
                <a:lnTo>
                  <a:pt x="5651" y="21592"/>
                </a:lnTo>
                <a:lnTo>
                  <a:pt x="5711" y="21592"/>
                </a:lnTo>
                <a:lnTo>
                  <a:pt x="5711" y="20565"/>
                </a:lnTo>
                <a:lnTo>
                  <a:pt x="7072" y="19339"/>
                </a:lnTo>
                <a:lnTo>
                  <a:pt x="7072" y="21405"/>
                </a:lnTo>
                <a:lnTo>
                  <a:pt x="6864" y="21592"/>
                </a:lnTo>
                <a:lnTo>
                  <a:pt x="6972" y="21592"/>
                </a:lnTo>
                <a:lnTo>
                  <a:pt x="7123" y="21457"/>
                </a:lnTo>
                <a:lnTo>
                  <a:pt x="7105" y="21425"/>
                </a:lnTo>
                <a:lnTo>
                  <a:pt x="7135" y="21425"/>
                </a:lnTo>
                <a:lnTo>
                  <a:pt x="7135" y="19284"/>
                </a:lnTo>
                <a:lnTo>
                  <a:pt x="7159" y="19264"/>
                </a:lnTo>
                <a:lnTo>
                  <a:pt x="5687" y="17934"/>
                </a:lnTo>
                <a:lnTo>
                  <a:pt x="5669" y="17950"/>
                </a:lnTo>
                <a:lnTo>
                  <a:pt x="5669" y="17950"/>
                </a:lnTo>
                <a:lnTo>
                  <a:pt x="4946" y="18603"/>
                </a:lnTo>
                <a:lnTo>
                  <a:pt x="4266" y="19216"/>
                </a:lnTo>
                <a:lnTo>
                  <a:pt x="3585" y="18603"/>
                </a:lnTo>
                <a:lnTo>
                  <a:pt x="2863" y="17950"/>
                </a:lnTo>
                <a:lnTo>
                  <a:pt x="2863" y="17950"/>
                </a:lnTo>
                <a:lnTo>
                  <a:pt x="2845" y="17934"/>
                </a:lnTo>
                <a:lnTo>
                  <a:pt x="2827" y="17950"/>
                </a:lnTo>
                <a:lnTo>
                  <a:pt x="2827" y="17950"/>
                </a:lnTo>
                <a:lnTo>
                  <a:pt x="2104" y="18603"/>
                </a:lnTo>
                <a:lnTo>
                  <a:pt x="1424" y="19216"/>
                </a:lnTo>
                <a:lnTo>
                  <a:pt x="717" y="18575"/>
                </a:lnTo>
                <a:lnTo>
                  <a:pt x="21" y="17950"/>
                </a:lnTo>
                <a:lnTo>
                  <a:pt x="21" y="17950"/>
                </a:lnTo>
                <a:lnTo>
                  <a:pt x="9" y="17938"/>
                </a:lnTo>
                <a:lnTo>
                  <a:pt x="9" y="18034"/>
                </a:lnTo>
                <a:lnTo>
                  <a:pt x="1370" y="19264"/>
                </a:lnTo>
                <a:lnTo>
                  <a:pt x="9" y="20494"/>
                </a:lnTo>
                <a:lnTo>
                  <a:pt x="9" y="21596"/>
                </a:lnTo>
                <a:lnTo>
                  <a:pt x="36" y="21596"/>
                </a:lnTo>
                <a:lnTo>
                  <a:pt x="36" y="20565"/>
                </a:lnTo>
                <a:close/>
                <a:moveTo>
                  <a:pt x="5675" y="18034"/>
                </a:moveTo>
                <a:lnTo>
                  <a:pt x="7041" y="19264"/>
                </a:lnTo>
                <a:lnTo>
                  <a:pt x="5675" y="20494"/>
                </a:lnTo>
                <a:lnTo>
                  <a:pt x="4308" y="19264"/>
                </a:lnTo>
                <a:lnTo>
                  <a:pt x="5675" y="18034"/>
                </a:lnTo>
                <a:close/>
                <a:moveTo>
                  <a:pt x="2836" y="18034"/>
                </a:moveTo>
                <a:lnTo>
                  <a:pt x="4203" y="19264"/>
                </a:lnTo>
                <a:lnTo>
                  <a:pt x="2836" y="20494"/>
                </a:lnTo>
                <a:lnTo>
                  <a:pt x="1469" y="19264"/>
                </a:lnTo>
                <a:lnTo>
                  <a:pt x="2836" y="18034"/>
                </a:lnTo>
                <a:close/>
                <a:moveTo>
                  <a:pt x="21543" y="0"/>
                </a:moveTo>
                <a:lnTo>
                  <a:pt x="21585" y="0"/>
                </a:lnTo>
                <a:lnTo>
                  <a:pt x="21585" y="40"/>
                </a:lnTo>
                <a:lnTo>
                  <a:pt x="21543" y="0"/>
                </a:lnTo>
                <a:close/>
                <a:moveTo>
                  <a:pt x="0" y="0"/>
                </a:moveTo>
                <a:lnTo>
                  <a:pt x="0" y="3220"/>
                </a:lnTo>
                <a:lnTo>
                  <a:pt x="1361" y="4450"/>
                </a:lnTo>
                <a:lnTo>
                  <a:pt x="0" y="5680"/>
                </a:lnTo>
                <a:lnTo>
                  <a:pt x="0" y="7936"/>
                </a:lnTo>
                <a:lnTo>
                  <a:pt x="1415" y="6659"/>
                </a:lnTo>
                <a:lnTo>
                  <a:pt x="2836" y="7940"/>
                </a:lnTo>
                <a:lnTo>
                  <a:pt x="4257" y="6659"/>
                </a:lnTo>
                <a:lnTo>
                  <a:pt x="5678" y="7940"/>
                </a:lnTo>
                <a:lnTo>
                  <a:pt x="7099" y="6659"/>
                </a:lnTo>
                <a:lnTo>
                  <a:pt x="8520" y="7940"/>
                </a:lnTo>
                <a:lnTo>
                  <a:pt x="9941" y="6659"/>
                </a:lnTo>
                <a:lnTo>
                  <a:pt x="11361" y="7940"/>
                </a:lnTo>
                <a:lnTo>
                  <a:pt x="12782" y="6659"/>
                </a:lnTo>
                <a:lnTo>
                  <a:pt x="14203" y="7940"/>
                </a:lnTo>
                <a:lnTo>
                  <a:pt x="15624" y="6659"/>
                </a:lnTo>
                <a:lnTo>
                  <a:pt x="17045" y="7940"/>
                </a:lnTo>
                <a:lnTo>
                  <a:pt x="18466" y="6659"/>
                </a:lnTo>
                <a:lnTo>
                  <a:pt x="19887" y="7940"/>
                </a:lnTo>
                <a:lnTo>
                  <a:pt x="21323" y="6647"/>
                </a:lnTo>
                <a:lnTo>
                  <a:pt x="21305" y="6615"/>
                </a:lnTo>
                <a:lnTo>
                  <a:pt x="21335" y="6615"/>
                </a:lnTo>
                <a:lnTo>
                  <a:pt x="21335" y="4466"/>
                </a:lnTo>
                <a:lnTo>
                  <a:pt x="21359" y="4446"/>
                </a:lnTo>
                <a:lnTo>
                  <a:pt x="21359" y="4446"/>
                </a:lnTo>
                <a:lnTo>
                  <a:pt x="21600" y="4227"/>
                </a:lnTo>
                <a:lnTo>
                  <a:pt x="21600" y="4131"/>
                </a:lnTo>
                <a:lnTo>
                  <a:pt x="21335" y="4370"/>
                </a:lnTo>
                <a:lnTo>
                  <a:pt x="21335" y="2304"/>
                </a:lnTo>
                <a:lnTo>
                  <a:pt x="21600" y="2066"/>
                </a:lnTo>
                <a:lnTo>
                  <a:pt x="21600" y="1970"/>
                </a:lnTo>
                <a:lnTo>
                  <a:pt x="21305" y="2237"/>
                </a:lnTo>
                <a:lnTo>
                  <a:pt x="19938" y="1007"/>
                </a:lnTo>
                <a:lnTo>
                  <a:pt x="21052" y="4"/>
                </a:lnTo>
                <a:lnTo>
                  <a:pt x="20944" y="4"/>
                </a:lnTo>
                <a:lnTo>
                  <a:pt x="20841" y="96"/>
                </a:lnTo>
                <a:lnTo>
                  <a:pt x="19914" y="931"/>
                </a:lnTo>
                <a:lnTo>
                  <a:pt x="19914" y="0"/>
                </a:lnTo>
                <a:lnTo>
                  <a:pt x="19854" y="0"/>
                </a:lnTo>
                <a:lnTo>
                  <a:pt x="19854" y="931"/>
                </a:lnTo>
                <a:lnTo>
                  <a:pt x="18927" y="96"/>
                </a:lnTo>
                <a:lnTo>
                  <a:pt x="18824" y="4"/>
                </a:lnTo>
                <a:lnTo>
                  <a:pt x="18716" y="4"/>
                </a:lnTo>
                <a:lnTo>
                  <a:pt x="19830" y="1007"/>
                </a:lnTo>
                <a:lnTo>
                  <a:pt x="18463" y="2237"/>
                </a:lnTo>
                <a:lnTo>
                  <a:pt x="17096" y="1007"/>
                </a:lnTo>
                <a:lnTo>
                  <a:pt x="18210" y="4"/>
                </a:lnTo>
                <a:lnTo>
                  <a:pt x="18102" y="4"/>
                </a:lnTo>
                <a:lnTo>
                  <a:pt x="17999" y="96"/>
                </a:lnTo>
                <a:lnTo>
                  <a:pt x="17072" y="931"/>
                </a:lnTo>
                <a:lnTo>
                  <a:pt x="17072" y="0"/>
                </a:lnTo>
                <a:lnTo>
                  <a:pt x="17012" y="0"/>
                </a:lnTo>
                <a:lnTo>
                  <a:pt x="17012" y="931"/>
                </a:lnTo>
                <a:lnTo>
                  <a:pt x="16079" y="92"/>
                </a:lnTo>
                <a:lnTo>
                  <a:pt x="15980" y="4"/>
                </a:lnTo>
                <a:lnTo>
                  <a:pt x="15874" y="4"/>
                </a:lnTo>
                <a:lnTo>
                  <a:pt x="16988" y="1007"/>
                </a:lnTo>
                <a:lnTo>
                  <a:pt x="15621" y="2237"/>
                </a:lnTo>
                <a:lnTo>
                  <a:pt x="14254" y="1007"/>
                </a:lnTo>
                <a:lnTo>
                  <a:pt x="15368" y="4"/>
                </a:lnTo>
                <a:lnTo>
                  <a:pt x="15260" y="4"/>
                </a:lnTo>
                <a:lnTo>
                  <a:pt x="15158" y="96"/>
                </a:lnTo>
                <a:lnTo>
                  <a:pt x="14230" y="931"/>
                </a:lnTo>
                <a:lnTo>
                  <a:pt x="14230" y="0"/>
                </a:lnTo>
                <a:lnTo>
                  <a:pt x="14170" y="0"/>
                </a:lnTo>
                <a:lnTo>
                  <a:pt x="14170" y="931"/>
                </a:lnTo>
                <a:lnTo>
                  <a:pt x="13243" y="96"/>
                </a:lnTo>
                <a:lnTo>
                  <a:pt x="13141" y="4"/>
                </a:lnTo>
                <a:lnTo>
                  <a:pt x="13032" y="4"/>
                </a:lnTo>
                <a:lnTo>
                  <a:pt x="14146" y="1007"/>
                </a:lnTo>
                <a:lnTo>
                  <a:pt x="12779" y="2237"/>
                </a:lnTo>
                <a:lnTo>
                  <a:pt x="11413" y="1007"/>
                </a:lnTo>
                <a:lnTo>
                  <a:pt x="12526" y="4"/>
                </a:lnTo>
                <a:lnTo>
                  <a:pt x="12421" y="4"/>
                </a:lnTo>
                <a:lnTo>
                  <a:pt x="12322" y="92"/>
                </a:lnTo>
                <a:lnTo>
                  <a:pt x="11389" y="931"/>
                </a:lnTo>
                <a:lnTo>
                  <a:pt x="11389" y="0"/>
                </a:lnTo>
                <a:lnTo>
                  <a:pt x="11328" y="0"/>
                </a:lnTo>
                <a:lnTo>
                  <a:pt x="11328" y="931"/>
                </a:lnTo>
                <a:lnTo>
                  <a:pt x="10401" y="96"/>
                </a:lnTo>
                <a:lnTo>
                  <a:pt x="10299" y="4"/>
                </a:lnTo>
                <a:lnTo>
                  <a:pt x="10190" y="4"/>
                </a:lnTo>
                <a:lnTo>
                  <a:pt x="11304" y="1007"/>
                </a:lnTo>
                <a:lnTo>
                  <a:pt x="9938" y="2237"/>
                </a:lnTo>
                <a:lnTo>
                  <a:pt x="8571" y="1007"/>
                </a:lnTo>
                <a:lnTo>
                  <a:pt x="9685" y="4"/>
                </a:lnTo>
                <a:lnTo>
                  <a:pt x="9576" y="4"/>
                </a:lnTo>
                <a:lnTo>
                  <a:pt x="9474" y="96"/>
                </a:lnTo>
                <a:lnTo>
                  <a:pt x="8547" y="931"/>
                </a:lnTo>
                <a:lnTo>
                  <a:pt x="8547" y="0"/>
                </a:lnTo>
                <a:lnTo>
                  <a:pt x="8486" y="0"/>
                </a:lnTo>
                <a:lnTo>
                  <a:pt x="8486" y="931"/>
                </a:lnTo>
                <a:lnTo>
                  <a:pt x="7559" y="96"/>
                </a:lnTo>
                <a:lnTo>
                  <a:pt x="7457" y="4"/>
                </a:lnTo>
                <a:lnTo>
                  <a:pt x="7349" y="4"/>
                </a:lnTo>
                <a:lnTo>
                  <a:pt x="8462" y="1007"/>
                </a:lnTo>
                <a:lnTo>
                  <a:pt x="7096" y="2237"/>
                </a:lnTo>
                <a:lnTo>
                  <a:pt x="5729" y="1007"/>
                </a:lnTo>
                <a:lnTo>
                  <a:pt x="6843" y="4"/>
                </a:lnTo>
                <a:lnTo>
                  <a:pt x="6737" y="4"/>
                </a:lnTo>
                <a:lnTo>
                  <a:pt x="6638" y="92"/>
                </a:lnTo>
                <a:lnTo>
                  <a:pt x="5705" y="931"/>
                </a:lnTo>
                <a:lnTo>
                  <a:pt x="5705" y="0"/>
                </a:lnTo>
                <a:lnTo>
                  <a:pt x="5645" y="0"/>
                </a:lnTo>
                <a:lnTo>
                  <a:pt x="5645" y="931"/>
                </a:lnTo>
                <a:lnTo>
                  <a:pt x="4717" y="96"/>
                </a:lnTo>
                <a:lnTo>
                  <a:pt x="4615" y="4"/>
                </a:lnTo>
                <a:lnTo>
                  <a:pt x="4507" y="4"/>
                </a:lnTo>
                <a:lnTo>
                  <a:pt x="5621" y="1007"/>
                </a:lnTo>
                <a:lnTo>
                  <a:pt x="4254" y="2237"/>
                </a:lnTo>
                <a:lnTo>
                  <a:pt x="2887" y="1007"/>
                </a:lnTo>
                <a:lnTo>
                  <a:pt x="4001" y="4"/>
                </a:lnTo>
                <a:lnTo>
                  <a:pt x="3893" y="4"/>
                </a:lnTo>
                <a:lnTo>
                  <a:pt x="3790" y="96"/>
                </a:lnTo>
                <a:lnTo>
                  <a:pt x="2863" y="931"/>
                </a:lnTo>
                <a:lnTo>
                  <a:pt x="2863" y="0"/>
                </a:lnTo>
                <a:lnTo>
                  <a:pt x="2803" y="0"/>
                </a:lnTo>
                <a:lnTo>
                  <a:pt x="2803" y="931"/>
                </a:lnTo>
                <a:lnTo>
                  <a:pt x="1876" y="96"/>
                </a:lnTo>
                <a:lnTo>
                  <a:pt x="1773" y="4"/>
                </a:lnTo>
                <a:lnTo>
                  <a:pt x="1665" y="4"/>
                </a:lnTo>
                <a:lnTo>
                  <a:pt x="2779" y="1007"/>
                </a:lnTo>
                <a:lnTo>
                  <a:pt x="1412" y="2237"/>
                </a:lnTo>
                <a:lnTo>
                  <a:pt x="45" y="1007"/>
                </a:lnTo>
                <a:lnTo>
                  <a:pt x="1159" y="4"/>
                </a:lnTo>
                <a:lnTo>
                  <a:pt x="1054" y="4"/>
                </a:lnTo>
                <a:lnTo>
                  <a:pt x="954" y="92"/>
                </a:lnTo>
                <a:lnTo>
                  <a:pt x="21" y="931"/>
                </a:lnTo>
                <a:lnTo>
                  <a:pt x="21" y="0"/>
                </a:lnTo>
                <a:lnTo>
                  <a:pt x="0" y="0"/>
                </a:lnTo>
                <a:close/>
                <a:moveTo>
                  <a:pt x="21263" y="6587"/>
                </a:moveTo>
                <a:lnTo>
                  <a:pt x="19902" y="7813"/>
                </a:lnTo>
                <a:lnTo>
                  <a:pt x="19902" y="5747"/>
                </a:lnTo>
                <a:lnTo>
                  <a:pt x="21263" y="4521"/>
                </a:lnTo>
                <a:lnTo>
                  <a:pt x="21263" y="6587"/>
                </a:lnTo>
                <a:close/>
                <a:moveTo>
                  <a:pt x="19902" y="1079"/>
                </a:moveTo>
                <a:lnTo>
                  <a:pt x="21263" y="2304"/>
                </a:lnTo>
                <a:lnTo>
                  <a:pt x="21263" y="4370"/>
                </a:lnTo>
                <a:lnTo>
                  <a:pt x="20603" y="3777"/>
                </a:lnTo>
                <a:lnTo>
                  <a:pt x="19902" y="3144"/>
                </a:lnTo>
                <a:lnTo>
                  <a:pt x="19902" y="1079"/>
                </a:lnTo>
                <a:close/>
                <a:moveTo>
                  <a:pt x="19872" y="3212"/>
                </a:moveTo>
                <a:lnTo>
                  <a:pt x="21239" y="4442"/>
                </a:lnTo>
                <a:lnTo>
                  <a:pt x="19872" y="5672"/>
                </a:lnTo>
                <a:lnTo>
                  <a:pt x="18505" y="4442"/>
                </a:lnTo>
                <a:lnTo>
                  <a:pt x="19872" y="3212"/>
                </a:lnTo>
                <a:close/>
                <a:moveTo>
                  <a:pt x="18484" y="2304"/>
                </a:moveTo>
                <a:lnTo>
                  <a:pt x="19845" y="1079"/>
                </a:lnTo>
                <a:lnTo>
                  <a:pt x="19845" y="3144"/>
                </a:lnTo>
                <a:lnTo>
                  <a:pt x="19143" y="3777"/>
                </a:lnTo>
                <a:lnTo>
                  <a:pt x="18484" y="4370"/>
                </a:lnTo>
                <a:lnTo>
                  <a:pt x="18484" y="2304"/>
                </a:lnTo>
                <a:close/>
                <a:moveTo>
                  <a:pt x="18484" y="4521"/>
                </a:moveTo>
                <a:lnTo>
                  <a:pt x="19845" y="5747"/>
                </a:lnTo>
                <a:lnTo>
                  <a:pt x="19845" y="7813"/>
                </a:lnTo>
                <a:lnTo>
                  <a:pt x="18484" y="6587"/>
                </a:lnTo>
                <a:lnTo>
                  <a:pt x="18484" y="4521"/>
                </a:lnTo>
                <a:close/>
                <a:moveTo>
                  <a:pt x="18424" y="6587"/>
                </a:moveTo>
                <a:lnTo>
                  <a:pt x="17063" y="7813"/>
                </a:lnTo>
                <a:lnTo>
                  <a:pt x="17063" y="5747"/>
                </a:lnTo>
                <a:lnTo>
                  <a:pt x="18424" y="4521"/>
                </a:lnTo>
                <a:lnTo>
                  <a:pt x="18424" y="6587"/>
                </a:lnTo>
                <a:close/>
                <a:moveTo>
                  <a:pt x="17063" y="1079"/>
                </a:moveTo>
                <a:lnTo>
                  <a:pt x="18424" y="2304"/>
                </a:lnTo>
                <a:lnTo>
                  <a:pt x="18424" y="4370"/>
                </a:lnTo>
                <a:lnTo>
                  <a:pt x="17765" y="3777"/>
                </a:lnTo>
                <a:lnTo>
                  <a:pt x="17063" y="3144"/>
                </a:lnTo>
                <a:lnTo>
                  <a:pt x="17063" y="1079"/>
                </a:lnTo>
                <a:close/>
                <a:moveTo>
                  <a:pt x="17033" y="3212"/>
                </a:moveTo>
                <a:lnTo>
                  <a:pt x="18400" y="4442"/>
                </a:lnTo>
                <a:lnTo>
                  <a:pt x="17033" y="5672"/>
                </a:lnTo>
                <a:lnTo>
                  <a:pt x="15666" y="4442"/>
                </a:lnTo>
                <a:lnTo>
                  <a:pt x="17033" y="3212"/>
                </a:lnTo>
                <a:close/>
                <a:moveTo>
                  <a:pt x="15642" y="2304"/>
                </a:moveTo>
                <a:lnTo>
                  <a:pt x="17003" y="1079"/>
                </a:lnTo>
                <a:lnTo>
                  <a:pt x="17003" y="3144"/>
                </a:lnTo>
                <a:lnTo>
                  <a:pt x="16320" y="3761"/>
                </a:lnTo>
                <a:lnTo>
                  <a:pt x="15642" y="4370"/>
                </a:lnTo>
                <a:lnTo>
                  <a:pt x="15642" y="2304"/>
                </a:lnTo>
                <a:close/>
                <a:moveTo>
                  <a:pt x="15642" y="4521"/>
                </a:moveTo>
                <a:lnTo>
                  <a:pt x="17003" y="5747"/>
                </a:lnTo>
                <a:lnTo>
                  <a:pt x="17003" y="7813"/>
                </a:lnTo>
                <a:lnTo>
                  <a:pt x="15642" y="6587"/>
                </a:lnTo>
                <a:lnTo>
                  <a:pt x="15642" y="4521"/>
                </a:lnTo>
                <a:close/>
                <a:moveTo>
                  <a:pt x="15582" y="6587"/>
                </a:moveTo>
                <a:lnTo>
                  <a:pt x="14221" y="7813"/>
                </a:lnTo>
                <a:lnTo>
                  <a:pt x="14221" y="5747"/>
                </a:lnTo>
                <a:lnTo>
                  <a:pt x="15582" y="4521"/>
                </a:lnTo>
                <a:lnTo>
                  <a:pt x="15582" y="6587"/>
                </a:lnTo>
                <a:close/>
                <a:moveTo>
                  <a:pt x="14224" y="1079"/>
                </a:moveTo>
                <a:lnTo>
                  <a:pt x="15585" y="2304"/>
                </a:lnTo>
                <a:lnTo>
                  <a:pt x="15585" y="4370"/>
                </a:lnTo>
                <a:lnTo>
                  <a:pt x="14926" y="3777"/>
                </a:lnTo>
                <a:lnTo>
                  <a:pt x="14224" y="3144"/>
                </a:lnTo>
                <a:lnTo>
                  <a:pt x="14224" y="1079"/>
                </a:lnTo>
                <a:close/>
                <a:moveTo>
                  <a:pt x="14194" y="3212"/>
                </a:moveTo>
                <a:lnTo>
                  <a:pt x="15561" y="4442"/>
                </a:lnTo>
                <a:lnTo>
                  <a:pt x="14194" y="5672"/>
                </a:lnTo>
                <a:lnTo>
                  <a:pt x="12827" y="4442"/>
                </a:lnTo>
                <a:lnTo>
                  <a:pt x="14194" y="3212"/>
                </a:lnTo>
                <a:close/>
                <a:moveTo>
                  <a:pt x="12803" y="2304"/>
                </a:moveTo>
                <a:lnTo>
                  <a:pt x="14164" y="1079"/>
                </a:lnTo>
                <a:lnTo>
                  <a:pt x="14164" y="3144"/>
                </a:lnTo>
                <a:lnTo>
                  <a:pt x="13463" y="3777"/>
                </a:lnTo>
                <a:lnTo>
                  <a:pt x="12803" y="4370"/>
                </a:lnTo>
                <a:lnTo>
                  <a:pt x="12803" y="2304"/>
                </a:lnTo>
                <a:close/>
                <a:moveTo>
                  <a:pt x="12803" y="4521"/>
                </a:moveTo>
                <a:lnTo>
                  <a:pt x="14164" y="5747"/>
                </a:lnTo>
                <a:lnTo>
                  <a:pt x="14164" y="7813"/>
                </a:lnTo>
                <a:lnTo>
                  <a:pt x="12803" y="6587"/>
                </a:lnTo>
                <a:lnTo>
                  <a:pt x="12803" y="4521"/>
                </a:lnTo>
                <a:close/>
                <a:moveTo>
                  <a:pt x="12743" y="6587"/>
                </a:moveTo>
                <a:lnTo>
                  <a:pt x="11382" y="7813"/>
                </a:lnTo>
                <a:lnTo>
                  <a:pt x="11382" y="5747"/>
                </a:lnTo>
                <a:lnTo>
                  <a:pt x="12743" y="4521"/>
                </a:lnTo>
                <a:lnTo>
                  <a:pt x="12743" y="6587"/>
                </a:lnTo>
                <a:close/>
                <a:moveTo>
                  <a:pt x="11385" y="1079"/>
                </a:moveTo>
                <a:lnTo>
                  <a:pt x="12746" y="2304"/>
                </a:lnTo>
                <a:lnTo>
                  <a:pt x="12746" y="4370"/>
                </a:lnTo>
                <a:lnTo>
                  <a:pt x="12069" y="3761"/>
                </a:lnTo>
                <a:lnTo>
                  <a:pt x="11385" y="3144"/>
                </a:lnTo>
                <a:lnTo>
                  <a:pt x="11385" y="1079"/>
                </a:lnTo>
                <a:close/>
                <a:moveTo>
                  <a:pt x="11355" y="3212"/>
                </a:moveTo>
                <a:lnTo>
                  <a:pt x="12722" y="4442"/>
                </a:lnTo>
                <a:lnTo>
                  <a:pt x="11355" y="5672"/>
                </a:lnTo>
                <a:lnTo>
                  <a:pt x="9989" y="4442"/>
                </a:lnTo>
                <a:lnTo>
                  <a:pt x="11355" y="3212"/>
                </a:lnTo>
                <a:close/>
                <a:moveTo>
                  <a:pt x="9965" y="2304"/>
                </a:moveTo>
                <a:lnTo>
                  <a:pt x="11325" y="1079"/>
                </a:lnTo>
                <a:lnTo>
                  <a:pt x="11325" y="3144"/>
                </a:lnTo>
                <a:lnTo>
                  <a:pt x="10624" y="3777"/>
                </a:lnTo>
                <a:lnTo>
                  <a:pt x="9965" y="4370"/>
                </a:lnTo>
                <a:lnTo>
                  <a:pt x="9965" y="2304"/>
                </a:lnTo>
                <a:close/>
                <a:moveTo>
                  <a:pt x="9965" y="4521"/>
                </a:moveTo>
                <a:lnTo>
                  <a:pt x="11325" y="5747"/>
                </a:lnTo>
                <a:lnTo>
                  <a:pt x="11325" y="7813"/>
                </a:lnTo>
                <a:lnTo>
                  <a:pt x="9965" y="6587"/>
                </a:lnTo>
                <a:lnTo>
                  <a:pt x="9965" y="4521"/>
                </a:lnTo>
                <a:close/>
                <a:moveTo>
                  <a:pt x="9904" y="6587"/>
                </a:moveTo>
                <a:lnTo>
                  <a:pt x="8544" y="7813"/>
                </a:lnTo>
                <a:lnTo>
                  <a:pt x="8544" y="5747"/>
                </a:lnTo>
                <a:lnTo>
                  <a:pt x="9904" y="4521"/>
                </a:lnTo>
                <a:lnTo>
                  <a:pt x="9904" y="6587"/>
                </a:lnTo>
                <a:close/>
                <a:moveTo>
                  <a:pt x="8544" y="1079"/>
                </a:moveTo>
                <a:lnTo>
                  <a:pt x="9904" y="2304"/>
                </a:lnTo>
                <a:lnTo>
                  <a:pt x="9904" y="4370"/>
                </a:lnTo>
                <a:lnTo>
                  <a:pt x="9245" y="3777"/>
                </a:lnTo>
                <a:lnTo>
                  <a:pt x="8544" y="3144"/>
                </a:lnTo>
                <a:lnTo>
                  <a:pt x="8544" y="1079"/>
                </a:lnTo>
                <a:close/>
                <a:moveTo>
                  <a:pt x="8514" y="3212"/>
                </a:moveTo>
                <a:lnTo>
                  <a:pt x="9880" y="4442"/>
                </a:lnTo>
                <a:lnTo>
                  <a:pt x="8514" y="5672"/>
                </a:lnTo>
                <a:lnTo>
                  <a:pt x="7147" y="4442"/>
                </a:lnTo>
                <a:lnTo>
                  <a:pt x="8514" y="3212"/>
                </a:lnTo>
                <a:close/>
                <a:moveTo>
                  <a:pt x="7126" y="2304"/>
                </a:moveTo>
                <a:lnTo>
                  <a:pt x="8486" y="1079"/>
                </a:lnTo>
                <a:lnTo>
                  <a:pt x="8486" y="3144"/>
                </a:lnTo>
                <a:lnTo>
                  <a:pt x="7785" y="3777"/>
                </a:lnTo>
                <a:lnTo>
                  <a:pt x="7126" y="4370"/>
                </a:lnTo>
                <a:lnTo>
                  <a:pt x="7126" y="2304"/>
                </a:lnTo>
                <a:close/>
                <a:moveTo>
                  <a:pt x="7126" y="4521"/>
                </a:moveTo>
                <a:lnTo>
                  <a:pt x="8486" y="5747"/>
                </a:lnTo>
                <a:lnTo>
                  <a:pt x="8486" y="7813"/>
                </a:lnTo>
                <a:lnTo>
                  <a:pt x="7126" y="6587"/>
                </a:lnTo>
                <a:lnTo>
                  <a:pt x="7126" y="4521"/>
                </a:lnTo>
                <a:close/>
                <a:moveTo>
                  <a:pt x="7066" y="6587"/>
                </a:moveTo>
                <a:lnTo>
                  <a:pt x="5705" y="7813"/>
                </a:lnTo>
                <a:lnTo>
                  <a:pt x="5705" y="5747"/>
                </a:lnTo>
                <a:lnTo>
                  <a:pt x="7066" y="4521"/>
                </a:lnTo>
                <a:lnTo>
                  <a:pt x="7066" y="6587"/>
                </a:lnTo>
                <a:close/>
                <a:moveTo>
                  <a:pt x="5705" y="1079"/>
                </a:moveTo>
                <a:lnTo>
                  <a:pt x="7066" y="2304"/>
                </a:lnTo>
                <a:lnTo>
                  <a:pt x="7066" y="4370"/>
                </a:lnTo>
                <a:lnTo>
                  <a:pt x="6388" y="3761"/>
                </a:lnTo>
                <a:lnTo>
                  <a:pt x="5705" y="3144"/>
                </a:lnTo>
                <a:lnTo>
                  <a:pt x="5705" y="1079"/>
                </a:lnTo>
                <a:close/>
                <a:moveTo>
                  <a:pt x="5675" y="3212"/>
                </a:moveTo>
                <a:lnTo>
                  <a:pt x="7041" y="4442"/>
                </a:lnTo>
                <a:lnTo>
                  <a:pt x="5675" y="5672"/>
                </a:lnTo>
                <a:lnTo>
                  <a:pt x="4308" y="4442"/>
                </a:lnTo>
                <a:lnTo>
                  <a:pt x="5675" y="3212"/>
                </a:lnTo>
                <a:close/>
                <a:moveTo>
                  <a:pt x="4287" y="2304"/>
                </a:moveTo>
                <a:lnTo>
                  <a:pt x="5648" y="1079"/>
                </a:lnTo>
                <a:lnTo>
                  <a:pt x="5648" y="3144"/>
                </a:lnTo>
                <a:lnTo>
                  <a:pt x="4946" y="3777"/>
                </a:lnTo>
                <a:lnTo>
                  <a:pt x="4287" y="4370"/>
                </a:lnTo>
                <a:lnTo>
                  <a:pt x="4287" y="2304"/>
                </a:lnTo>
                <a:close/>
                <a:moveTo>
                  <a:pt x="4287" y="4521"/>
                </a:moveTo>
                <a:lnTo>
                  <a:pt x="5648" y="5747"/>
                </a:lnTo>
                <a:lnTo>
                  <a:pt x="5648" y="7813"/>
                </a:lnTo>
                <a:lnTo>
                  <a:pt x="4287" y="6587"/>
                </a:lnTo>
                <a:lnTo>
                  <a:pt x="4287" y="4521"/>
                </a:lnTo>
                <a:close/>
                <a:moveTo>
                  <a:pt x="4227" y="6587"/>
                </a:moveTo>
                <a:lnTo>
                  <a:pt x="2866" y="7813"/>
                </a:lnTo>
                <a:lnTo>
                  <a:pt x="2866" y="5747"/>
                </a:lnTo>
                <a:lnTo>
                  <a:pt x="4227" y="4521"/>
                </a:lnTo>
                <a:lnTo>
                  <a:pt x="4227" y="6587"/>
                </a:lnTo>
                <a:close/>
                <a:moveTo>
                  <a:pt x="2866" y="1079"/>
                </a:moveTo>
                <a:lnTo>
                  <a:pt x="4227" y="2304"/>
                </a:lnTo>
                <a:lnTo>
                  <a:pt x="4227" y="4370"/>
                </a:lnTo>
                <a:lnTo>
                  <a:pt x="3567" y="3777"/>
                </a:lnTo>
                <a:lnTo>
                  <a:pt x="2866" y="3144"/>
                </a:lnTo>
                <a:lnTo>
                  <a:pt x="2866" y="1079"/>
                </a:lnTo>
                <a:close/>
                <a:moveTo>
                  <a:pt x="2836" y="3212"/>
                </a:moveTo>
                <a:lnTo>
                  <a:pt x="4203" y="4442"/>
                </a:lnTo>
                <a:lnTo>
                  <a:pt x="2836" y="5672"/>
                </a:lnTo>
                <a:lnTo>
                  <a:pt x="1469" y="4442"/>
                </a:lnTo>
                <a:lnTo>
                  <a:pt x="2836" y="3212"/>
                </a:lnTo>
                <a:close/>
                <a:moveTo>
                  <a:pt x="1445" y="2304"/>
                </a:moveTo>
                <a:lnTo>
                  <a:pt x="2806" y="1079"/>
                </a:lnTo>
                <a:lnTo>
                  <a:pt x="2806" y="3144"/>
                </a:lnTo>
                <a:lnTo>
                  <a:pt x="2104" y="3777"/>
                </a:lnTo>
                <a:lnTo>
                  <a:pt x="1445" y="4370"/>
                </a:lnTo>
                <a:lnTo>
                  <a:pt x="1445" y="2304"/>
                </a:lnTo>
                <a:close/>
                <a:moveTo>
                  <a:pt x="1445" y="4521"/>
                </a:moveTo>
                <a:lnTo>
                  <a:pt x="2806" y="5747"/>
                </a:lnTo>
                <a:lnTo>
                  <a:pt x="2806" y="7813"/>
                </a:lnTo>
                <a:lnTo>
                  <a:pt x="1445" y="6587"/>
                </a:lnTo>
                <a:lnTo>
                  <a:pt x="1445" y="4521"/>
                </a:lnTo>
                <a:close/>
                <a:moveTo>
                  <a:pt x="1385" y="6587"/>
                </a:moveTo>
                <a:lnTo>
                  <a:pt x="24" y="7813"/>
                </a:lnTo>
                <a:lnTo>
                  <a:pt x="24" y="5747"/>
                </a:lnTo>
                <a:lnTo>
                  <a:pt x="1385" y="4521"/>
                </a:lnTo>
                <a:lnTo>
                  <a:pt x="1385" y="6587"/>
                </a:lnTo>
                <a:close/>
                <a:moveTo>
                  <a:pt x="1385" y="2304"/>
                </a:moveTo>
                <a:lnTo>
                  <a:pt x="1385" y="4370"/>
                </a:lnTo>
                <a:lnTo>
                  <a:pt x="707" y="3761"/>
                </a:lnTo>
                <a:lnTo>
                  <a:pt x="24" y="3144"/>
                </a:lnTo>
                <a:lnTo>
                  <a:pt x="24" y="1079"/>
                </a:lnTo>
                <a:lnTo>
                  <a:pt x="1385" y="230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="" xmlns:a16="http://schemas.microsoft.com/office/drawing/2014/main" id="{FB997BAE-4B75-E749-9B7D-3CAAB5D0A604}"/>
              </a:ext>
            </a:extLst>
          </p:cNvPr>
          <p:cNvSpPr/>
          <p:nvPr userDrawn="1"/>
        </p:nvSpPr>
        <p:spPr>
          <a:xfrm>
            <a:off x="0" y="3579"/>
            <a:ext cx="9144000" cy="6854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50" y="1003"/>
                </a:moveTo>
                <a:lnTo>
                  <a:pt x="11550" y="1003"/>
                </a:lnTo>
                <a:lnTo>
                  <a:pt x="11574" y="1023"/>
                </a:lnTo>
                <a:lnTo>
                  <a:pt x="11574" y="3145"/>
                </a:lnTo>
                <a:lnTo>
                  <a:pt x="10132" y="4447"/>
                </a:lnTo>
                <a:lnTo>
                  <a:pt x="10156" y="4467"/>
                </a:lnTo>
                <a:lnTo>
                  <a:pt x="10156" y="6609"/>
                </a:lnTo>
                <a:lnTo>
                  <a:pt x="10186" y="6609"/>
                </a:lnTo>
                <a:lnTo>
                  <a:pt x="10168" y="6641"/>
                </a:lnTo>
                <a:lnTo>
                  <a:pt x="11604" y="7935"/>
                </a:lnTo>
                <a:lnTo>
                  <a:pt x="13025" y="6653"/>
                </a:lnTo>
                <a:lnTo>
                  <a:pt x="14446" y="7935"/>
                </a:lnTo>
                <a:lnTo>
                  <a:pt x="15867" y="6653"/>
                </a:lnTo>
                <a:lnTo>
                  <a:pt x="17288" y="7935"/>
                </a:lnTo>
                <a:lnTo>
                  <a:pt x="18725" y="6641"/>
                </a:lnTo>
                <a:lnTo>
                  <a:pt x="18707" y="6609"/>
                </a:lnTo>
                <a:lnTo>
                  <a:pt x="18737" y="6609"/>
                </a:lnTo>
                <a:lnTo>
                  <a:pt x="18737" y="4467"/>
                </a:lnTo>
                <a:lnTo>
                  <a:pt x="18761" y="4447"/>
                </a:lnTo>
                <a:lnTo>
                  <a:pt x="18761" y="4447"/>
                </a:lnTo>
                <a:lnTo>
                  <a:pt x="20143" y="3201"/>
                </a:lnTo>
                <a:lnTo>
                  <a:pt x="20125" y="3169"/>
                </a:lnTo>
                <a:lnTo>
                  <a:pt x="20155" y="3169"/>
                </a:lnTo>
                <a:lnTo>
                  <a:pt x="20155" y="1027"/>
                </a:lnTo>
                <a:lnTo>
                  <a:pt x="20179" y="1007"/>
                </a:lnTo>
                <a:lnTo>
                  <a:pt x="20179" y="1007"/>
                </a:lnTo>
                <a:lnTo>
                  <a:pt x="21293" y="4"/>
                </a:lnTo>
                <a:lnTo>
                  <a:pt x="21188" y="4"/>
                </a:lnTo>
                <a:lnTo>
                  <a:pt x="20158" y="936"/>
                </a:lnTo>
                <a:lnTo>
                  <a:pt x="20158" y="4"/>
                </a:lnTo>
                <a:lnTo>
                  <a:pt x="20098" y="4"/>
                </a:lnTo>
                <a:lnTo>
                  <a:pt x="20098" y="936"/>
                </a:lnTo>
                <a:lnTo>
                  <a:pt x="19170" y="100"/>
                </a:lnTo>
                <a:lnTo>
                  <a:pt x="19068" y="8"/>
                </a:lnTo>
                <a:lnTo>
                  <a:pt x="18959" y="8"/>
                </a:lnTo>
                <a:lnTo>
                  <a:pt x="20073" y="1011"/>
                </a:lnTo>
                <a:lnTo>
                  <a:pt x="18707" y="2242"/>
                </a:lnTo>
                <a:lnTo>
                  <a:pt x="17340" y="1011"/>
                </a:lnTo>
                <a:lnTo>
                  <a:pt x="18454" y="8"/>
                </a:lnTo>
                <a:lnTo>
                  <a:pt x="18348" y="8"/>
                </a:lnTo>
                <a:lnTo>
                  <a:pt x="18249" y="96"/>
                </a:lnTo>
                <a:lnTo>
                  <a:pt x="17316" y="936"/>
                </a:lnTo>
                <a:lnTo>
                  <a:pt x="17316" y="4"/>
                </a:lnTo>
                <a:lnTo>
                  <a:pt x="17255" y="4"/>
                </a:lnTo>
                <a:lnTo>
                  <a:pt x="17255" y="936"/>
                </a:lnTo>
                <a:lnTo>
                  <a:pt x="16328" y="100"/>
                </a:lnTo>
                <a:lnTo>
                  <a:pt x="16226" y="8"/>
                </a:lnTo>
                <a:lnTo>
                  <a:pt x="16117" y="8"/>
                </a:lnTo>
                <a:lnTo>
                  <a:pt x="17231" y="1011"/>
                </a:lnTo>
                <a:lnTo>
                  <a:pt x="15864" y="2242"/>
                </a:lnTo>
                <a:lnTo>
                  <a:pt x="14497" y="1011"/>
                </a:lnTo>
                <a:lnTo>
                  <a:pt x="15611" y="8"/>
                </a:lnTo>
                <a:lnTo>
                  <a:pt x="15503" y="8"/>
                </a:lnTo>
                <a:lnTo>
                  <a:pt x="15401" y="100"/>
                </a:lnTo>
                <a:lnTo>
                  <a:pt x="14473" y="936"/>
                </a:lnTo>
                <a:lnTo>
                  <a:pt x="14473" y="4"/>
                </a:lnTo>
                <a:lnTo>
                  <a:pt x="14413" y="4"/>
                </a:lnTo>
                <a:lnTo>
                  <a:pt x="14413" y="936"/>
                </a:lnTo>
                <a:lnTo>
                  <a:pt x="13486" y="100"/>
                </a:lnTo>
                <a:lnTo>
                  <a:pt x="13383" y="8"/>
                </a:lnTo>
                <a:lnTo>
                  <a:pt x="13275" y="8"/>
                </a:lnTo>
                <a:lnTo>
                  <a:pt x="14389" y="1011"/>
                </a:lnTo>
                <a:lnTo>
                  <a:pt x="13022" y="2242"/>
                </a:lnTo>
                <a:lnTo>
                  <a:pt x="11655" y="1011"/>
                </a:lnTo>
                <a:lnTo>
                  <a:pt x="12769" y="8"/>
                </a:lnTo>
                <a:lnTo>
                  <a:pt x="12664" y="8"/>
                </a:lnTo>
                <a:lnTo>
                  <a:pt x="12564" y="96"/>
                </a:lnTo>
                <a:lnTo>
                  <a:pt x="11631" y="936"/>
                </a:lnTo>
                <a:lnTo>
                  <a:pt x="11631" y="4"/>
                </a:lnTo>
                <a:lnTo>
                  <a:pt x="11571" y="4"/>
                </a:lnTo>
                <a:lnTo>
                  <a:pt x="11571" y="936"/>
                </a:lnTo>
                <a:lnTo>
                  <a:pt x="10541" y="4"/>
                </a:lnTo>
                <a:lnTo>
                  <a:pt x="10436" y="4"/>
                </a:lnTo>
                <a:lnTo>
                  <a:pt x="11550" y="1003"/>
                </a:lnTo>
                <a:close/>
                <a:moveTo>
                  <a:pt x="18734" y="2305"/>
                </a:moveTo>
                <a:lnTo>
                  <a:pt x="20095" y="1079"/>
                </a:lnTo>
                <a:lnTo>
                  <a:pt x="20095" y="3145"/>
                </a:lnTo>
                <a:lnTo>
                  <a:pt x="18734" y="4372"/>
                </a:lnTo>
                <a:lnTo>
                  <a:pt x="18734" y="2305"/>
                </a:lnTo>
                <a:close/>
                <a:moveTo>
                  <a:pt x="18673" y="6589"/>
                </a:moveTo>
                <a:lnTo>
                  <a:pt x="17312" y="7816"/>
                </a:lnTo>
                <a:lnTo>
                  <a:pt x="17312" y="5749"/>
                </a:lnTo>
                <a:lnTo>
                  <a:pt x="18673" y="4523"/>
                </a:lnTo>
                <a:lnTo>
                  <a:pt x="18673" y="6589"/>
                </a:lnTo>
                <a:close/>
                <a:moveTo>
                  <a:pt x="17312" y="1079"/>
                </a:moveTo>
                <a:lnTo>
                  <a:pt x="18673" y="2305"/>
                </a:lnTo>
                <a:lnTo>
                  <a:pt x="18673" y="4372"/>
                </a:lnTo>
                <a:lnTo>
                  <a:pt x="17996" y="3763"/>
                </a:lnTo>
                <a:lnTo>
                  <a:pt x="17312" y="3145"/>
                </a:lnTo>
                <a:lnTo>
                  <a:pt x="17312" y="1079"/>
                </a:lnTo>
                <a:close/>
                <a:moveTo>
                  <a:pt x="17282" y="3213"/>
                </a:moveTo>
                <a:lnTo>
                  <a:pt x="18649" y="4443"/>
                </a:lnTo>
                <a:lnTo>
                  <a:pt x="17282" y="5674"/>
                </a:lnTo>
                <a:lnTo>
                  <a:pt x="15915" y="4443"/>
                </a:lnTo>
                <a:lnTo>
                  <a:pt x="17282" y="3213"/>
                </a:lnTo>
                <a:close/>
                <a:moveTo>
                  <a:pt x="15891" y="2305"/>
                </a:moveTo>
                <a:lnTo>
                  <a:pt x="17252" y="1079"/>
                </a:lnTo>
                <a:lnTo>
                  <a:pt x="17252" y="3145"/>
                </a:lnTo>
                <a:lnTo>
                  <a:pt x="16551" y="3779"/>
                </a:lnTo>
                <a:lnTo>
                  <a:pt x="15891" y="4372"/>
                </a:lnTo>
                <a:lnTo>
                  <a:pt x="15891" y="2305"/>
                </a:lnTo>
                <a:close/>
                <a:moveTo>
                  <a:pt x="15891" y="4523"/>
                </a:moveTo>
                <a:lnTo>
                  <a:pt x="17252" y="5749"/>
                </a:lnTo>
                <a:lnTo>
                  <a:pt x="17252" y="7816"/>
                </a:lnTo>
                <a:lnTo>
                  <a:pt x="15891" y="6589"/>
                </a:lnTo>
                <a:lnTo>
                  <a:pt x="15891" y="4523"/>
                </a:lnTo>
                <a:close/>
                <a:moveTo>
                  <a:pt x="15831" y="6589"/>
                </a:moveTo>
                <a:lnTo>
                  <a:pt x="14470" y="7816"/>
                </a:lnTo>
                <a:lnTo>
                  <a:pt x="14470" y="5749"/>
                </a:lnTo>
                <a:lnTo>
                  <a:pt x="15831" y="4523"/>
                </a:lnTo>
                <a:lnTo>
                  <a:pt x="15831" y="6589"/>
                </a:lnTo>
                <a:close/>
                <a:moveTo>
                  <a:pt x="14473" y="1079"/>
                </a:moveTo>
                <a:lnTo>
                  <a:pt x="15834" y="2305"/>
                </a:lnTo>
                <a:lnTo>
                  <a:pt x="15834" y="4372"/>
                </a:lnTo>
                <a:lnTo>
                  <a:pt x="15175" y="3779"/>
                </a:lnTo>
                <a:lnTo>
                  <a:pt x="14473" y="3145"/>
                </a:lnTo>
                <a:lnTo>
                  <a:pt x="14473" y="1079"/>
                </a:lnTo>
                <a:close/>
                <a:moveTo>
                  <a:pt x="14443" y="3213"/>
                </a:moveTo>
                <a:lnTo>
                  <a:pt x="15810" y="4443"/>
                </a:lnTo>
                <a:lnTo>
                  <a:pt x="14443" y="5674"/>
                </a:lnTo>
                <a:lnTo>
                  <a:pt x="13076" y="4443"/>
                </a:lnTo>
                <a:lnTo>
                  <a:pt x="14443" y="3213"/>
                </a:lnTo>
                <a:close/>
                <a:moveTo>
                  <a:pt x="13052" y="2305"/>
                </a:moveTo>
                <a:lnTo>
                  <a:pt x="14413" y="1079"/>
                </a:lnTo>
                <a:lnTo>
                  <a:pt x="14413" y="3145"/>
                </a:lnTo>
                <a:lnTo>
                  <a:pt x="13711" y="3779"/>
                </a:lnTo>
                <a:lnTo>
                  <a:pt x="13052" y="4372"/>
                </a:lnTo>
                <a:lnTo>
                  <a:pt x="13052" y="2305"/>
                </a:lnTo>
                <a:close/>
                <a:moveTo>
                  <a:pt x="13052" y="4523"/>
                </a:moveTo>
                <a:lnTo>
                  <a:pt x="14413" y="5749"/>
                </a:lnTo>
                <a:lnTo>
                  <a:pt x="14413" y="7816"/>
                </a:lnTo>
                <a:lnTo>
                  <a:pt x="13052" y="6589"/>
                </a:lnTo>
                <a:lnTo>
                  <a:pt x="13052" y="4523"/>
                </a:lnTo>
                <a:close/>
                <a:moveTo>
                  <a:pt x="11574" y="7816"/>
                </a:moveTo>
                <a:lnTo>
                  <a:pt x="10213" y="6589"/>
                </a:lnTo>
                <a:lnTo>
                  <a:pt x="10213" y="4523"/>
                </a:lnTo>
                <a:lnTo>
                  <a:pt x="11574" y="5749"/>
                </a:lnTo>
                <a:lnTo>
                  <a:pt x="11574" y="7816"/>
                </a:lnTo>
                <a:close/>
                <a:moveTo>
                  <a:pt x="12992" y="6589"/>
                </a:moveTo>
                <a:lnTo>
                  <a:pt x="11631" y="7816"/>
                </a:lnTo>
                <a:lnTo>
                  <a:pt x="11631" y="5749"/>
                </a:lnTo>
                <a:lnTo>
                  <a:pt x="12992" y="4523"/>
                </a:lnTo>
                <a:lnTo>
                  <a:pt x="12992" y="6589"/>
                </a:lnTo>
                <a:close/>
                <a:moveTo>
                  <a:pt x="11634" y="1079"/>
                </a:moveTo>
                <a:lnTo>
                  <a:pt x="12995" y="2305"/>
                </a:lnTo>
                <a:lnTo>
                  <a:pt x="12995" y="4372"/>
                </a:lnTo>
                <a:lnTo>
                  <a:pt x="12317" y="3763"/>
                </a:lnTo>
                <a:lnTo>
                  <a:pt x="11634" y="3145"/>
                </a:lnTo>
                <a:lnTo>
                  <a:pt x="11634" y="1079"/>
                </a:lnTo>
                <a:close/>
                <a:moveTo>
                  <a:pt x="11604" y="3213"/>
                </a:moveTo>
                <a:lnTo>
                  <a:pt x="12971" y="4443"/>
                </a:lnTo>
                <a:lnTo>
                  <a:pt x="11604" y="5674"/>
                </a:lnTo>
                <a:lnTo>
                  <a:pt x="10237" y="4443"/>
                </a:lnTo>
                <a:lnTo>
                  <a:pt x="11604" y="3213"/>
                </a:lnTo>
                <a:close/>
                <a:moveTo>
                  <a:pt x="274" y="21600"/>
                </a:moveTo>
                <a:lnTo>
                  <a:pt x="274" y="20573"/>
                </a:lnTo>
                <a:lnTo>
                  <a:pt x="1635" y="19346"/>
                </a:lnTo>
                <a:lnTo>
                  <a:pt x="1635" y="21413"/>
                </a:lnTo>
                <a:lnTo>
                  <a:pt x="1427" y="21600"/>
                </a:lnTo>
                <a:lnTo>
                  <a:pt x="1533" y="21600"/>
                </a:lnTo>
                <a:lnTo>
                  <a:pt x="1665" y="21481"/>
                </a:lnTo>
                <a:lnTo>
                  <a:pt x="1798" y="21600"/>
                </a:lnTo>
                <a:lnTo>
                  <a:pt x="1903" y="21600"/>
                </a:lnTo>
                <a:lnTo>
                  <a:pt x="1695" y="21413"/>
                </a:lnTo>
                <a:lnTo>
                  <a:pt x="1695" y="19346"/>
                </a:lnTo>
                <a:lnTo>
                  <a:pt x="3056" y="20573"/>
                </a:lnTo>
                <a:lnTo>
                  <a:pt x="3056" y="21600"/>
                </a:lnTo>
                <a:lnTo>
                  <a:pt x="3116" y="21600"/>
                </a:lnTo>
                <a:lnTo>
                  <a:pt x="3116" y="20573"/>
                </a:lnTo>
                <a:lnTo>
                  <a:pt x="4477" y="19346"/>
                </a:lnTo>
                <a:lnTo>
                  <a:pt x="4477" y="21413"/>
                </a:lnTo>
                <a:lnTo>
                  <a:pt x="4269" y="21600"/>
                </a:lnTo>
                <a:lnTo>
                  <a:pt x="4375" y="21600"/>
                </a:lnTo>
                <a:lnTo>
                  <a:pt x="4507" y="21481"/>
                </a:lnTo>
                <a:lnTo>
                  <a:pt x="4640" y="21600"/>
                </a:lnTo>
                <a:lnTo>
                  <a:pt x="4745" y="21600"/>
                </a:lnTo>
                <a:lnTo>
                  <a:pt x="4537" y="21413"/>
                </a:lnTo>
                <a:lnTo>
                  <a:pt x="4537" y="19291"/>
                </a:lnTo>
                <a:lnTo>
                  <a:pt x="4561" y="19271"/>
                </a:lnTo>
                <a:lnTo>
                  <a:pt x="3089" y="17941"/>
                </a:lnTo>
                <a:lnTo>
                  <a:pt x="3071" y="17957"/>
                </a:lnTo>
                <a:lnTo>
                  <a:pt x="3071" y="17957"/>
                </a:lnTo>
                <a:lnTo>
                  <a:pt x="2376" y="18582"/>
                </a:lnTo>
                <a:lnTo>
                  <a:pt x="1668" y="19223"/>
                </a:lnTo>
                <a:lnTo>
                  <a:pt x="988" y="18610"/>
                </a:lnTo>
                <a:lnTo>
                  <a:pt x="265" y="17957"/>
                </a:lnTo>
                <a:lnTo>
                  <a:pt x="265" y="17957"/>
                </a:lnTo>
                <a:lnTo>
                  <a:pt x="247" y="17941"/>
                </a:lnTo>
                <a:lnTo>
                  <a:pt x="3" y="18160"/>
                </a:lnTo>
                <a:lnTo>
                  <a:pt x="3" y="18255"/>
                </a:lnTo>
                <a:lnTo>
                  <a:pt x="247" y="18036"/>
                </a:lnTo>
                <a:lnTo>
                  <a:pt x="1614" y="19267"/>
                </a:lnTo>
                <a:lnTo>
                  <a:pt x="247" y="20497"/>
                </a:lnTo>
                <a:lnTo>
                  <a:pt x="3" y="20278"/>
                </a:lnTo>
                <a:lnTo>
                  <a:pt x="3" y="20374"/>
                </a:lnTo>
                <a:lnTo>
                  <a:pt x="217" y="20569"/>
                </a:lnTo>
                <a:lnTo>
                  <a:pt x="217" y="21596"/>
                </a:lnTo>
                <a:lnTo>
                  <a:pt x="274" y="21596"/>
                </a:lnTo>
                <a:close/>
                <a:moveTo>
                  <a:pt x="3083" y="18040"/>
                </a:moveTo>
                <a:lnTo>
                  <a:pt x="4450" y="19271"/>
                </a:lnTo>
                <a:lnTo>
                  <a:pt x="3083" y="20501"/>
                </a:lnTo>
                <a:lnTo>
                  <a:pt x="1716" y="19271"/>
                </a:lnTo>
                <a:lnTo>
                  <a:pt x="3083" y="18040"/>
                </a:lnTo>
                <a:close/>
                <a:moveTo>
                  <a:pt x="20122" y="15779"/>
                </a:moveTo>
                <a:lnTo>
                  <a:pt x="18700" y="14497"/>
                </a:lnTo>
                <a:lnTo>
                  <a:pt x="17228" y="15827"/>
                </a:lnTo>
                <a:lnTo>
                  <a:pt x="17252" y="15847"/>
                </a:lnTo>
                <a:lnTo>
                  <a:pt x="17252" y="17969"/>
                </a:lnTo>
                <a:lnTo>
                  <a:pt x="16542" y="18610"/>
                </a:lnTo>
                <a:lnTo>
                  <a:pt x="15861" y="19223"/>
                </a:lnTo>
                <a:lnTo>
                  <a:pt x="15181" y="18610"/>
                </a:lnTo>
                <a:lnTo>
                  <a:pt x="14470" y="17969"/>
                </a:lnTo>
                <a:lnTo>
                  <a:pt x="14470" y="15847"/>
                </a:lnTo>
                <a:lnTo>
                  <a:pt x="14494" y="15827"/>
                </a:lnTo>
                <a:lnTo>
                  <a:pt x="13022" y="14497"/>
                </a:lnTo>
                <a:lnTo>
                  <a:pt x="11550" y="15827"/>
                </a:lnTo>
                <a:lnTo>
                  <a:pt x="11574" y="15847"/>
                </a:lnTo>
                <a:lnTo>
                  <a:pt x="11574" y="17969"/>
                </a:lnTo>
                <a:lnTo>
                  <a:pt x="10863" y="18610"/>
                </a:lnTo>
                <a:lnTo>
                  <a:pt x="10183" y="19223"/>
                </a:lnTo>
                <a:lnTo>
                  <a:pt x="9502" y="18610"/>
                </a:lnTo>
                <a:lnTo>
                  <a:pt x="8780" y="17957"/>
                </a:lnTo>
                <a:lnTo>
                  <a:pt x="8780" y="17957"/>
                </a:lnTo>
                <a:lnTo>
                  <a:pt x="8762" y="17941"/>
                </a:lnTo>
                <a:lnTo>
                  <a:pt x="7289" y="19271"/>
                </a:lnTo>
                <a:lnTo>
                  <a:pt x="7313" y="19291"/>
                </a:lnTo>
                <a:lnTo>
                  <a:pt x="7313" y="21413"/>
                </a:lnTo>
                <a:lnTo>
                  <a:pt x="7106" y="21600"/>
                </a:lnTo>
                <a:lnTo>
                  <a:pt x="7211" y="21600"/>
                </a:lnTo>
                <a:lnTo>
                  <a:pt x="7344" y="21481"/>
                </a:lnTo>
                <a:lnTo>
                  <a:pt x="7476" y="21600"/>
                </a:lnTo>
                <a:lnTo>
                  <a:pt x="7581" y="21600"/>
                </a:lnTo>
                <a:lnTo>
                  <a:pt x="7374" y="21413"/>
                </a:lnTo>
                <a:lnTo>
                  <a:pt x="7374" y="19346"/>
                </a:lnTo>
                <a:lnTo>
                  <a:pt x="8735" y="20573"/>
                </a:lnTo>
                <a:lnTo>
                  <a:pt x="8735" y="21600"/>
                </a:lnTo>
                <a:lnTo>
                  <a:pt x="8795" y="21600"/>
                </a:lnTo>
                <a:lnTo>
                  <a:pt x="8795" y="20573"/>
                </a:lnTo>
                <a:lnTo>
                  <a:pt x="10156" y="19346"/>
                </a:lnTo>
                <a:lnTo>
                  <a:pt x="10156" y="21413"/>
                </a:lnTo>
                <a:lnTo>
                  <a:pt x="9948" y="21600"/>
                </a:lnTo>
                <a:lnTo>
                  <a:pt x="10053" y="21600"/>
                </a:lnTo>
                <a:lnTo>
                  <a:pt x="10186" y="21481"/>
                </a:lnTo>
                <a:lnTo>
                  <a:pt x="10318" y="21600"/>
                </a:lnTo>
                <a:lnTo>
                  <a:pt x="10424" y="21600"/>
                </a:lnTo>
                <a:lnTo>
                  <a:pt x="10216" y="21413"/>
                </a:lnTo>
                <a:lnTo>
                  <a:pt x="10216" y="19346"/>
                </a:lnTo>
                <a:lnTo>
                  <a:pt x="11577" y="20573"/>
                </a:lnTo>
                <a:lnTo>
                  <a:pt x="11577" y="21600"/>
                </a:lnTo>
                <a:lnTo>
                  <a:pt x="11637" y="21600"/>
                </a:lnTo>
                <a:lnTo>
                  <a:pt x="11637" y="20573"/>
                </a:lnTo>
                <a:lnTo>
                  <a:pt x="12998" y="19346"/>
                </a:lnTo>
                <a:lnTo>
                  <a:pt x="12998" y="21413"/>
                </a:lnTo>
                <a:lnTo>
                  <a:pt x="12790" y="21600"/>
                </a:lnTo>
                <a:lnTo>
                  <a:pt x="12896" y="21600"/>
                </a:lnTo>
                <a:lnTo>
                  <a:pt x="13028" y="21481"/>
                </a:lnTo>
                <a:lnTo>
                  <a:pt x="13161" y="21600"/>
                </a:lnTo>
                <a:lnTo>
                  <a:pt x="13266" y="21600"/>
                </a:lnTo>
                <a:lnTo>
                  <a:pt x="13058" y="21413"/>
                </a:lnTo>
                <a:lnTo>
                  <a:pt x="13058" y="19346"/>
                </a:lnTo>
                <a:lnTo>
                  <a:pt x="14419" y="20573"/>
                </a:lnTo>
                <a:lnTo>
                  <a:pt x="14419" y="21600"/>
                </a:lnTo>
                <a:lnTo>
                  <a:pt x="14479" y="21600"/>
                </a:lnTo>
                <a:lnTo>
                  <a:pt x="14479" y="20573"/>
                </a:lnTo>
                <a:lnTo>
                  <a:pt x="15840" y="19346"/>
                </a:lnTo>
                <a:lnTo>
                  <a:pt x="15840" y="21413"/>
                </a:lnTo>
                <a:lnTo>
                  <a:pt x="15632" y="21600"/>
                </a:lnTo>
                <a:lnTo>
                  <a:pt x="15738" y="21600"/>
                </a:lnTo>
                <a:lnTo>
                  <a:pt x="15870" y="21481"/>
                </a:lnTo>
                <a:lnTo>
                  <a:pt x="16003" y="21600"/>
                </a:lnTo>
                <a:lnTo>
                  <a:pt x="16108" y="21600"/>
                </a:lnTo>
                <a:lnTo>
                  <a:pt x="15900" y="21413"/>
                </a:lnTo>
                <a:lnTo>
                  <a:pt x="15900" y="19346"/>
                </a:lnTo>
                <a:lnTo>
                  <a:pt x="17261" y="20573"/>
                </a:lnTo>
                <a:lnTo>
                  <a:pt x="17261" y="21600"/>
                </a:lnTo>
                <a:lnTo>
                  <a:pt x="17322" y="21600"/>
                </a:lnTo>
                <a:lnTo>
                  <a:pt x="17322" y="20573"/>
                </a:lnTo>
                <a:lnTo>
                  <a:pt x="18682" y="19346"/>
                </a:lnTo>
                <a:lnTo>
                  <a:pt x="18682" y="21413"/>
                </a:lnTo>
                <a:lnTo>
                  <a:pt x="18475" y="21600"/>
                </a:lnTo>
                <a:lnTo>
                  <a:pt x="18580" y="21600"/>
                </a:lnTo>
                <a:lnTo>
                  <a:pt x="18713" y="21481"/>
                </a:lnTo>
                <a:lnTo>
                  <a:pt x="18845" y="21600"/>
                </a:lnTo>
                <a:lnTo>
                  <a:pt x="18950" y="21600"/>
                </a:lnTo>
                <a:lnTo>
                  <a:pt x="18743" y="21413"/>
                </a:lnTo>
                <a:lnTo>
                  <a:pt x="18743" y="19346"/>
                </a:lnTo>
                <a:lnTo>
                  <a:pt x="20104" y="20573"/>
                </a:lnTo>
                <a:lnTo>
                  <a:pt x="20104" y="21600"/>
                </a:lnTo>
                <a:lnTo>
                  <a:pt x="20164" y="21600"/>
                </a:lnTo>
                <a:lnTo>
                  <a:pt x="20164" y="20573"/>
                </a:lnTo>
                <a:lnTo>
                  <a:pt x="21525" y="19346"/>
                </a:lnTo>
                <a:lnTo>
                  <a:pt x="21525" y="21413"/>
                </a:lnTo>
                <a:lnTo>
                  <a:pt x="21317" y="21600"/>
                </a:lnTo>
                <a:lnTo>
                  <a:pt x="21422" y="21600"/>
                </a:lnTo>
                <a:lnTo>
                  <a:pt x="21555" y="21481"/>
                </a:lnTo>
                <a:lnTo>
                  <a:pt x="21600" y="21520"/>
                </a:lnTo>
                <a:lnTo>
                  <a:pt x="21600" y="21425"/>
                </a:lnTo>
                <a:lnTo>
                  <a:pt x="21585" y="21409"/>
                </a:lnTo>
                <a:lnTo>
                  <a:pt x="21585" y="19287"/>
                </a:lnTo>
                <a:lnTo>
                  <a:pt x="21600" y="19271"/>
                </a:lnTo>
                <a:lnTo>
                  <a:pt x="21600" y="19175"/>
                </a:lnTo>
                <a:lnTo>
                  <a:pt x="21585" y="19191"/>
                </a:lnTo>
                <a:lnTo>
                  <a:pt x="21585" y="17129"/>
                </a:lnTo>
                <a:lnTo>
                  <a:pt x="21600" y="17113"/>
                </a:lnTo>
                <a:lnTo>
                  <a:pt x="21600" y="17017"/>
                </a:lnTo>
                <a:lnTo>
                  <a:pt x="21555" y="17057"/>
                </a:lnTo>
                <a:lnTo>
                  <a:pt x="20188" y="15827"/>
                </a:lnTo>
                <a:lnTo>
                  <a:pt x="21555" y="14596"/>
                </a:lnTo>
                <a:lnTo>
                  <a:pt x="21600" y="14636"/>
                </a:lnTo>
                <a:lnTo>
                  <a:pt x="21600" y="14541"/>
                </a:lnTo>
                <a:lnTo>
                  <a:pt x="21555" y="14501"/>
                </a:lnTo>
                <a:lnTo>
                  <a:pt x="20122" y="15779"/>
                </a:lnTo>
                <a:close/>
                <a:moveTo>
                  <a:pt x="8762" y="20501"/>
                </a:moveTo>
                <a:lnTo>
                  <a:pt x="7395" y="19271"/>
                </a:lnTo>
                <a:lnTo>
                  <a:pt x="8762" y="18040"/>
                </a:lnTo>
                <a:lnTo>
                  <a:pt x="10129" y="19271"/>
                </a:lnTo>
                <a:lnTo>
                  <a:pt x="8762" y="20501"/>
                </a:lnTo>
                <a:close/>
                <a:moveTo>
                  <a:pt x="11604" y="20501"/>
                </a:moveTo>
                <a:lnTo>
                  <a:pt x="10237" y="19271"/>
                </a:lnTo>
                <a:lnTo>
                  <a:pt x="11604" y="18040"/>
                </a:lnTo>
                <a:lnTo>
                  <a:pt x="12971" y="19271"/>
                </a:lnTo>
                <a:lnTo>
                  <a:pt x="11604" y="20501"/>
                </a:lnTo>
                <a:close/>
                <a:moveTo>
                  <a:pt x="12992" y="19195"/>
                </a:moveTo>
                <a:lnTo>
                  <a:pt x="12314" y="18582"/>
                </a:lnTo>
                <a:lnTo>
                  <a:pt x="11634" y="17969"/>
                </a:lnTo>
                <a:lnTo>
                  <a:pt x="11634" y="15902"/>
                </a:lnTo>
                <a:lnTo>
                  <a:pt x="12995" y="17129"/>
                </a:lnTo>
                <a:lnTo>
                  <a:pt x="12995" y="19195"/>
                </a:lnTo>
                <a:close/>
                <a:moveTo>
                  <a:pt x="13022" y="17061"/>
                </a:moveTo>
                <a:lnTo>
                  <a:pt x="11655" y="15831"/>
                </a:lnTo>
                <a:lnTo>
                  <a:pt x="13022" y="14600"/>
                </a:lnTo>
                <a:lnTo>
                  <a:pt x="14389" y="15831"/>
                </a:lnTo>
                <a:lnTo>
                  <a:pt x="13022" y="17061"/>
                </a:lnTo>
                <a:close/>
                <a:moveTo>
                  <a:pt x="13052" y="17129"/>
                </a:moveTo>
                <a:lnTo>
                  <a:pt x="14413" y="15902"/>
                </a:lnTo>
                <a:lnTo>
                  <a:pt x="14413" y="17969"/>
                </a:lnTo>
                <a:lnTo>
                  <a:pt x="13702" y="18610"/>
                </a:lnTo>
                <a:lnTo>
                  <a:pt x="13052" y="19195"/>
                </a:lnTo>
                <a:lnTo>
                  <a:pt x="13052" y="17129"/>
                </a:lnTo>
                <a:close/>
                <a:moveTo>
                  <a:pt x="14443" y="20501"/>
                </a:moveTo>
                <a:lnTo>
                  <a:pt x="13076" y="19271"/>
                </a:lnTo>
                <a:lnTo>
                  <a:pt x="14443" y="18040"/>
                </a:lnTo>
                <a:lnTo>
                  <a:pt x="15810" y="19271"/>
                </a:lnTo>
                <a:lnTo>
                  <a:pt x="14443" y="20501"/>
                </a:lnTo>
                <a:close/>
                <a:moveTo>
                  <a:pt x="17282" y="20501"/>
                </a:moveTo>
                <a:lnTo>
                  <a:pt x="15915" y="19271"/>
                </a:lnTo>
                <a:lnTo>
                  <a:pt x="17282" y="18040"/>
                </a:lnTo>
                <a:lnTo>
                  <a:pt x="18649" y="19271"/>
                </a:lnTo>
                <a:lnTo>
                  <a:pt x="17282" y="20501"/>
                </a:lnTo>
                <a:close/>
                <a:moveTo>
                  <a:pt x="18673" y="19195"/>
                </a:moveTo>
                <a:lnTo>
                  <a:pt x="17996" y="18582"/>
                </a:lnTo>
                <a:lnTo>
                  <a:pt x="17315" y="17969"/>
                </a:lnTo>
                <a:lnTo>
                  <a:pt x="17315" y="15902"/>
                </a:lnTo>
                <a:lnTo>
                  <a:pt x="18676" y="17129"/>
                </a:lnTo>
                <a:lnTo>
                  <a:pt x="18676" y="19195"/>
                </a:lnTo>
                <a:close/>
                <a:moveTo>
                  <a:pt x="18703" y="17061"/>
                </a:moveTo>
                <a:lnTo>
                  <a:pt x="17337" y="15831"/>
                </a:lnTo>
                <a:lnTo>
                  <a:pt x="18703" y="14600"/>
                </a:lnTo>
                <a:lnTo>
                  <a:pt x="20070" y="15831"/>
                </a:lnTo>
                <a:lnTo>
                  <a:pt x="18703" y="17061"/>
                </a:lnTo>
                <a:close/>
                <a:moveTo>
                  <a:pt x="18734" y="17129"/>
                </a:moveTo>
                <a:lnTo>
                  <a:pt x="20095" y="15902"/>
                </a:lnTo>
                <a:lnTo>
                  <a:pt x="20095" y="17969"/>
                </a:lnTo>
                <a:lnTo>
                  <a:pt x="19384" y="18610"/>
                </a:lnTo>
                <a:lnTo>
                  <a:pt x="18734" y="19195"/>
                </a:lnTo>
                <a:lnTo>
                  <a:pt x="18734" y="17129"/>
                </a:lnTo>
                <a:close/>
                <a:moveTo>
                  <a:pt x="20122" y="20501"/>
                </a:moveTo>
                <a:lnTo>
                  <a:pt x="18755" y="19271"/>
                </a:lnTo>
                <a:lnTo>
                  <a:pt x="20122" y="18040"/>
                </a:lnTo>
                <a:lnTo>
                  <a:pt x="21489" y="19271"/>
                </a:lnTo>
                <a:lnTo>
                  <a:pt x="20122" y="20501"/>
                </a:lnTo>
                <a:close/>
                <a:moveTo>
                  <a:pt x="21513" y="17129"/>
                </a:moveTo>
                <a:lnTo>
                  <a:pt x="21513" y="19195"/>
                </a:lnTo>
                <a:lnTo>
                  <a:pt x="20862" y="18610"/>
                </a:lnTo>
                <a:lnTo>
                  <a:pt x="20152" y="17969"/>
                </a:lnTo>
                <a:lnTo>
                  <a:pt x="20152" y="15902"/>
                </a:lnTo>
                <a:lnTo>
                  <a:pt x="21513" y="17129"/>
                </a:lnTo>
                <a:close/>
                <a:moveTo>
                  <a:pt x="0" y="3341"/>
                </a:moveTo>
                <a:lnTo>
                  <a:pt x="0" y="3436"/>
                </a:lnTo>
                <a:lnTo>
                  <a:pt x="244" y="3217"/>
                </a:lnTo>
                <a:lnTo>
                  <a:pt x="1611" y="4447"/>
                </a:lnTo>
                <a:lnTo>
                  <a:pt x="244" y="5678"/>
                </a:lnTo>
                <a:lnTo>
                  <a:pt x="0" y="5459"/>
                </a:lnTo>
                <a:lnTo>
                  <a:pt x="0" y="5554"/>
                </a:lnTo>
                <a:lnTo>
                  <a:pt x="214" y="5749"/>
                </a:lnTo>
                <a:lnTo>
                  <a:pt x="214" y="7816"/>
                </a:lnTo>
                <a:lnTo>
                  <a:pt x="0" y="7621"/>
                </a:lnTo>
                <a:lnTo>
                  <a:pt x="0" y="7716"/>
                </a:lnTo>
                <a:lnTo>
                  <a:pt x="244" y="7935"/>
                </a:lnTo>
                <a:lnTo>
                  <a:pt x="1665" y="6653"/>
                </a:lnTo>
                <a:lnTo>
                  <a:pt x="3086" y="7935"/>
                </a:lnTo>
                <a:lnTo>
                  <a:pt x="4507" y="6653"/>
                </a:lnTo>
                <a:lnTo>
                  <a:pt x="5928" y="7935"/>
                </a:lnTo>
                <a:lnTo>
                  <a:pt x="7365" y="6641"/>
                </a:lnTo>
                <a:lnTo>
                  <a:pt x="7347" y="6609"/>
                </a:lnTo>
                <a:lnTo>
                  <a:pt x="7377" y="6609"/>
                </a:lnTo>
                <a:lnTo>
                  <a:pt x="7377" y="4467"/>
                </a:lnTo>
                <a:lnTo>
                  <a:pt x="7401" y="4447"/>
                </a:lnTo>
                <a:lnTo>
                  <a:pt x="5928" y="3118"/>
                </a:lnTo>
                <a:lnTo>
                  <a:pt x="5910" y="3133"/>
                </a:lnTo>
                <a:lnTo>
                  <a:pt x="5197" y="3779"/>
                </a:lnTo>
                <a:lnTo>
                  <a:pt x="4507" y="4400"/>
                </a:lnTo>
                <a:lnTo>
                  <a:pt x="3818" y="3779"/>
                </a:lnTo>
                <a:lnTo>
                  <a:pt x="3116" y="3145"/>
                </a:lnTo>
                <a:lnTo>
                  <a:pt x="3116" y="1023"/>
                </a:lnTo>
                <a:lnTo>
                  <a:pt x="3140" y="1003"/>
                </a:lnTo>
                <a:lnTo>
                  <a:pt x="3140" y="1003"/>
                </a:lnTo>
                <a:lnTo>
                  <a:pt x="4254" y="0"/>
                </a:lnTo>
                <a:lnTo>
                  <a:pt x="4149" y="0"/>
                </a:lnTo>
                <a:lnTo>
                  <a:pt x="3119" y="932"/>
                </a:lnTo>
                <a:lnTo>
                  <a:pt x="3119" y="0"/>
                </a:lnTo>
                <a:lnTo>
                  <a:pt x="3059" y="0"/>
                </a:lnTo>
                <a:lnTo>
                  <a:pt x="3059" y="932"/>
                </a:lnTo>
                <a:lnTo>
                  <a:pt x="2126" y="92"/>
                </a:lnTo>
                <a:lnTo>
                  <a:pt x="2026" y="4"/>
                </a:lnTo>
                <a:lnTo>
                  <a:pt x="1921" y="4"/>
                </a:lnTo>
                <a:lnTo>
                  <a:pt x="3035" y="1007"/>
                </a:lnTo>
                <a:lnTo>
                  <a:pt x="1668" y="2238"/>
                </a:lnTo>
                <a:lnTo>
                  <a:pt x="301" y="1007"/>
                </a:lnTo>
                <a:lnTo>
                  <a:pt x="1415" y="4"/>
                </a:lnTo>
                <a:lnTo>
                  <a:pt x="1307" y="4"/>
                </a:lnTo>
                <a:lnTo>
                  <a:pt x="1204" y="96"/>
                </a:lnTo>
                <a:lnTo>
                  <a:pt x="277" y="932"/>
                </a:lnTo>
                <a:lnTo>
                  <a:pt x="277" y="0"/>
                </a:lnTo>
                <a:lnTo>
                  <a:pt x="217" y="0"/>
                </a:lnTo>
                <a:lnTo>
                  <a:pt x="217" y="932"/>
                </a:lnTo>
                <a:lnTo>
                  <a:pt x="3" y="737"/>
                </a:lnTo>
                <a:lnTo>
                  <a:pt x="3" y="832"/>
                </a:lnTo>
                <a:lnTo>
                  <a:pt x="196" y="1003"/>
                </a:lnTo>
                <a:lnTo>
                  <a:pt x="196" y="1003"/>
                </a:lnTo>
                <a:lnTo>
                  <a:pt x="220" y="1023"/>
                </a:lnTo>
                <a:lnTo>
                  <a:pt x="220" y="3145"/>
                </a:lnTo>
                <a:lnTo>
                  <a:pt x="0" y="3341"/>
                </a:lnTo>
                <a:close/>
                <a:moveTo>
                  <a:pt x="7313" y="6589"/>
                </a:moveTo>
                <a:lnTo>
                  <a:pt x="5952" y="7816"/>
                </a:lnTo>
                <a:lnTo>
                  <a:pt x="5952" y="5749"/>
                </a:lnTo>
                <a:lnTo>
                  <a:pt x="7313" y="4523"/>
                </a:lnTo>
                <a:lnTo>
                  <a:pt x="7313" y="6589"/>
                </a:lnTo>
                <a:close/>
                <a:moveTo>
                  <a:pt x="5922" y="3213"/>
                </a:moveTo>
                <a:lnTo>
                  <a:pt x="7289" y="4443"/>
                </a:lnTo>
                <a:lnTo>
                  <a:pt x="5922" y="5674"/>
                </a:lnTo>
                <a:lnTo>
                  <a:pt x="4555" y="4443"/>
                </a:lnTo>
                <a:lnTo>
                  <a:pt x="5922" y="3213"/>
                </a:lnTo>
                <a:close/>
                <a:moveTo>
                  <a:pt x="4534" y="4523"/>
                </a:moveTo>
                <a:lnTo>
                  <a:pt x="5895" y="5749"/>
                </a:lnTo>
                <a:lnTo>
                  <a:pt x="5895" y="7816"/>
                </a:lnTo>
                <a:lnTo>
                  <a:pt x="4534" y="6589"/>
                </a:lnTo>
                <a:lnTo>
                  <a:pt x="4534" y="4523"/>
                </a:lnTo>
                <a:close/>
                <a:moveTo>
                  <a:pt x="4474" y="6589"/>
                </a:moveTo>
                <a:lnTo>
                  <a:pt x="3113" y="7816"/>
                </a:lnTo>
                <a:lnTo>
                  <a:pt x="3113" y="5749"/>
                </a:lnTo>
                <a:lnTo>
                  <a:pt x="4474" y="4523"/>
                </a:lnTo>
                <a:lnTo>
                  <a:pt x="4474" y="6589"/>
                </a:lnTo>
                <a:close/>
                <a:moveTo>
                  <a:pt x="3083" y="3213"/>
                </a:moveTo>
                <a:lnTo>
                  <a:pt x="4450" y="4443"/>
                </a:lnTo>
                <a:lnTo>
                  <a:pt x="3083" y="5674"/>
                </a:lnTo>
                <a:lnTo>
                  <a:pt x="1716" y="4443"/>
                </a:lnTo>
                <a:lnTo>
                  <a:pt x="3083" y="3213"/>
                </a:lnTo>
                <a:close/>
                <a:moveTo>
                  <a:pt x="1692" y="2305"/>
                </a:moveTo>
                <a:lnTo>
                  <a:pt x="3053" y="1079"/>
                </a:lnTo>
                <a:lnTo>
                  <a:pt x="3053" y="3145"/>
                </a:lnTo>
                <a:lnTo>
                  <a:pt x="2370" y="3763"/>
                </a:lnTo>
                <a:lnTo>
                  <a:pt x="1692" y="4372"/>
                </a:lnTo>
                <a:lnTo>
                  <a:pt x="1692" y="2305"/>
                </a:lnTo>
                <a:close/>
                <a:moveTo>
                  <a:pt x="1692" y="4523"/>
                </a:moveTo>
                <a:lnTo>
                  <a:pt x="3053" y="5749"/>
                </a:lnTo>
                <a:lnTo>
                  <a:pt x="3053" y="7816"/>
                </a:lnTo>
                <a:lnTo>
                  <a:pt x="1692" y="6589"/>
                </a:lnTo>
                <a:lnTo>
                  <a:pt x="1692" y="4523"/>
                </a:lnTo>
                <a:close/>
                <a:moveTo>
                  <a:pt x="1632" y="6589"/>
                </a:moveTo>
                <a:lnTo>
                  <a:pt x="271" y="7816"/>
                </a:lnTo>
                <a:lnTo>
                  <a:pt x="271" y="5749"/>
                </a:lnTo>
                <a:lnTo>
                  <a:pt x="1632" y="4523"/>
                </a:lnTo>
                <a:lnTo>
                  <a:pt x="1632" y="6589"/>
                </a:lnTo>
                <a:close/>
                <a:moveTo>
                  <a:pt x="274" y="1079"/>
                </a:moveTo>
                <a:lnTo>
                  <a:pt x="1635" y="2305"/>
                </a:lnTo>
                <a:lnTo>
                  <a:pt x="1635" y="4372"/>
                </a:lnTo>
                <a:lnTo>
                  <a:pt x="976" y="3779"/>
                </a:lnTo>
                <a:lnTo>
                  <a:pt x="274" y="3145"/>
                </a:lnTo>
                <a:lnTo>
                  <a:pt x="274" y="1079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88441"/>
            <a:ext cx="5305857" cy="1340214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128655"/>
            <a:ext cx="4058948" cy="15101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F0164269-1ADE-434F-A924-48F5CBB7B3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6612" y="2039983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02462" y="343991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462" y="366998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02462" y="3900055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1857C97-E013-43FE-9E82-298502542D0C}"/>
              </a:ext>
            </a:extLst>
          </p:cNvPr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3D9864D-2D40-4BCD-B905-77BE8C94187D}"/>
              </a:ext>
            </a:extLst>
          </p:cNvPr>
          <p:cNvSpPr/>
          <p:nvPr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5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9D879-5D43-49ED-97E1-B5D8DE30A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91" y="2618508"/>
            <a:ext cx="8271163" cy="116854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Projet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419F5F-CE7D-4FAF-AE1D-26E8D61F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79129"/>
            <a:ext cx="6858000" cy="554326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/>
              <a:t>nterpr</a:t>
            </a:r>
            <a:r>
              <a:rPr lang="en-US" dirty="0" err="1" smtClean="0"/>
              <a:t>é</a:t>
            </a:r>
            <a:r>
              <a:rPr lang="en-US" dirty="0" err="1" smtClean="0"/>
              <a:t>teur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063811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066800" y="2351741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063811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216212" y="2650565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063811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380564" y="2665505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063811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559859" y="2635624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063811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559859" y="2635624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" descr="Capture d’écran 2022-05-24 à 02.17.04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" r="87591" b="-675"/>
          <a:stretch/>
        </p:blipFill>
        <p:spPr>
          <a:xfrm>
            <a:off x="972485" y="4258235"/>
            <a:ext cx="925046" cy="732118"/>
          </a:xfrm>
        </p:spPr>
      </p:pic>
      <p:sp>
        <p:nvSpPr>
          <p:cNvPr id="2" name="TextBox 1"/>
          <p:cNvSpPr txBox="1"/>
          <p:nvPr/>
        </p:nvSpPr>
        <p:spPr>
          <a:xfrm>
            <a:off x="2136589" y="4243295"/>
            <a:ext cx="524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F0F5"/>
                </a:solidFill>
              </a:rPr>
              <a:t>O</a:t>
            </a:r>
            <a:r>
              <a:rPr lang="en-US" dirty="0" smtClean="0">
                <a:solidFill>
                  <a:srgbClr val="F0F0F5"/>
                </a:solidFill>
              </a:rPr>
              <a:t>n </a:t>
            </a:r>
            <a:r>
              <a:rPr lang="en-US" dirty="0" err="1" smtClean="0">
                <a:solidFill>
                  <a:srgbClr val="F0F0F5"/>
                </a:solidFill>
              </a:rPr>
              <a:t>retourne</a:t>
            </a:r>
            <a:r>
              <a:rPr lang="en-US" dirty="0" smtClean="0">
                <a:solidFill>
                  <a:srgbClr val="F0F0F5"/>
                </a:solidFill>
              </a:rPr>
              <a:t> un </a:t>
            </a:r>
            <a:r>
              <a:rPr lang="en-US" dirty="0" err="1" smtClean="0">
                <a:solidFill>
                  <a:srgbClr val="F0F0F5"/>
                </a:solidFill>
              </a:rPr>
              <a:t>objec</a:t>
            </a:r>
            <a:r>
              <a:rPr lang="en-US" dirty="0" smtClean="0">
                <a:solidFill>
                  <a:srgbClr val="F0F0F5"/>
                </a:solidFill>
              </a:rPr>
              <a:t> Key </a:t>
            </a:r>
          </a:p>
          <a:p>
            <a:r>
              <a:rPr lang="en-US" dirty="0" smtClean="0">
                <a:solidFill>
                  <a:srgbClr val="F0F0F5"/>
                </a:solidFill>
              </a:rPr>
              <a:t>{</a:t>
            </a:r>
            <a:r>
              <a:rPr lang="en-US" dirty="0" err="1" smtClean="0">
                <a:solidFill>
                  <a:srgbClr val="F0F0F5"/>
                </a:solidFill>
              </a:rPr>
              <a:t>len</a:t>
            </a:r>
            <a:r>
              <a:rPr lang="en-US" dirty="0" smtClean="0">
                <a:solidFill>
                  <a:srgbClr val="F0F0F5"/>
                </a:solidFill>
              </a:rPr>
              <a:t>=3, line=1; start=         , type=VARIABLE    }</a:t>
            </a:r>
            <a:endParaRPr lang="en-US" dirty="0">
              <a:solidFill>
                <a:srgbClr val="F0F0F5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31342" y="4649693"/>
            <a:ext cx="206188" cy="1912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2124635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127624" y="2396565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75765" y="1255059"/>
            <a:ext cx="27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F0F5"/>
                </a:solidFill>
              </a:rPr>
              <a:t>S</a:t>
            </a:r>
            <a:r>
              <a:rPr lang="en-US" dirty="0" smtClean="0">
                <a:solidFill>
                  <a:srgbClr val="F0F0F5"/>
                </a:solidFill>
              </a:rPr>
              <a:t>kip white spaces</a:t>
            </a:r>
            <a:endParaRPr lang="en-US" dirty="0">
              <a:solidFill>
                <a:srgbClr val="F0F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2124635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248212" y="2635624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4588" y="642470"/>
            <a:ext cx="418353" cy="40341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42000" y="1359648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57694" y="1332752"/>
            <a:ext cx="418353" cy="4034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85223" y="630519"/>
            <a:ext cx="20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 descr="Capture d’écran 2022-05-24 à 02.17.04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19608"/>
          <a:stretch/>
        </p:blipFill>
        <p:spPr>
          <a:xfrm>
            <a:off x="911412" y="2942678"/>
            <a:ext cx="7126941" cy="897938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2124635" y="2647576"/>
            <a:ext cx="209176" cy="4930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248212" y="2635624"/>
            <a:ext cx="209176" cy="493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" descr="Capture d’écran 2022-05-24 à 02.17.04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" r="67747" b="-675"/>
          <a:stretch/>
        </p:blipFill>
        <p:spPr>
          <a:xfrm>
            <a:off x="897779" y="4078939"/>
            <a:ext cx="2404222" cy="732118"/>
          </a:xfrm>
        </p:spPr>
      </p:pic>
    </p:spTree>
    <p:extLst>
      <p:ext uri="{BB962C8B-B14F-4D97-AF65-F5344CB8AC3E}">
        <p14:creationId xmlns:p14="http://schemas.microsoft.com/office/powerpoint/2010/main" val="1178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346448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On </a:t>
            </a:r>
            <a:r>
              <a:rPr lang="en-US" dirty="0" err="1" smtClean="0"/>
              <a:t>stocke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structures Keys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arraylsit</a:t>
            </a:r>
            <a:endParaRPr lang="en-US" dirty="0" smtClean="0"/>
          </a:p>
        </p:txBody>
      </p:sp>
      <p:pic>
        <p:nvPicPr>
          <p:cNvPr id="2" name="Picture 1" descr="Capture d’écran 2022-05-24 à 09.2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85" y="1884081"/>
            <a:ext cx="5046756" cy="37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346448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*On </a:t>
            </a:r>
            <a:r>
              <a:rPr lang="en-US" dirty="0" err="1" smtClean="0"/>
              <a:t>n’a</a:t>
            </a:r>
            <a:r>
              <a:rPr lang="en-US" dirty="0" smtClean="0"/>
              <a:t> pas </a:t>
            </a:r>
            <a:r>
              <a:rPr lang="en-US" dirty="0" err="1" smtClean="0"/>
              <a:t>besoin</a:t>
            </a:r>
            <a:r>
              <a:rPr lang="en-US" dirty="0" smtClean="0"/>
              <a:t> de faire un </a:t>
            </a:r>
            <a:r>
              <a:rPr lang="en-US" dirty="0" err="1" smtClean="0"/>
              <a:t>malloc</a:t>
            </a:r>
            <a:r>
              <a:rPr lang="en-US" dirty="0" smtClean="0"/>
              <a:t> pour </a:t>
            </a:r>
            <a:r>
              <a:rPr lang="en-US" dirty="0" err="1" smtClean="0"/>
              <a:t>ces</a:t>
            </a:r>
            <a:r>
              <a:rPr lang="en-US" dirty="0" smtClean="0"/>
              <a:t> structures car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l’interpr</a:t>
            </a:r>
            <a:r>
              <a:rPr lang="en-US" dirty="0" err="1" smtClean="0"/>
              <a:t>étation</a:t>
            </a:r>
            <a:r>
              <a:rPr lang="en-US" dirty="0" smtClean="0"/>
              <a:t> se </a:t>
            </a:r>
            <a:r>
              <a:rPr lang="en-US" dirty="0" err="1" smtClean="0"/>
              <a:t>déroule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“interpret” </a:t>
            </a:r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structures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crées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0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149411"/>
            <a:ext cx="7886700" cy="1152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Les </a:t>
            </a:r>
            <a:r>
              <a:rPr lang="en-US" sz="3200" dirty="0" err="1" smtClean="0"/>
              <a:t>flots</a:t>
            </a:r>
            <a:r>
              <a:rPr lang="en-US" sz="3200" dirty="0" smtClean="0"/>
              <a:t> </a:t>
            </a:r>
            <a:r>
              <a:rPr lang="en-US" sz="3200" dirty="0" err="1" smtClean="0"/>
              <a:t>d’entr</a:t>
            </a:r>
            <a:r>
              <a:rPr lang="en-US" sz="3200" dirty="0" err="1" smtClean="0"/>
              <a:t>ée</a:t>
            </a:r>
            <a:r>
              <a:rPr lang="en-US" sz="3200" dirty="0" smtClean="0"/>
              <a:t> et de sortie</a:t>
            </a:r>
            <a:endParaRPr lang="en-US" sz="320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1198095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.Le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s’ex</a:t>
            </a:r>
            <a:r>
              <a:rPr lang="en-US" dirty="0" err="1" smtClean="0"/>
              <a:t>é</a:t>
            </a:r>
            <a:r>
              <a:rPr lang="en-US" dirty="0" err="1" smtClean="0"/>
              <a:t>cute</a:t>
            </a:r>
            <a:r>
              <a:rPr lang="en-US" dirty="0" smtClean="0"/>
              <a:t> avec la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.</a:t>
            </a:r>
            <a:r>
              <a:rPr lang="en-US" dirty="0"/>
              <a:t>/</a:t>
            </a:r>
            <a:r>
              <a:rPr lang="en-US" dirty="0" err="1"/>
              <a:t>calc_unbounded_int</a:t>
            </a:r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f1 </a:t>
            </a:r>
            <a:r>
              <a:rPr lang="mr-IN" dirty="0" smtClean="0"/>
              <a:t>–</a:t>
            </a:r>
            <a:r>
              <a:rPr lang="en-US" dirty="0" smtClean="0"/>
              <a:t>o f2</a:t>
            </a:r>
          </a:p>
          <a:p>
            <a:pPr marL="0" indent="0">
              <a:buNone/>
            </a:pPr>
            <a:r>
              <a:rPr lang="en-US" dirty="0" smtClean="0"/>
              <a:t>.Si les options </a:t>
            </a:r>
            <a:r>
              <a:rPr lang="mr-IN" dirty="0" smtClean="0"/>
              <a:t>–</a:t>
            </a:r>
            <a:r>
              <a:rPr lang="en-US" dirty="0" smtClean="0"/>
              <a:t>I</a:t>
            </a:r>
            <a:r>
              <a:rPr lang="en-US" dirty="0" smtClean="0"/>
              <a:t> et </a:t>
            </a:r>
            <a:r>
              <a:rPr lang="mr-IN" dirty="0" smtClean="0"/>
              <a:t>–</a:t>
            </a:r>
            <a:r>
              <a:rPr lang="en-US" dirty="0" smtClean="0"/>
              <a:t>o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fournis</a:t>
            </a:r>
            <a:r>
              <a:rPr lang="en-US" dirty="0" smtClean="0"/>
              <a:t>. </a:t>
            </a:r>
            <a:r>
              <a:rPr lang="en-US" dirty="0" smtClean="0"/>
              <a:t>O</a:t>
            </a:r>
            <a:r>
              <a:rPr lang="en-US" dirty="0" smtClean="0"/>
              <a:t>n lit </a:t>
            </a:r>
            <a:r>
              <a:rPr lang="en-US" dirty="0" err="1" smtClean="0"/>
              <a:t>depuis</a:t>
            </a:r>
            <a:r>
              <a:rPr lang="en-US" dirty="0" smtClean="0"/>
              <a:t> le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  <a:r>
              <a:rPr lang="en-US" dirty="0" smtClean="0"/>
              <a:t>et on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le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149411"/>
            <a:ext cx="7886700" cy="1152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Parsing</a:t>
            </a:r>
            <a:endParaRPr lang="en-US" sz="320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1198095"/>
            <a:ext cx="7886700" cy="5032376"/>
          </a:xfrm>
        </p:spPr>
        <p:txBody>
          <a:bodyPr>
            <a:normAutofit/>
          </a:bodyPr>
          <a:lstStyle/>
          <a:p>
            <a:r>
              <a:rPr lang="fr-FR" sz="2400" dirty="0"/>
              <a:t>La prochaine étape est l'analyse. </a:t>
            </a:r>
            <a:r>
              <a:rPr lang="fr-FR" sz="2400" dirty="0" smtClean="0"/>
              <a:t>On va composer </a:t>
            </a:r>
            <a:r>
              <a:rPr lang="fr-FR" sz="2400" dirty="0"/>
              <a:t>des </a:t>
            </a:r>
            <a:r>
              <a:rPr lang="fr-FR" sz="2400" dirty="0" smtClean="0"/>
              <a:t>expressions </a:t>
            </a:r>
            <a:r>
              <a:rPr lang="fr-FR" sz="2400" dirty="0" smtClean="0"/>
              <a:t>à partir des structures «Key» stockées dans l’</a:t>
            </a:r>
            <a:r>
              <a:rPr lang="fr-FR" sz="2400" dirty="0" err="1" smtClean="0"/>
              <a:t>array</a:t>
            </a:r>
            <a:r>
              <a:rPr lang="fr-FR" sz="2400" dirty="0" smtClean="0"/>
              <a:t> globale «</a:t>
            </a:r>
            <a:r>
              <a:rPr lang="fr-FR" sz="2400" dirty="0" err="1" smtClean="0"/>
              <a:t>array</a:t>
            </a:r>
            <a:r>
              <a:rPr lang="fr-FR" sz="2400" dirty="0" smtClean="0"/>
              <a:t>»</a:t>
            </a:r>
            <a:endParaRPr lang="fr-FR" sz="2400" dirty="0"/>
          </a:p>
          <a:p>
            <a:r>
              <a:rPr lang="fr-FR" sz="2400" dirty="0" smtClean="0"/>
              <a:t>Le travail </a:t>
            </a:r>
            <a:r>
              <a:rPr lang="fr-FR" sz="2400" dirty="0"/>
              <a:t>de l'analyseur consiste également à nous faire savoir quand </a:t>
            </a:r>
            <a:r>
              <a:rPr lang="fr-FR" sz="2400" dirty="0" smtClean="0"/>
              <a:t>il y a des erreurs </a:t>
            </a:r>
            <a:r>
              <a:rPr lang="fr-FR" sz="2400" dirty="0"/>
              <a:t>de syntaxe.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1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Capture d’écran 2022-05-24 à 00.32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1" y="3269130"/>
            <a:ext cx="7530353" cy="30318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0352" y="1314824"/>
            <a:ext cx="778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5"/>
                </a:solidFill>
              </a:rPr>
              <a:t>*Arithmetic : add + me / subtract </a:t>
            </a:r>
            <a:r>
              <a:rPr lang="mr-IN" dirty="0">
                <a:solidFill>
                  <a:srgbClr val="F0F0F5"/>
                </a:solidFill>
              </a:rPr>
              <a:t>–</a:t>
            </a:r>
            <a:r>
              <a:rPr lang="en-US" dirty="0">
                <a:solidFill>
                  <a:srgbClr val="F0F0F5"/>
                </a:solidFill>
              </a:rPr>
              <a:t> me / multiply * </a:t>
            </a:r>
            <a:r>
              <a:rPr lang="en-US" dirty="0" smtClean="0">
                <a:solidFill>
                  <a:srgbClr val="F0F0F5"/>
                </a:solidFill>
              </a:rPr>
              <a:t>me  /  </a:t>
            </a:r>
            <a:r>
              <a:rPr lang="mr-IN" dirty="0">
                <a:solidFill>
                  <a:srgbClr val="F0F0F5"/>
                </a:solidFill>
              </a:rPr>
              <a:t>-negateMe; </a:t>
            </a:r>
            <a:endParaRPr lang="en-US" dirty="0">
              <a:solidFill>
                <a:srgbClr val="F0F0F5"/>
              </a:solidFill>
            </a:endParaRPr>
          </a:p>
          <a:p>
            <a:r>
              <a:rPr lang="en-US" dirty="0" smtClean="0">
                <a:solidFill>
                  <a:srgbClr val="F0F0F5"/>
                </a:solidFill>
              </a:rPr>
              <a:t>*Equality </a:t>
            </a:r>
            <a:r>
              <a:rPr lang="en-US" dirty="0">
                <a:solidFill>
                  <a:srgbClr val="F0F0F5"/>
                </a:solidFill>
              </a:rPr>
              <a:t>: a=b</a:t>
            </a:r>
          </a:p>
          <a:p>
            <a:r>
              <a:rPr lang="en-US" dirty="0" smtClean="0">
                <a:solidFill>
                  <a:srgbClr val="F0F0F5"/>
                </a:solidFill>
              </a:rPr>
              <a:t>*Statements : print  </a:t>
            </a:r>
            <a:r>
              <a:rPr lang="en-US" dirty="0">
                <a:solidFill>
                  <a:srgbClr val="F0F0F5"/>
                </a:solidFill>
              </a:rPr>
              <a:t>a</a:t>
            </a:r>
          </a:p>
          <a:p>
            <a:endParaRPr lang="en-US" dirty="0">
              <a:solidFill>
                <a:srgbClr val="F0F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2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149411"/>
            <a:ext cx="7886700" cy="115280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Ex</a:t>
            </a:r>
            <a:r>
              <a:rPr lang="en-US" sz="3200" dirty="0" err="1" smtClean="0"/>
              <a:t>écution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1198095"/>
            <a:ext cx="7886700" cy="5555315"/>
          </a:xfrm>
        </p:spPr>
        <p:txBody>
          <a:bodyPr>
            <a:normAutofit/>
          </a:bodyPr>
          <a:lstStyle/>
          <a:p>
            <a:r>
              <a:rPr lang="fr-FR" sz="2400" dirty="0"/>
              <a:t>Dans une expression comme a + b, nous savons que nous ajoutons a et b, mais nous ne savons pas à quoi ces noms font référence. </a:t>
            </a:r>
            <a:endParaRPr lang="fr-FR" sz="2400" dirty="0" smtClean="0"/>
          </a:p>
          <a:p>
            <a:r>
              <a:rPr lang="fr-FR" sz="2400" dirty="0" smtClean="0"/>
              <a:t>D'autres </a:t>
            </a:r>
            <a:r>
              <a:rPr lang="fr-FR" sz="2400" dirty="0"/>
              <a:t>fois, nous pouvons stocker des données dans une </a:t>
            </a:r>
            <a:r>
              <a:rPr lang="fr-FR" sz="2400" dirty="0" err="1" smtClean="0"/>
              <a:t>strucure</a:t>
            </a:r>
            <a:r>
              <a:rPr lang="fr-FR" sz="2400" dirty="0" smtClean="0"/>
              <a:t> «</a:t>
            </a:r>
            <a:r>
              <a:rPr lang="fr-FR" sz="2400" dirty="0" err="1" smtClean="0"/>
              <a:t>Map</a:t>
            </a:r>
            <a:r>
              <a:rPr lang="fr-FR" sz="2400" dirty="0" smtClean="0"/>
              <a:t>» . Les </a:t>
            </a:r>
            <a:r>
              <a:rPr lang="fr-FR" sz="2400" dirty="0"/>
              <a:t>clés de cette table sont des </a:t>
            </a:r>
            <a:r>
              <a:rPr lang="fr-FR" sz="2400" dirty="0" err="1" smtClean="0"/>
              <a:t>Keys</a:t>
            </a:r>
            <a:r>
              <a:rPr lang="fr-FR" sz="2400" dirty="0" smtClean="0"/>
              <a:t>, </a:t>
            </a:r>
            <a:r>
              <a:rPr lang="fr-FR" sz="2400" dirty="0"/>
              <a:t>c'est-à-dire des noms de </a:t>
            </a:r>
            <a:r>
              <a:rPr lang="fr-FR" sz="2400" dirty="0" smtClean="0"/>
              <a:t>variables et </a:t>
            </a:r>
            <a:r>
              <a:rPr lang="fr-FR" sz="2400" dirty="0"/>
              <a:t>les valeurs </a:t>
            </a:r>
            <a:r>
              <a:rPr lang="fr-FR" sz="2400" dirty="0" smtClean="0"/>
              <a:t>qu’on </a:t>
            </a:r>
            <a:r>
              <a:rPr lang="fr-FR" sz="2400" dirty="0"/>
              <a:t>associe à chaque clé </a:t>
            </a:r>
            <a:r>
              <a:rPr lang="en-US" sz="2400" dirty="0" err="1" smtClean="0"/>
              <a:t>est</a:t>
            </a:r>
            <a:r>
              <a:rPr lang="en-US" sz="2400" dirty="0" smtClean="0"/>
              <a:t> sous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unbounded_int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0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Capture d’écran 2022-05-24 à 09.50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679824"/>
            <a:ext cx="8724549" cy="50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17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8F5022-268D-41E7-A02E-D4A6A18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9746"/>
            <a:ext cx="7886700" cy="1874693"/>
          </a:xfrm>
        </p:spPr>
        <p:txBody>
          <a:bodyPr/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3719670-B6F7-4C0A-8E1D-FD6039BA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7C9D14A-06B6-4610-AD78-139C9C8E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1E11D9-2B6A-419D-84D0-A3D3BB7C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DFF4B19-7072-4C15-BA38-F195401210DD}"/>
              </a:ext>
            </a:extLst>
          </p:cNvPr>
          <p:cNvSpPr/>
          <p:nvPr/>
        </p:nvSpPr>
        <p:spPr>
          <a:xfrm>
            <a:off x="1213274" y="1435418"/>
            <a:ext cx="576157" cy="1045210"/>
          </a:xfrm>
          <a:custGeom>
            <a:avLst/>
            <a:gdLst>
              <a:gd name="connsiteX0" fmla="*/ 576157 w 576157"/>
              <a:gd name="connsiteY0" fmla="*/ 0 h 1045210"/>
              <a:gd name="connsiteX1" fmla="*/ 576157 w 576157"/>
              <a:gd name="connsiteY1" fmla="*/ 655955 h 1045210"/>
              <a:gd name="connsiteX2" fmla="*/ 0 w 576157"/>
              <a:gd name="connsiteY2" fmla="*/ 1045210 h 1045210"/>
              <a:gd name="connsiteX3" fmla="*/ 0 w 576157"/>
              <a:gd name="connsiteY3" fmla="*/ 389255 h 1045210"/>
              <a:gd name="connsiteX4" fmla="*/ 576157 w 576157"/>
              <a:gd name="connsiteY4" fmla="*/ 0 h 10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157" h="1045210">
                <a:moveTo>
                  <a:pt x="576157" y="0"/>
                </a:moveTo>
                <a:lnTo>
                  <a:pt x="576157" y="655955"/>
                </a:lnTo>
                <a:lnTo>
                  <a:pt x="0" y="1045210"/>
                </a:lnTo>
                <a:lnTo>
                  <a:pt x="0" y="389255"/>
                </a:lnTo>
                <a:lnTo>
                  <a:pt x="576157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29E9F02-786C-47A9-B68C-8A318DFB2DDE}"/>
              </a:ext>
            </a:extLst>
          </p:cNvPr>
          <p:cNvSpPr txBox="1"/>
          <p:nvPr/>
        </p:nvSpPr>
        <p:spPr>
          <a:xfrm>
            <a:off x="1123686" y="1576618"/>
            <a:ext cx="755335" cy="769441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000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26" y="0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sz="2400" dirty="0" smtClean="0"/>
              <a:t>O</a:t>
            </a:r>
            <a:r>
              <a:rPr lang="en-US" sz="2400" dirty="0" smtClean="0"/>
              <a:t>n lit le </a:t>
            </a:r>
            <a:r>
              <a:rPr lang="en-US" sz="2400" dirty="0" err="1" smtClean="0"/>
              <a:t>fichier</a:t>
            </a:r>
            <a:r>
              <a:rPr lang="en-US" sz="2400" dirty="0" smtClean="0"/>
              <a:t> </a:t>
            </a:r>
            <a:r>
              <a:rPr lang="en-US" sz="2400" dirty="0" err="1" smtClean="0"/>
              <a:t>d’entr</a:t>
            </a:r>
            <a:r>
              <a:rPr lang="en-US" sz="2400" dirty="0" err="1" smtClean="0"/>
              <a:t>ée</a:t>
            </a:r>
            <a:r>
              <a:rPr lang="en-US" sz="2400" dirty="0" smtClean="0"/>
              <a:t> avec la </a:t>
            </a:r>
            <a:r>
              <a:rPr lang="en-US" sz="2400" dirty="0" err="1" smtClean="0"/>
              <a:t>fonctionr</a:t>
            </a:r>
            <a:r>
              <a:rPr lang="mr-IN" sz="2400" dirty="0" smtClean="0"/>
              <a:t>eadFile</a:t>
            </a:r>
            <a:r>
              <a:rPr lang="mr-IN" sz="2400" dirty="0"/>
              <a:t>(FILE* file</a:t>
            </a:r>
            <a:r>
              <a:rPr lang="mr-IN" sz="2400" dirty="0" smtClean="0"/>
              <a:t>)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Capture d’écran 2022-05-24 à 08.4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4" y="603598"/>
            <a:ext cx="7933763" cy="60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20" y="107390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Si on lit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/>
              <a:t>le </a:t>
            </a:r>
            <a:r>
              <a:rPr lang="en-US" dirty="0" err="1"/>
              <a:t>stdin</a:t>
            </a:r>
            <a:r>
              <a:rPr lang="en-US" dirty="0"/>
              <a:t>.  On </a:t>
            </a:r>
            <a:r>
              <a:rPr lang="en-US" dirty="0" err="1" smtClean="0"/>
              <a:t>sauvegarder</a:t>
            </a:r>
            <a:r>
              <a:rPr lang="en-US" dirty="0" smtClean="0"/>
              <a:t> </a:t>
            </a:r>
            <a:r>
              <a:rPr lang="en-US" dirty="0" err="1"/>
              <a:t>l’input</a:t>
            </a:r>
            <a:r>
              <a:rPr lang="en-US" dirty="0"/>
              <a:t> de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temporaire</a:t>
            </a:r>
            <a:r>
              <a:rPr lang="en-US" dirty="0"/>
              <a:t> avec la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mr-IN" dirty="0"/>
              <a:t>replin()</a:t>
            </a:r>
            <a:r>
              <a:rPr lang="en-US" dirty="0"/>
              <a:t> et </a:t>
            </a:r>
            <a:r>
              <a:rPr lang="en-US" dirty="0" err="1" smtClean="0"/>
              <a:t>puis</a:t>
            </a:r>
            <a:r>
              <a:rPr lang="en-US" dirty="0" smtClean="0"/>
              <a:t>, </a:t>
            </a:r>
            <a:r>
              <a:rPr lang="en-US" dirty="0"/>
              <a:t>on lit le </a:t>
            </a:r>
            <a:r>
              <a:rPr lang="en-US" dirty="0" err="1"/>
              <a:t>contenu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avec la </a:t>
            </a:r>
            <a:r>
              <a:rPr lang="en-US" dirty="0" err="1"/>
              <a:t>fonction</a:t>
            </a:r>
            <a:r>
              <a:rPr lang="en-US" dirty="0"/>
              <a:t> r</a:t>
            </a:r>
            <a:r>
              <a:rPr lang="mr-IN" dirty="0"/>
              <a:t>eadFile(FILE* file</a:t>
            </a:r>
            <a:r>
              <a:rPr lang="mr-IN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apture d’écran 2022-05-24 à 08.47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5" y="1932267"/>
            <a:ext cx="7686379" cy="42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20" y="107390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Ensuite</a:t>
            </a:r>
            <a:r>
              <a:rPr lang="en-US" sz="2400" dirty="0" smtClean="0"/>
              <a:t>, </a:t>
            </a:r>
            <a:r>
              <a:rPr lang="en-US" sz="2400" dirty="0" smtClean="0"/>
              <a:t>on fait un </a:t>
            </a:r>
            <a:r>
              <a:rPr lang="en-US" sz="2400" dirty="0" err="1" smtClean="0"/>
              <a:t>appel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la </a:t>
            </a:r>
            <a:r>
              <a:rPr lang="en-US" sz="2400" dirty="0" err="1" smtClean="0"/>
              <a:t>fonction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interpret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char* </a:t>
            </a:r>
            <a:r>
              <a:rPr lang="en-US" sz="2400" dirty="0" err="1"/>
              <a:t>source,FILE</a:t>
            </a:r>
            <a:r>
              <a:rPr lang="en-US" sz="2400" dirty="0"/>
              <a:t>* </a:t>
            </a:r>
            <a:r>
              <a:rPr lang="en-US" sz="2400" dirty="0" err="1"/>
              <a:t>fileout</a:t>
            </a:r>
            <a:r>
              <a:rPr lang="en-US" sz="2400" dirty="0"/>
              <a:t>) </a:t>
            </a:r>
            <a:r>
              <a:rPr lang="en-US" sz="2400" dirty="0" smtClean="0"/>
              <a:t>: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Capture d’écran 2022-05-24 à 08.4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8" y="1888190"/>
            <a:ext cx="7375365" cy="25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149411"/>
            <a:ext cx="7886700" cy="1152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Scanning</a:t>
            </a:r>
            <a:endParaRPr lang="en-US" sz="320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1198095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fr-FR" sz="2400" dirty="0"/>
              <a:t>La première étape est </a:t>
            </a:r>
            <a:r>
              <a:rPr lang="fr-FR" sz="2400" dirty="0" smtClean="0"/>
              <a:t>le scan, (analyse lexicale)</a:t>
            </a:r>
            <a:endParaRPr lang="fr-FR" sz="2400" dirty="0"/>
          </a:p>
          <a:p>
            <a:r>
              <a:rPr lang="fr-FR" sz="2400" dirty="0"/>
              <a:t>Un scanner </a:t>
            </a:r>
            <a:r>
              <a:rPr lang="fr-FR" sz="2400" dirty="0" smtClean="0"/>
              <a:t>prend </a:t>
            </a:r>
            <a:r>
              <a:rPr lang="fr-FR" sz="2400" dirty="0"/>
              <a:t>le flux linéaire de caractères et les regroupe en une série de quelque chose qui ressemble plus à des </a:t>
            </a:r>
            <a:r>
              <a:rPr lang="fr-FR" sz="2400" dirty="0" smtClean="0"/>
              <a:t>« mots  ».Dans ce programme on les d</a:t>
            </a:r>
            <a:r>
              <a:rPr lang="fr-FR" sz="2400" dirty="0" smtClean="0"/>
              <a:t>éfinit comme des structures «Key »</a:t>
            </a:r>
            <a:r>
              <a:rPr lang="fr-FR" sz="2400" dirty="0" smtClean="0"/>
              <a:t>. </a:t>
            </a:r>
            <a:r>
              <a:rPr lang="fr-FR" sz="2400" dirty="0"/>
              <a:t>Certains </a:t>
            </a:r>
            <a:r>
              <a:rPr lang="fr-FR" sz="2400" dirty="0" err="1" smtClean="0"/>
              <a:t>keys</a:t>
            </a:r>
            <a:r>
              <a:rPr lang="fr-FR" sz="2400" dirty="0" smtClean="0"/>
              <a:t> sont </a:t>
            </a:r>
            <a:r>
              <a:rPr lang="fr-FR" sz="2400" dirty="0"/>
              <a:t>des caractères uniques, comme </a:t>
            </a:r>
            <a:r>
              <a:rPr lang="fr-FR" sz="2400" dirty="0" smtClean="0"/>
              <a:t>= et *. </a:t>
            </a:r>
            <a:r>
              <a:rPr lang="fr-FR" sz="2400" dirty="0"/>
              <a:t>D'autres peuvent contenir plusieurs caractères, comme des nombres </a:t>
            </a:r>
            <a:r>
              <a:rPr lang="fr-FR" sz="2400" dirty="0" smtClean="0"/>
              <a:t>(-123)  et </a:t>
            </a:r>
            <a:r>
              <a:rPr lang="fr-FR" sz="2400" dirty="0"/>
              <a:t>des </a:t>
            </a:r>
            <a:r>
              <a:rPr lang="fr-FR" sz="2400" dirty="0" smtClean="0"/>
              <a:t>noms des variables.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602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79" y="391271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*On </a:t>
            </a:r>
            <a:r>
              <a:rPr lang="en-US" dirty="0" err="1"/>
              <a:t>définit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structure </a:t>
            </a:r>
            <a:r>
              <a:rPr lang="en-US" dirty="0" smtClean="0"/>
              <a:t>Key avec : </a:t>
            </a:r>
            <a:endParaRPr lang="en-US" dirty="0"/>
          </a:p>
        </p:txBody>
      </p:sp>
      <p:pic>
        <p:nvPicPr>
          <p:cNvPr id="7" name="Picture 6" descr="Capture d’écran 2022-05-24 à 09.0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8" y="1064558"/>
            <a:ext cx="7539886" cy="53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8" y="346448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On </a:t>
            </a:r>
            <a:r>
              <a:rPr lang="en-US" dirty="0" err="1" smtClean="0"/>
              <a:t>d</a:t>
            </a:r>
            <a:r>
              <a:rPr lang="en-US" dirty="0" err="1" smtClean="0"/>
              <a:t>éfinit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structure Scanner et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r>
              <a:rPr lang="en-US" dirty="0" err="1" smtClean="0"/>
              <a:t>globale</a:t>
            </a:r>
            <a:r>
              <a:rPr lang="en-US" dirty="0" smtClean="0"/>
              <a:t> scanner avec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pointeurs</a:t>
            </a:r>
            <a:r>
              <a:rPr lang="en-US" dirty="0" smtClean="0"/>
              <a:t> ( un </a:t>
            </a:r>
            <a:r>
              <a:rPr lang="en-US" dirty="0" err="1" smtClean="0"/>
              <a:t>vers</a:t>
            </a:r>
            <a:r>
              <a:rPr lang="en-US" dirty="0" smtClean="0"/>
              <a:t> le </a:t>
            </a:r>
            <a:r>
              <a:rPr lang="en-US" dirty="0" err="1" smtClean="0"/>
              <a:t>caractère</a:t>
            </a:r>
            <a:r>
              <a:rPr lang="en-US" dirty="0" smtClean="0"/>
              <a:t> courant et </a:t>
            </a:r>
            <a:r>
              <a:rPr lang="en-US" dirty="0" err="1" smtClean="0"/>
              <a:t>l’autre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le </a:t>
            </a:r>
            <a:r>
              <a:rPr lang="en-US" dirty="0" err="1" smtClean="0"/>
              <a:t>carctère</a:t>
            </a:r>
            <a:r>
              <a:rPr lang="en-US" dirty="0" smtClean="0"/>
              <a:t> de début de Key ) et un </a:t>
            </a:r>
            <a:r>
              <a:rPr lang="en-US" dirty="0" err="1" smtClean="0"/>
              <a:t>entier</a:t>
            </a:r>
            <a:r>
              <a:rPr lang="en-US" dirty="0" smtClean="0"/>
              <a:t> qui </a:t>
            </a:r>
            <a:r>
              <a:rPr lang="en-US" dirty="0" err="1" smtClean="0"/>
              <a:t>désigne</a:t>
            </a:r>
            <a:r>
              <a:rPr lang="en-US" dirty="0" smtClean="0"/>
              <a:t> la </a:t>
            </a:r>
            <a:r>
              <a:rPr lang="en-US" dirty="0" err="1" smtClean="0"/>
              <a:t>ligne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7" name="Picture 6" descr="Capture d’écran 2022-05-24 à 09.00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61" y="2684844"/>
            <a:ext cx="5635439" cy="37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4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12DA8-1234-4922-9B38-553A0AD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8D9739-9C97-4AB7-985F-F26DC47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9319E888-69DF-4A19-BF5D-F6CF70DE7D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Content Placeholder 1" descr="Capture d’écran 2022-05-24 à 02.17.04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" b="-675"/>
          <a:stretch/>
        </p:blipFill>
        <p:spPr>
          <a:xfrm>
            <a:off x="643778" y="4706471"/>
            <a:ext cx="7454339" cy="732118"/>
          </a:xfrm>
        </p:spPr>
      </p:pic>
      <p:pic>
        <p:nvPicPr>
          <p:cNvPr id="3" name="Picture 2" descr="Capture d’écran 2022-05-24 à 02.17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" y="1494118"/>
            <a:ext cx="7462865" cy="73285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108823" y="2734231"/>
            <a:ext cx="642471" cy="13895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6206"/>
      </p:ext>
    </p:extLst>
  </p:cSld>
  <p:clrMapOvr>
    <a:masterClrMapping/>
  </p:clrMapOvr>
</p:sld>
</file>

<file path=ppt/theme/theme1.xml><?xml version="1.0" encoding="utf-8"?>
<a:theme xmlns:a="http://schemas.openxmlformats.org/drawingml/2006/main" name="0242_T_PGO_3D-Cube-Lines-4x3">
  <a:themeElements>
    <a:clrScheme name="Tuscany">
      <a:dk1>
        <a:srgbClr val="38516E"/>
      </a:dk1>
      <a:lt1>
        <a:srgbClr val="F0F0F5"/>
      </a:lt1>
      <a:dk2>
        <a:srgbClr val="38516E"/>
      </a:dk2>
      <a:lt2>
        <a:srgbClr val="F0F0F5"/>
      </a:lt2>
      <a:accent1>
        <a:srgbClr val="F8B394"/>
      </a:accent1>
      <a:accent2>
        <a:srgbClr val="F29376"/>
      </a:accent2>
      <a:accent3>
        <a:srgbClr val="E17974"/>
      </a:accent3>
      <a:accent4>
        <a:srgbClr val="CF535A"/>
      </a:accent4>
      <a:accent5>
        <a:srgbClr val="B83944"/>
      </a:accent5>
      <a:accent6>
        <a:srgbClr val="89242C"/>
      </a:accent6>
      <a:hlink>
        <a:srgbClr val="F8B394"/>
      </a:hlink>
      <a:folHlink>
        <a:srgbClr val="CF535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242_T_PGO_3D-Cube-Lines-4x3.pptx" id="{79EF74A1-FD0D-4533-BBB7-14422AE60084}" vid="{7638A668-C0F5-496E-8F49-D2AF5B83B0CE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242_T_PGO_3D-Cube-Lines-4x3.pptx" id="{79EF74A1-FD0D-4533-BBB7-14422AE60084}" vid="{80DBB361-0153-4723-B317-F511B9149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0242_T_PGO_3D-Cube-Lines-4x3.potx</Template>
  <TotalTime>470</TotalTime>
  <Words>874</Words>
  <Application>Microsoft Macintosh PowerPoint</Application>
  <PresentationFormat>On-screen Show (4:3)</PresentationFormat>
  <Paragraphs>172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0242_T_PGO_3D-Cube-Lines-4x3</vt:lpstr>
      <vt:lpstr>Designed by PresentationGO</vt:lpstr>
      <vt:lpstr>Projet C</vt:lpstr>
      <vt:lpstr>Les flots d’entrée et de sortie</vt:lpstr>
      <vt:lpstr>PowerPoint Presentation</vt:lpstr>
      <vt:lpstr>PowerPoint Presentation</vt:lpstr>
      <vt:lpstr>PowerPoint Presentation</vt:lpstr>
      <vt:lpstr>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</vt:lpstr>
      <vt:lpstr>PowerPoint Presentation</vt:lpstr>
      <vt:lpstr>Exécution</vt:lpstr>
      <vt:lpstr>PowerPoint Presentation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Cube Lines Pattern</dc:title>
  <dc:creator>PresentationGO.com</dc:creator>
  <dc:description>© Copyright PresentationGo.com</dc:description>
  <cp:lastModifiedBy>Alaeddine Cheniour</cp:lastModifiedBy>
  <cp:revision>23</cp:revision>
  <dcterms:created xsi:type="dcterms:W3CDTF">2019-11-21T05:08:20Z</dcterms:created>
  <dcterms:modified xsi:type="dcterms:W3CDTF">2022-05-24T07:51:40Z</dcterms:modified>
  <cp:category>Templates</cp:category>
</cp:coreProperties>
</file>