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4B4DC-E128-4637-AE43-39B04DD5FB3F}" v="8" dt="2023-07-10T16:43:35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adnan sami" userId="252a5992726841e0" providerId="LiveId" clId="{75B4B4DC-E128-4637-AE43-39B04DD5FB3F}"/>
    <pc:docChg chg="undo custSel modSld">
      <pc:chgData name="al adnan sami" userId="252a5992726841e0" providerId="LiveId" clId="{75B4B4DC-E128-4637-AE43-39B04DD5FB3F}" dt="2023-07-12T18:48:01.545" v="84" actId="20577"/>
      <pc:docMkLst>
        <pc:docMk/>
      </pc:docMkLst>
      <pc:sldChg chg="modSp mod">
        <pc:chgData name="al adnan sami" userId="252a5992726841e0" providerId="LiveId" clId="{75B4B4DC-E128-4637-AE43-39B04DD5FB3F}" dt="2023-07-12T18:48:01.545" v="84" actId="20577"/>
        <pc:sldMkLst>
          <pc:docMk/>
          <pc:sldMk cId="0" sldId="259"/>
        </pc:sldMkLst>
        <pc:spChg chg="mod">
          <ac:chgData name="al adnan sami" userId="252a5992726841e0" providerId="LiveId" clId="{75B4B4DC-E128-4637-AE43-39B04DD5FB3F}" dt="2023-07-12T18:46:38.913" v="36" actId="20577"/>
          <ac:spMkLst>
            <pc:docMk/>
            <pc:sldMk cId="0" sldId="259"/>
            <ac:spMk id="179" creationId="{00000000-0000-0000-0000-000000000000}"/>
          </ac:spMkLst>
        </pc:spChg>
        <pc:spChg chg="mod">
          <ac:chgData name="al adnan sami" userId="252a5992726841e0" providerId="LiveId" clId="{75B4B4DC-E128-4637-AE43-39B04DD5FB3F}" dt="2023-07-12T18:46:59.108" v="49" actId="20577"/>
          <ac:spMkLst>
            <pc:docMk/>
            <pc:sldMk cId="0" sldId="259"/>
            <ac:spMk id="188" creationId="{00000000-0000-0000-0000-000000000000}"/>
          </ac:spMkLst>
        </pc:spChg>
        <pc:spChg chg="mod">
          <ac:chgData name="al adnan sami" userId="252a5992726841e0" providerId="LiveId" clId="{75B4B4DC-E128-4637-AE43-39B04DD5FB3F}" dt="2023-07-12T18:47:37.252" v="73" actId="20577"/>
          <ac:spMkLst>
            <pc:docMk/>
            <pc:sldMk cId="0" sldId="259"/>
            <ac:spMk id="193" creationId="{00000000-0000-0000-0000-000000000000}"/>
          </ac:spMkLst>
        </pc:spChg>
        <pc:spChg chg="mod">
          <ac:chgData name="al adnan sami" userId="252a5992726841e0" providerId="LiveId" clId="{75B4B4DC-E128-4637-AE43-39B04DD5FB3F}" dt="2023-07-12T18:47:55.372" v="83" actId="20577"/>
          <ac:spMkLst>
            <pc:docMk/>
            <pc:sldMk cId="0" sldId="259"/>
            <ac:spMk id="194" creationId="{00000000-0000-0000-0000-000000000000}"/>
          </ac:spMkLst>
        </pc:spChg>
        <pc:spChg chg="mod">
          <ac:chgData name="al adnan sami" userId="252a5992726841e0" providerId="LiveId" clId="{75B4B4DC-E128-4637-AE43-39B04DD5FB3F}" dt="2023-07-12T18:47:11.665" v="50" actId="20577"/>
          <ac:spMkLst>
            <pc:docMk/>
            <pc:sldMk cId="0" sldId="259"/>
            <ac:spMk id="203" creationId="{00000000-0000-0000-0000-000000000000}"/>
          </ac:spMkLst>
        </pc:spChg>
        <pc:spChg chg="mod">
          <ac:chgData name="al adnan sami" userId="252a5992726841e0" providerId="LiveId" clId="{75B4B4DC-E128-4637-AE43-39B04DD5FB3F}" dt="2023-07-12T18:48:01.545" v="84" actId="20577"/>
          <ac:spMkLst>
            <pc:docMk/>
            <pc:sldMk cId="0" sldId="259"/>
            <ac:spMk id="208" creationId="{00000000-0000-0000-0000-000000000000}"/>
          </ac:spMkLst>
        </pc:spChg>
      </pc:sldChg>
      <pc:sldChg chg="delSp mod">
        <pc:chgData name="al adnan sami" userId="252a5992726841e0" providerId="LiveId" clId="{75B4B4DC-E128-4637-AE43-39B04DD5FB3F}" dt="2023-07-10T16:44:04.807" v="18" actId="478"/>
        <pc:sldMkLst>
          <pc:docMk/>
          <pc:sldMk cId="0" sldId="263"/>
        </pc:sldMkLst>
        <pc:spChg chg="del">
          <ac:chgData name="al adnan sami" userId="252a5992726841e0" providerId="LiveId" clId="{75B4B4DC-E128-4637-AE43-39B04DD5FB3F}" dt="2023-07-10T16:44:04.807" v="18" actId="478"/>
          <ac:spMkLst>
            <pc:docMk/>
            <pc:sldMk cId="0" sldId="263"/>
            <ac:spMk id="283" creationId="{00000000-0000-0000-0000-000000000000}"/>
          </ac:spMkLst>
        </pc:spChg>
        <pc:spChg chg="del">
          <ac:chgData name="al adnan sami" userId="252a5992726841e0" providerId="LiveId" clId="{75B4B4DC-E128-4637-AE43-39B04DD5FB3F}" dt="2023-07-10T16:44:04.176" v="17" actId="478"/>
          <ac:spMkLst>
            <pc:docMk/>
            <pc:sldMk cId="0" sldId="263"/>
            <ac:spMk id="284" creationId="{00000000-0000-0000-0000-000000000000}"/>
          </ac:spMkLst>
        </pc:spChg>
      </pc:sldChg>
      <pc:sldChg chg="delSp modSp mod">
        <pc:chgData name="al adnan sami" userId="252a5992726841e0" providerId="LiveId" clId="{75B4B4DC-E128-4637-AE43-39B04DD5FB3F}" dt="2023-07-10T16:44:01.077" v="16" actId="478"/>
        <pc:sldMkLst>
          <pc:docMk/>
          <pc:sldMk cId="0" sldId="264"/>
        </pc:sldMkLst>
        <pc:spChg chg="del">
          <ac:chgData name="al adnan sami" userId="252a5992726841e0" providerId="LiveId" clId="{75B4B4DC-E128-4637-AE43-39B04DD5FB3F}" dt="2023-07-10T16:44:01.077" v="16" actId="478"/>
          <ac:spMkLst>
            <pc:docMk/>
            <pc:sldMk cId="0" sldId="264"/>
            <ac:spMk id="299" creationId="{00000000-0000-0000-0000-000000000000}"/>
          </ac:spMkLst>
        </pc:spChg>
        <pc:spChg chg="del">
          <ac:chgData name="al adnan sami" userId="252a5992726841e0" providerId="LiveId" clId="{75B4B4DC-E128-4637-AE43-39B04DD5FB3F}" dt="2023-07-10T16:44:00.385" v="15" actId="478"/>
          <ac:spMkLst>
            <pc:docMk/>
            <pc:sldMk cId="0" sldId="264"/>
            <ac:spMk id="300" creationId="{00000000-0000-0000-0000-000000000000}"/>
          </ac:spMkLst>
        </pc:spChg>
        <pc:picChg chg="mod modCrop">
          <ac:chgData name="al adnan sami" userId="252a5992726841e0" providerId="LiveId" clId="{75B4B4DC-E128-4637-AE43-39B04DD5FB3F}" dt="2023-07-10T16:43:50.167" v="14" actId="732"/>
          <ac:picMkLst>
            <pc:docMk/>
            <pc:sldMk cId="0" sldId="264"/>
            <ac:picMk id="303" creationId="{00000000-0000-0000-0000-000000000000}"/>
          </ac:picMkLst>
        </pc:picChg>
      </pc:sldChg>
      <pc:sldChg chg="delSp mod">
        <pc:chgData name="al adnan sami" userId="252a5992726841e0" providerId="LiveId" clId="{75B4B4DC-E128-4637-AE43-39B04DD5FB3F}" dt="2023-07-10T16:43:41.376" v="13" actId="478"/>
        <pc:sldMkLst>
          <pc:docMk/>
          <pc:sldMk cId="0" sldId="265"/>
        </pc:sldMkLst>
        <pc:picChg chg="del">
          <ac:chgData name="al adnan sami" userId="252a5992726841e0" providerId="LiveId" clId="{75B4B4DC-E128-4637-AE43-39B04DD5FB3F}" dt="2023-07-10T16:43:41.376" v="13" actId="478"/>
          <ac:picMkLst>
            <pc:docMk/>
            <pc:sldMk cId="0" sldId="265"/>
            <ac:picMk id="323" creationId="{00000000-0000-0000-0000-000000000000}"/>
          </ac:picMkLst>
        </pc:picChg>
      </pc:sldChg>
      <pc:sldChg chg="modSp mod modAnim">
        <pc:chgData name="al adnan sami" userId="252a5992726841e0" providerId="LiveId" clId="{75B4B4DC-E128-4637-AE43-39B04DD5FB3F}" dt="2023-07-11T09:57:06.296" v="19" actId="1076"/>
        <pc:sldMkLst>
          <pc:docMk/>
          <pc:sldMk cId="0" sldId="266"/>
        </pc:sldMkLst>
        <pc:spChg chg="mod">
          <ac:chgData name="al adnan sami" userId="252a5992726841e0" providerId="LiveId" clId="{75B4B4DC-E128-4637-AE43-39B04DD5FB3F}" dt="2023-07-11T09:57:06.296" v="19" actId="1076"/>
          <ac:spMkLst>
            <pc:docMk/>
            <pc:sldMk cId="0" sldId="266"/>
            <ac:spMk id="346" creationId="{00000000-0000-0000-0000-000000000000}"/>
          </ac:spMkLst>
        </pc:spChg>
      </pc:sldChg>
      <pc:sldChg chg="delSp modSp mod modAnim">
        <pc:chgData name="al adnan sami" userId="252a5992726841e0" providerId="LiveId" clId="{75B4B4DC-E128-4637-AE43-39B04DD5FB3F}" dt="2023-07-10T16:43:13.705" v="10" actId="1076"/>
        <pc:sldMkLst>
          <pc:docMk/>
          <pc:sldMk cId="0" sldId="267"/>
        </pc:sldMkLst>
        <pc:spChg chg="del">
          <ac:chgData name="al adnan sami" userId="252a5992726841e0" providerId="LiveId" clId="{75B4B4DC-E128-4637-AE43-39B04DD5FB3F}" dt="2023-07-10T16:43:08.517" v="9" actId="478"/>
          <ac:spMkLst>
            <pc:docMk/>
            <pc:sldMk cId="0" sldId="267"/>
            <ac:spMk id="374" creationId="{00000000-0000-0000-0000-000000000000}"/>
          </ac:spMkLst>
        </pc:spChg>
        <pc:spChg chg="del">
          <ac:chgData name="al adnan sami" userId="252a5992726841e0" providerId="LiveId" clId="{75B4B4DC-E128-4637-AE43-39B04DD5FB3F}" dt="2023-07-10T16:43:08.517" v="9" actId="478"/>
          <ac:spMkLst>
            <pc:docMk/>
            <pc:sldMk cId="0" sldId="267"/>
            <ac:spMk id="381" creationId="{00000000-0000-0000-0000-000000000000}"/>
          </ac:spMkLst>
        </pc:spChg>
        <pc:spChg chg="del">
          <ac:chgData name="al adnan sami" userId="252a5992726841e0" providerId="LiveId" clId="{75B4B4DC-E128-4637-AE43-39B04DD5FB3F}" dt="2023-07-10T16:43:08.517" v="9" actId="478"/>
          <ac:spMkLst>
            <pc:docMk/>
            <pc:sldMk cId="0" sldId="267"/>
            <ac:spMk id="382" creationId="{00000000-0000-0000-0000-000000000000}"/>
          </ac:spMkLst>
        </pc:spChg>
        <pc:spChg chg="mod">
          <ac:chgData name="al adnan sami" userId="252a5992726841e0" providerId="LiveId" clId="{75B4B4DC-E128-4637-AE43-39B04DD5FB3F}" dt="2023-07-10T16:43:13.705" v="10" actId="1076"/>
          <ac:spMkLst>
            <pc:docMk/>
            <pc:sldMk cId="0" sldId="267"/>
            <ac:spMk id="383" creationId="{00000000-0000-0000-0000-000000000000}"/>
          </ac:spMkLst>
        </pc:spChg>
        <pc:spChg chg="del">
          <ac:chgData name="al adnan sami" userId="252a5992726841e0" providerId="LiveId" clId="{75B4B4DC-E128-4637-AE43-39B04DD5FB3F}" dt="2023-07-10T16:43:08.517" v="9" actId="478"/>
          <ac:spMkLst>
            <pc:docMk/>
            <pc:sldMk cId="0" sldId="267"/>
            <ac:spMk id="384" creationId="{00000000-0000-0000-0000-000000000000}"/>
          </ac:spMkLst>
        </pc:spChg>
        <pc:spChg chg="del">
          <ac:chgData name="al adnan sami" userId="252a5992726841e0" providerId="LiveId" clId="{75B4B4DC-E128-4637-AE43-39B04DD5FB3F}" dt="2023-07-10T16:43:08.517" v="9" actId="478"/>
          <ac:spMkLst>
            <pc:docMk/>
            <pc:sldMk cId="0" sldId="267"/>
            <ac:spMk id="386" creationId="{00000000-0000-0000-0000-000000000000}"/>
          </ac:spMkLst>
        </pc:spChg>
        <pc:spChg chg="mod">
          <ac:chgData name="al adnan sami" userId="252a5992726841e0" providerId="LiveId" clId="{75B4B4DC-E128-4637-AE43-39B04DD5FB3F}" dt="2023-07-10T16:43:13.705" v="10" actId="1076"/>
          <ac:spMkLst>
            <pc:docMk/>
            <pc:sldMk cId="0" sldId="267"/>
            <ac:spMk id="387" creationId="{00000000-0000-0000-0000-000000000000}"/>
          </ac:spMkLst>
        </pc:spChg>
        <pc:spChg chg="mod">
          <ac:chgData name="al adnan sami" userId="252a5992726841e0" providerId="LiveId" clId="{75B4B4DC-E128-4637-AE43-39B04DD5FB3F}" dt="2023-07-10T16:43:13.705" v="10" actId="1076"/>
          <ac:spMkLst>
            <pc:docMk/>
            <pc:sldMk cId="0" sldId="267"/>
            <ac:spMk id="388" creationId="{00000000-0000-0000-0000-000000000000}"/>
          </ac:spMkLst>
        </pc:spChg>
        <pc:spChg chg="mod">
          <ac:chgData name="al adnan sami" userId="252a5992726841e0" providerId="LiveId" clId="{75B4B4DC-E128-4637-AE43-39B04DD5FB3F}" dt="2023-07-10T16:43:13.705" v="10" actId="1076"/>
          <ac:spMkLst>
            <pc:docMk/>
            <pc:sldMk cId="0" sldId="267"/>
            <ac:spMk id="3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126" name="Google Shape;12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7" name="Google Shape;127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83da5295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583da529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4" name="Google Shape;234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Left">
  <p:cSld name="Title - Lef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328170" y="6237312"/>
            <a:ext cx="439241" cy="439240"/>
            <a:chOff x="186858" y="6096003"/>
            <a:chExt cx="580550" cy="580549"/>
          </a:xfrm>
        </p:grpSpPr>
        <p:sp>
          <p:nvSpPr>
            <p:cNvPr id="17" name="Google Shape;17;p2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328170" y="6237313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Roboto"/>
              <a:buNone/>
              <a:defRPr sz="48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4"/>
          <p:cNvGrpSpPr/>
          <p:nvPr/>
        </p:nvGrpSpPr>
        <p:grpSpPr>
          <a:xfrm>
            <a:off x="2" y="6801757"/>
            <a:ext cx="12191999" cy="68941"/>
            <a:chOff x="0" y="6718300"/>
            <a:chExt cx="12395200" cy="139700"/>
          </a:xfrm>
        </p:grpSpPr>
        <p:sp>
          <p:nvSpPr>
            <p:cNvPr id="28" name="Google Shape;28;p4"/>
            <p:cNvSpPr/>
            <p:nvPr/>
          </p:nvSpPr>
          <p:spPr>
            <a:xfrm>
              <a:off x="0" y="6718300"/>
              <a:ext cx="1549400" cy="139700"/>
            </a:xfrm>
            <a:prstGeom prst="flowChartProcess">
              <a:avLst/>
            </a:prstGeom>
            <a:solidFill>
              <a:srgbClr val="4C66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549400" y="6718300"/>
              <a:ext cx="1549400" cy="139700"/>
            </a:xfrm>
            <a:prstGeom prst="flowChartProcess">
              <a:avLst/>
            </a:prstGeom>
            <a:solidFill>
              <a:srgbClr val="899D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098800" y="6718300"/>
              <a:ext cx="1549400" cy="139700"/>
            </a:xfrm>
            <a:prstGeom prst="flowChartProcess">
              <a:avLst/>
            </a:prstGeom>
            <a:solidFill>
              <a:srgbClr val="FD54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648200" y="6718300"/>
              <a:ext cx="1549400" cy="139700"/>
            </a:xfrm>
            <a:prstGeom prst="flowChartProcess">
              <a:avLst/>
            </a:prstGeom>
            <a:solidFill>
              <a:srgbClr val="F5C2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197600" y="6718300"/>
              <a:ext cx="1549400" cy="139700"/>
            </a:xfrm>
            <a:prstGeom prst="flowChartProcess">
              <a:avLst/>
            </a:prstGeom>
            <a:solidFill>
              <a:srgbClr val="8FC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747000" y="6718300"/>
              <a:ext cx="1549400" cy="139700"/>
            </a:xfrm>
            <a:prstGeom prst="flowChartProcess">
              <a:avLst/>
            </a:prstGeom>
            <a:solidFill>
              <a:srgbClr val="FD54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296400" y="6718300"/>
              <a:ext cx="1549400" cy="139700"/>
            </a:xfrm>
            <a:prstGeom prst="flowChartProcess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0845800" y="6718300"/>
              <a:ext cx="1549400" cy="139700"/>
            </a:xfrm>
            <a:prstGeom prst="flowChartProcess">
              <a:avLst/>
            </a:prstGeom>
            <a:solidFill>
              <a:srgbClr val="866B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08002" y="1178428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08002" y="455086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Roboto"/>
              <a:buNone/>
              <a:defRPr sz="48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Title Slide">
  <p:cSld name="6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508002" y="1178428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08002" y="455086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Roboto"/>
              <a:buNone/>
              <a:defRPr sz="48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Slide">
  <p:cSld name="7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08002" y="1178428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08002" y="455086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Roboto"/>
              <a:buNone/>
              <a:defRPr sz="48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4259520" y="2353712"/>
            <a:ext cx="5845858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“NSTU Website integrated With Chatbot”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328170" y="626502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986288" y="752046"/>
            <a:ext cx="6096000" cy="173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4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4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/>
          </a:p>
        </p:txBody>
      </p:sp>
      <p:pic>
        <p:nvPicPr>
          <p:cNvPr id="121" name="Google Shape;121;p19" descr="A screenshot of a phon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200" y="1184061"/>
            <a:ext cx="2439989" cy="460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0428134" y="6265021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622302" y="1026586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161"/>
              </a:buClr>
              <a:buSzPts val="4800"/>
              <a:buFont typeface="Arial"/>
              <a:buNone/>
            </a:pP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Tools </a:t>
            </a:r>
            <a:r>
              <a:rPr lang="en-US" b="1">
                <a:solidFill>
                  <a:srgbClr val="435161"/>
                </a:solidFill>
                <a:latin typeface="Arial"/>
                <a:ea typeface="Arial"/>
                <a:cs typeface="Arial"/>
                <a:sym typeface="Arial"/>
              </a:rPr>
              <a:t>&amp; Technologies</a:t>
            </a:r>
            <a:endParaRPr/>
          </a:p>
        </p:txBody>
      </p:sp>
      <p:grpSp>
        <p:nvGrpSpPr>
          <p:cNvPr id="309" name="Google Shape;309;p28"/>
          <p:cNvGrpSpPr/>
          <p:nvPr/>
        </p:nvGrpSpPr>
        <p:grpSpPr>
          <a:xfrm>
            <a:off x="1521784" y="2461224"/>
            <a:ext cx="3966782" cy="1190702"/>
            <a:chOff x="2793386" y="2643252"/>
            <a:chExt cx="3561308" cy="1068992"/>
          </a:xfrm>
        </p:grpSpPr>
        <p:sp>
          <p:nvSpPr>
            <p:cNvPr id="310" name="Google Shape;310;p28"/>
            <p:cNvSpPr/>
            <p:nvPr/>
          </p:nvSpPr>
          <p:spPr>
            <a:xfrm>
              <a:off x="2793386" y="2643252"/>
              <a:ext cx="651824" cy="1068992"/>
            </a:xfrm>
            <a:custGeom>
              <a:avLst/>
              <a:gdLst/>
              <a:ahLst/>
              <a:cxnLst/>
              <a:rect l="l" t="t" r="r" b="b"/>
              <a:pathLst>
                <a:path w="651824" h="1068992" extrusionOk="0">
                  <a:moveTo>
                    <a:pt x="626273" y="604567"/>
                  </a:moveTo>
                  <a:lnTo>
                    <a:pt x="177557" y="1053283"/>
                  </a:lnTo>
                  <a:cubicBezTo>
                    <a:pt x="141837" y="1088742"/>
                    <a:pt x="83955" y="1088742"/>
                    <a:pt x="48235" y="1053283"/>
                  </a:cubicBezTo>
                  <a:lnTo>
                    <a:pt x="0" y="1005048"/>
                  </a:lnTo>
                  <a:lnTo>
                    <a:pt x="400220" y="604567"/>
                  </a:lnTo>
                  <a:cubicBezTo>
                    <a:pt x="435940" y="568847"/>
                    <a:pt x="435940" y="510965"/>
                    <a:pt x="400220" y="475245"/>
                  </a:cubicBezTo>
                  <a:lnTo>
                    <a:pt x="0" y="75025"/>
                  </a:lnTo>
                  <a:lnTo>
                    <a:pt x="48235" y="26790"/>
                  </a:lnTo>
                  <a:cubicBezTo>
                    <a:pt x="83955" y="-8930"/>
                    <a:pt x="141837" y="-8930"/>
                    <a:pt x="177557" y="26790"/>
                  </a:cubicBezTo>
                  <a:lnTo>
                    <a:pt x="626273" y="475245"/>
                  </a:lnTo>
                  <a:cubicBezTo>
                    <a:pt x="661993" y="510965"/>
                    <a:pt x="661993" y="568847"/>
                    <a:pt x="626273" y="604567"/>
                  </a:cubicBezTo>
                  <a:close/>
                </a:path>
              </a:pathLst>
            </a:custGeom>
            <a:solidFill>
              <a:srgbClr val="FF6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872126" y="3008671"/>
              <a:ext cx="182511" cy="338949"/>
            </a:xfrm>
            <a:custGeom>
              <a:avLst/>
              <a:gdLst/>
              <a:ahLst/>
              <a:cxnLst/>
              <a:rect l="l" t="t" r="r" b="b"/>
              <a:pathLst>
                <a:path w="182510" h="338948" extrusionOk="0">
                  <a:moveTo>
                    <a:pt x="157481" y="96007"/>
                  </a:moveTo>
                  <a:lnTo>
                    <a:pt x="74308" y="12834"/>
                  </a:lnTo>
                  <a:cubicBezTo>
                    <a:pt x="46931" y="-14542"/>
                    <a:pt x="0" y="4752"/>
                    <a:pt x="0" y="43601"/>
                  </a:cubicBezTo>
                  <a:lnTo>
                    <a:pt x="0" y="305634"/>
                  </a:lnTo>
                  <a:cubicBezTo>
                    <a:pt x="0" y="344483"/>
                    <a:pt x="46931" y="363777"/>
                    <a:pt x="74308" y="336400"/>
                  </a:cubicBezTo>
                  <a:lnTo>
                    <a:pt x="157481" y="253227"/>
                  </a:lnTo>
                  <a:cubicBezTo>
                    <a:pt x="200762" y="209685"/>
                    <a:pt x="200762" y="139288"/>
                    <a:pt x="157481" y="96007"/>
                  </a:cubicBezTo>
                  <a:close/>
                </a:path>
              </a:pathLst>
            </a:custGeom>
            <a:solidFill>
              <a:srgbClr val="FFA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043426" y="2742525"/>
              <a:ext cx="3311268" cy="860408"/>
            </a:xfrm>
            <a:custGeom>
              <a:avLst/>
              <a:gdLst/>
              <a:ahLst/>
              <a:cxnLst/>
              <a:rect l="l" t="t" r="r" b="b"/>
              <a:pathLst>
                <a:path w="3311268" h="860408" extrusionOk="0">
                  <a:moveTo>
                    <a:pt x="2902965" y="0"/>
                  </a:moveTo>
                  <a:lnTo>
                    <a:pt x="0" y="0"/>
                  </a:lnTo>
                  <a:lnTo>
                    <a:pt x="376233" y="375972"/>
                  </a:lnTo>
                  <a:cubicBezTo>
                    <a:pt x="393963" y="393702"/>
                    <a:pt x="403088" y="417168"/>
                    <a:pt x="403088" y="440633"/>
                  </a:cubicBezTo>
                  <a:cubicBezTo>
                    <a:pt x="403088" y="464099"/>
                    <a:pt x="394223" y="487304"/>
                    <a:pt x="376233" y="505294"/>
                  </a:cubicBezTo>
                  <a:lnTo>
                    <a:pt x="261" y="881267"/>
                  </a:lnTo>
                  <a:lnTo>
                    <a:pt x="2902705" y="881267"/>
                  </a:lnTo>
                  <a:lnTo>
                    <a:pt x="3336820" y="440633"/>
                  </a:lnTo>
                  <a:lnTo>
                    <a:pt x="2902965" y="0"/>
                  </a:lnTo>
                  <a:close/>
                </a:path>
              </a:pathLst>
            </a:custGeom>
            <a:solidFill>
              <a:srgbClr val="FFA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8"/>
          <p:cNvGrpSpPr/>
          <p:nvPr/>
        </p:nvGrpSpPr>
        <p:grpSpPr>
          <a:xfrm>
            <a:off x="6882028" y="2571924"/>
            <a:ext cx="3966941" cy="1190750"/>
            <a:chOff x="7605415" y="2742525"/>
            <a:chExt cx="3561308" cy="1068992"/>
          </a:xfrm>
        </p:grpSpPr>
        <p:sp>
          <p:nvSpPr>
            <p:cNvPr id="314" name="Google Shape;314;p28"/>
            <p:cNvSpPr/>
            <p:nvPr/>
          </p:nvSpPr>
          <p:spPr>
            <a:xfrm>
              <a:off x="7605415" y="2742525"/>
              <a:ext cx="651824" cy="1068992"/>
            </a:xfrm>
            <a:custGeom>
              <a:avLst/>
              <a:gdLst/>
              <a:ahLst/>
              <a:cxnLst/>
              <a:rect l="l" t="t" r="r" b="b"/>
              <a:pathLst>
                <a:path w="651824" h="1068992" extrusionOk="0">
                  <a:moveTo>
                    <a:pt x="626273" y="604567"/>
                  </a:moveTo>
                  <a:lnTo>
                    <a:pt x="177557" y="1053283"/>
                  </a:lnTo>
                  <a:cubicBezTo>
                    <a:pt x="141837" y="1088742"/>
                    <a:pt x="83955" y="1088742"/>
                    <a:pt x="48235" y="1053283"/>
                  </a:cubicBezTo>
                  <a:lnTo>
                    <a:pt x="0" y="1005048"/>
                  </a:lnTo>
                  <a:lnTo>
                    <a:pt x="400481" y="604567"/>
                  </a:lnTo>
                  <a:cubicBezTo>
                    <a:pt x="436201" y="568847"/>
                    <a:pt x="436201" y="510965"/>
                    <a:pt x="400481" y="475245"/>
                  </a:cubicBezTo>
                  <a:lnTo>
                    <a:pt x="0" y="75025"/>
                  </a:lnTo>
                  <a:lnTo>
                    <a:pt x="48235" y="26790"/>
                  </a:lnTo>
                  <a:cubicBezTo>
                    <a:pt x="83955" y="-8930"/>
                    <a:pt x="141837" y="-8930"/>
                    <a:pt x="177557" y="26790"/>
                  </a:cubicBezTo>
                  <a:lnTo>
                    <a:pt x="626273" y="475506"/>
                  </a:lnTo>
                  <a:cubicBezTo>
                    <a:pt x="661993" y="510965"/>
                    <a:pt x="661993" y="568847"/>
                    <a:pt x="626273" y="604567"/>
                  </a:cubicBezTo>
                  <a:close/>
                </a:path>
              </a:pathLst>
            </a:custGeom>
            <a:solidFill>
              <a:srgbClr val="D816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7684155" y="3107944"/>
              <a:ext cx="182511" cy="338949"/>
            </a:xfrm>
            <a:custGeom>
              <a:avLst/>
              <a:gdLst/>
              <a:ahLst/>
              <a:cxnLst/>
              <a:rect l="l" t="t" r="r" b="b"/>
              <a:pathLst>
                <a:path w="182510" h="338948" extrusionOk="0">
                  <a:moveTo>
                    <a:pt x="157481" y="96007"/>
                  </a:moveTo>
                  <a:lnTo>
                    <a:pt x="74308" y="12834"/>
                  </a:lnTo>
                  <a:cubicBezTo>
                    <a:pt x="46931" y="-14542"/>
                    <a:pt x="0" y="4752"/>
                    <a:pt x="0" y="43601"/>
                  </a:cubicBezTo>
                  <a:lnTo>
                    <a:pt x="0" y="305634"/>
                  </a:lnTo>
                  <a:cubicBezTo>
                    <a:pt x="0" y="344483"/>
                    <a:pt x="46931" y="363777"/>
                    <a:pt x="74308" y="336400"/>
                  </a:cubicBezTo>
                  <a:lnTo>
                    <a:pt x="157481" y="253227"/>
                  </a:lnTo>
                  <a:cubicBezTo>
                    <a:pt x="200762" y="209686"/>
                    <a:pt x="200762" y="139288"/>
                    <a:pt x="157481" y="96007"/>
                  </a:cubicBezTo>
                  <a:close/>
                </a:path>
              </a:pathLst>
            </a:custGeom>
            <a:solidFill>
              <a:srgbClr val="FF36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7855455" y="2841798"/>
              <a:ext cx="3311268" cy="860408"/>
            </a:xfrm>
            <a:custGeom>
              <a:avLst/>
              <a:gdLst/>
              <a:ahLst/>
              <a:cxnLst/>
              <a:rect l="l" t="t" r="r" b="b"/>
              <a:pathLst>
                <a:path w="3311268" h="860408" extrusionOk="0">
                  <a:moveTo>
                    <a:pt x="2902965" y="0"/>
                  </a:moveTo>
                  <a:lnTo>
                    <a:pt x="0" y="0"/>
                  </a:lnTo>
                  <a:lnTo>
                    <a:pt x="376233" y="375972"/>
                  </a:lnTo>
                  <a:cubicBezTo>
                    <a:pt x="393963" y="393702"/>
                    <a:pt x="403088" y="417168"/>
                    <a:pt x="403088" y="440633"/>
                  </a:cubicBezTo>
                  <a:cubicBezTo>
                    <a:pt x="403088" y="464099"/>
                    <a:pt x="394223" y="487304"/>
                    <a:pt x="376233" y="505294"/>
                  </a:cubicBezTo>
                  <a:lnTo>
                    <a:pt x="261" y="881266"/>
                  </a:lnTo>
                  <a:lnTo>
                    <a:pt x="2902705" y="881266"/>
                  </a:lnTo>
                  <a:lnTo>
                    <a:pt x="3336820" y="440633"/>
                  </a:lnTo>
                  <a:lnTo>
                    <a:pt x="2902965" y="0"/>
                  </a:lnTo>
                  <a:close/>
                </a:path>
              </a:pathLst>
            </a:custGeom>
            <a:solidFill>
              <a:srgbClr val="FF36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28"/>
          <p:cNvSpPr txBox="1"/>
          <p:nvPr/>
        </p:nvSpPr>
        <p:spPr>
          <a:xfrm>
            <a:off x="2522206" y="2789524"/>
            <a:ext cx="20220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2439892" y="3057984"/>
            <a:ext cx="22046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PyCharm's, xampp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7908978" y="2841070"/>
            <a:ext cx="20220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Frameworks</a:t>
            </a:r>
            <a:endParaRPr sz="11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7826662" y="3094142"/>
            <a:ext cx="22046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-US" sz="1200">
                <a:solidFill>
                  <a:schemeClr val="lt1"/>
                </a:solidFill>
              </a:rPr>
              <a:t>flask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1053604" y="2834412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16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43516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rgbClr val="43516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6330119" y="2848566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16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43516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rgbClr val="43516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328170" y="6237313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10428134" y="6265022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164025" y="604156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Roboto"/>
              <a:buNone/>
            </a:pPr>
            <a:r>
              <a:rPr lang="en-US" b="1">
                <a:solidFill>
                  <a:srgbClr val="002060"/>
                </a:solidFill>
              </a:rPr>
              <a:t>Limitations</a:t>
            </a:r>
            <a:endParaRPr/>
          </a:p>
        </p:txBody>
      </p:sp>
      <p:grpSp>
        <p:nvGrpSpPr>
          <p:cNvPr id="331" name="Google Shape;331;p29"/>
          <p:cNvGrpSpPr/>
          <p:nvPr/>
        </p:nvGrpSpPr>
        <p:grpSpPr>
          <a:xfrm>
            <a:off x="1405468" y="2362200"/>
            <a:ext cx="4488331" cy="1327909"/>
            <a:chOff x="1379568" y="2462915"/>
            <a:chExt cx="4488331" cy="1327909"/>
          </a:xfrm>
        </p:grpSpPr>
        <p:grpSp>
          <p:nvGrpSpPr>
            <p:cNvPr id="332" name="Google Shape;332;p29"/>
            <p:cNvGrpSpPr/>
            <p:nvPr/>
          </p:nvGrpSpPr>
          <p:grpSpPr>
            <a:xfrm>
              <a:off x="1379568" y="2462915"/>
              <a:ext cx="4488331" cy="1327909"/>
              <a:chOff x="1379568" y="2462915"/>
              <a:chExt cx="4488331" cy="1327909"/>
            </a:xfrm>
          </p:grpSpPr>
          <p:sp>
            <p:nvSpPr>
              <p:cNvPr id="333" name="Google Shape;333;p29"/>
              <p:cNvSpPr/>
              <p:nvPr/>
            </p:nvSpPr>
            <p:spPr>
              <a:xfrm>
                <a:off x="1379568" y="2462915"/>
                <a:ext cx="4488331" cy="1327909"/>
              </a:xfrm>
              <a:custGeom>
                <a:avLst/>
                <a:gdLst/>
                <a:ahLst/>
                <a:cxnLst/>
                <a:rect l="l" t="t" r="r" b="b"/>
                <a:pathLst>
                  <a:path w="4488330" h="1327908" extrusionOk="0">
                    <a:moveTo>
                      <a:pt x="254958" y="1350749"/>
                    </a:moveTo>
                    <a:cubicBezTo>
                      <a:pt x="114200" y="1350749"/>
                      <a:pt x="0" y="1236283"/>
                      <a:pt x="0" y="1095790"/>
                    </a:cubicBezTo>
                    <a:lnTo>
                      <a:pt x="0" y="254958"/>
                    </a:lnTo>
                    <a:cubicBezTo>
                      <a:pt x="0" y="114200"/>
                      <a:pt x="114466" y="0"/>
                      <a:pt x="254958" y="0"/>
                    </a:cubicBezTo>
                    <a:lnTo>
                      <a:pt x="4247714" y="0"/>
                    </a:lnTo>
                    <a:cubicBezTo>
                      <a:pt x="4388473" y="0"/>
                      <a:pt x="4502672" y="114466"/>
                      <a:pt x="4502672" y="254958"/>
                    </a:cubicBezTo>
                    <a:lnTo>
                      <a:pt x="4502672" y="1095525"/>
                    </a:lnTo>
                    <a:cubicBezTo>
                      <a:pt x="4502672" y="1236283"/>
                      <a:pt x="4388207" y="1350483"/>
                      <a:pt x="4247714" y="1350483"/>
                    </a:cubicBezTo>
                    <a:lnTo>
                      <a:pt x="254958" y="1350483"/>
                    </a:lnTo>
                    <a:close/>
                  </a:path>
                </a:pathLst>
              </a:custGeom>
              <a:gradFill>
                <a:gsLst>
                  <a:gs pos="0">
                    <a:srgbClr val="D8D8D8"/>
                  </a:gs>
                  <a:gs pos="50000">
                    <a:srgbClr val="CACACA"/>
                  </a:gs>
                  <a:gs pos="100000">
                    <a:srgbClr val="F2F2F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1471990" y="2555337"/>
                <a:ext cx="4302424" cy="1142001"/>
              </a:xfrm>
              <a:custGeom>
                <a:avLst/>
                <a:gdLst/>
                <a:ahLst/>
                <a:cxnLst/>
                <a:rect l="l" t="t" r="r" b="b"/>
                <a:pathLst>
                  <a:path w="4302423" h="1142001" extrusionOk="0">
                    <a:moveTo>
                      <a:pt x="162536" y="1165904"/>
                    </a:moveTo>
                    <a:cubicBezTo>
                      <a:pt x="72769" y="1165904"/>
                      <a:pt x="0" y="1092869"/>
                      <a:pt x="0" y="1003368"/>
                    </a:cubicBezTo>
                    <a:lnTo>
                      <a:pt x="0" y="162536"/>
                    </a:lnTo>
                    <a:cubicBezTo>
                      <a:pt x="0" y="72769"/>
                      <a:pt x="73035" y="0"/>
                      <a:pt x="162536" y="0"/>
                    </a:cubicBezTo>
                    <a:lnTo>
                      <a:pt x="4155292" y="0"/>
                    </a:lnTo>
                    <a:cubicBezTo>
                      <a:pt x="4245058" y="0"/>
                      <a:pt x="4317828" y="73035"/>
                      <a:pt x="4317828" y="162536"/>
                    </a:cubicBezTo>
                    <a:lnTo>
                      <a:pt x="4317828" y="1003102"/>
                    </a:lnTo>
                    <a:cubicBezTo>
                      <a:pt x="4317828" y="1092869"/>
                      <a:pt x="4244793" y="1165638"/>
                      <a:pt x="4155292" y="1165638"/>
                    </a:cubicBezTo>
                    <a:lnTo>
                      <a:pt x="162536" y="1165638"/>
                    </a:lnTo>
                    <a:close/>
                  </a:path>
                </a:pathLst>
              </a:custGeom>
              <a:solidFill>
                <a:srgbClr val="FF365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5" name="Google Shape;335;p29"/>
            <p:cNvSpPr/>
            <p:nvPr/>
          </p:nvSpPr>
          <p:spPr>
            <a:xfrm>
              <a:off x="1502798" y="2586145"/>
              <a:ext cx="4249307" cy="1088885"/>
            </a:xfrm>
            <a:custGeom>
              <a:avLst/>
              <a:gdLst/>
              <a:ahLst/>
              <a:cxnLst/>
              <a:rect l="l" t="t" r="r" b="b"/>
              <a:pathLst>
                <a:path w="4249307" h="1088885" extrusionOk="0">
                  <a:moveTo>
                    <a:pt x="4124484" y="1104289"/>
                  </a:moveTo>
                  <a:lnTo>
                    <a:pt x="131729" y="1104289"/>
                  </a:lnTo>
                  <a:cubicBezTo>
                    <a:pt x="58959" y="1104289"/>
                    <a:pt x="0" y="1045330"/>
                    <a:pt x="0" y="972560"/>
                  </a:cubicBezTo>
                  <a:lnTo>
                    <a:pt x="0" y="131729"/>
                  </a:lnTo>
                  <a:cubicBezTo>
                    <a:pt x="0" y="58959"/>
                    <a:pt x="58959" y="0"/>
                    <a:pt x="131729" y="0"/>
                  </a:cubicBezTo>
                  <a:lnTo>
                    <a:pt x="4124484" y="0"/>
                  </a:lnTo>
                  <a:cubicBezTo>
                    <a:pt x="4197253" y="0"/>
                    <a:pt x="4256213" y="58959"/>
                    <a:pt x="4256213" y="131729"/>
                  </a:cubicBezTo>
                  <a:lnTo>
                    <a:pt x="4256213" y="972295"/>
                  </a:lnTo>
                  <a:cubicBezTo>
                    <a:pt x="4256213" y="1045330"/>
                    <a:pt x="4197253" y="1104289"/>
                    <a:pt x="4124484" y="11042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29"/>
          <p:cNvSpPr/>
          <p:nvPr/>
        </p:nvSpPr>
        <p:spPr>
          <a:xfrm>
            <a:off x="2896974" y="2320238"/>
            <a:ext cx="159349" cy="159349"/>
          </a:xfrm>
          <a:custGeom>
            <a:avLst/>
            <a:gdLst/>
            <a:ahLst/>
            <a:cxnLst/>
            <a:rect l="l" t="t" r="r" b="b"/>
            <a:pathLst>
              <a:path w="159349" h="159349" extrusionOk="0">
                <a:moveTo>
                  <a:pt x="159349" y="165192"/>
                </a:moveTo>
                <a:lnTo>
                  <a:pt x="0" y="165192"/>
                </a:lnTo>
                <a:lnTo>
                  <a:pt x="0" y="79675"/>
                </a:lnTo>
                <a:cubicBezTo>
                  <a:pt x="0" y="35588"/>
                  <a:pt x="35588" y="0"/>
                  <a:pt x="79675" y="0"/>
                </a:cubicBezTo>
                <a:lnTo>
                  <a:pt x="79675" y="0"/>
                </a:lnTo>
                <a:cubicBezTo>
                  <a:pt x="123761" y="0"/>
                  <a:pt x="159349" y="35588"/>
                  <a:pt x="159349" y="79675"/>
                </a:cubicBezTo>
                <a:lnTo>
                  <a:pt x="159349" y="165192"/>
                </a:lnTo>
                <a:close/>
              </a:path>
            </a:pathLst>
          </a:custGeom>
          <a:solidFill>
            <a:srgbClr val="E2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1909808" y="2320238"/>
            <a:ext cx="1062327" cy="1142001"/>
          </a:xfrm>
          <a:custGeom>
            <a:avLst/>
            <a:gdLst/>
            <a:ahLst/>
            <a:cxnLst/>
            <a:rect l="l" t="t" r="r" b="b"/>
            <a:pathLst>
              <a:path w="1062326" h="1142001" extrusionOk="0">
                <a:moveTo>
                  <a:pt x="990620" y="0"/>
                </a:moveTo>
                <a:lnTo>
                  <a:pt x="71973" y="0"/>
                </a:lnTo>
                <a:cubicBezTo>
                  <a:pt x="32135" y="0"/>
                  <a:pt x="0" y="32135"/>
                  <a:pt x="0" y="71973"/>
                </a:cubicBezTo>
                <a:lnTo>
                  <a:pt x="0" y="1168029"/>
                </a:lnTo>
                <a:lnTo>
                  <a:pt x="495310" y="975482"/>
                </a:lnTo>
                <a:lnTo>
                  <a:pt x="990620" y="1168029"/>
                </a:lnTo>
                <a:lnTo>
                  <a:pt x="990620" y="76222"/>
                </a:lnTo>
                <a:cubicBezTo>
                  <a:pt x="990620" y="33994"/>
                  <a:pt x="1024880" y="0"/>
                  <a:pt x="1066842" y="0"/>
                </a:cubicBezTo>
                <a:lnTo>
                  <a:pt x="990620" y="0"/>
                </a:lnTo>
                <a:close/>
              </a:path>
            </a:pathLst>
          </a:custGeom>
          <a:solidFill>
            <a:srgbClr val="FF36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29"/>
          <p:cNvGrpSpPr/>
          <p:nvPr/>
        </p:nvGrpSpPr>
        <p:grpSpPr>
          <a:xfrm>
            <a:off x="6350001" y="2362200"/>
            <a:ext cx="4488331" cy="1327909"/>
            <a:chOff x="6324101" y="2462915"/>
            <a:chExt cx="4488331" cy="1327909"/>
          </a:xfrm>
        </p:grpSpPr>
        <p:sp>
          <p:nvSpPr>
            <p:cNvPr id="339" name="Google Shape;339;p29"/>
            <p:cNvSpPr/>
            <p:nvPr/>
          </p:nvSpPr>
          <p:spPr>
            <a:xfrm>
              <a:off x="6324101" y="2462915"/>
              <a:ext cx="4488331" cy="1327909"/>
            </a:xfrm>
            <a:custGeom>
              <a:avLst/>
              <a:gdLst/>
              <a:ahLst/>
              <a:cxnLst/>
              <a:rect l="l" t="t" r="r" b="b"/>
              <a:pathLst>
                <a:path w="4488330" h="1327908" extrusionOk="0">
                  <a:moveTo>
                    <a:pt x="254958" y="1350749"/>
                  </a:moveTo>
                  <a:cubicBezTo>
                    <a:pt x="114200" y="1350749"/>
                    <a:pt x="0" y="1236283"/>
                    <a:pt x="0" y="1095790"/>
                  </a:cubicBezTo>
                  <a:lnTo>
                    <a:pt x="0" y="254958"/>
                  </a:lnTo>
                  <a:cubicBezTo>
                    <a:pt x="0" y="114200"/>
                    <a:pt x="114466" y="0"/>
                    <a:pt x="254958" y="0"/>
                  </a:cubicBezTo>
                  <a:lnTo>
                    <a:pt x="4247714" y="0"/>
                  </a:lnTo>
                  <a:cubicBezTo>
                    <a:pt x="4388473" y="0"/>
                    <a:pt x="4502672" y="114466"/>
                    <a:pt x="4502672" y="254958"/>
                  </a:cubicBezTo>
                  <a:lnTo>
                    <a:pt x="4502672" y="1095525"/>
                  </a:lnTo>
                  <a:cubicBezTo>
                    <a:pt x="4502672" y="1236283"/>
                    <a:pt x="4388207" y="1350483"/>
                    <a:pt x="4247714" y="1350483"/>
                  </a:cubicBezTo>
                  <a:lnTo>
                    <a:pt x="254958" y="1350483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50000">
                  <a:srgbClr val="CACACA"/>
                </a:gs>
                <a:gs pos="100000">
                  <a:srgbClr val="F2F2F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416523" y="2555337"/>
              <a:ext cx="4302424" cy="1142001"/>
            </a:xfrm>
            <a:custGeom>
              <a:avLst/>
              <a:gdLst/>
              <a:ahLst/>
              <a:cxnLst/>
              <a:rect l="l" t="t" r="r" b="b"/>
              <a:pathLst>
                <a:path w="4302423" h="1142001" extrusionOk="0">
                  <a:moveTo>
                    <a:pt x="162536" y="1165904"/>
                  </a:moveTo>
                  <a:cubicBezTo>
                    <a:pt x="72769" y="1165904"/>
                    <a:pt x="0" y="1092869"/>
                    <a:pt x="0" y="1003368"/>
                  </a:cubicBezTo>
                  <a:lnTo>
                    <a:pt x="0" y="162536"/>
                  </a:lnTo>
                  <a:cubicBezTo>
                    <a:pt x="0" y="72769"/>
                    <a:pt x="73035" y="0"/>
                    <a:pt x="162536" y="0"/>
                  </a:cubicBezTo>
                  <a:lnTo>
                    <a:pt x="4155292" y="0"/>
                  </a:lnTo>
                  <a:cubicBezTo>
                    <a:pt x="4245058" y="0"/>
                    <a:pt x="4317828" y="73035"/>
                    <a:pt x="4317828" y="162536"/>
                  </a:cubicBezTo>
                  <a:lnTo>
                    <a:pt x="4317828" y="1003102"/>
                  </a:lnTo>
                  <a:cubicBezTo>
                    <a:pt x="4317828" y="1092869"/>
                    <a:pt x="4244793" y="1165638"/>
                    <a:pt x="4155292" y="1165638"/>
                  </a:cubicBezTo>
                  <a:lnTo>
                    <a:pt x="162536" y="1165638"/>
                  </a:lnTo>
                  <a:close/>
                </a:path>
              </a:pathLst>
            </a:custGeom>
            <a:solidFill>
              <a:srgbClr val="00C7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447331" y="2586145"/>
              <a:ext cx="4249307" cy="1088885"/>
            </a:xfrm>
            <a:custGeom>
              <a:avLst/>
              <a:gdLst/>
              <a:ahLst/>
              <a:cxnLst/>
              <a:rect l="l" t="t" r="r" b="b"/>
              <a:pathLst>
                <a:path w="4249307" h="1088885" extrusionOk="0">
                  <a:moveTo>
                    <a:pt x="4124484" y="1104289"/>
                  </a:moveTo>
                  <a:lnTo>
                    <a:pt x="131729" y="1104289"/>
                  </a:lnTo>
                  <a:cubicBezTo>
                    <a:pt x="58959" y="1104289"/>
                    <a:pt x="0" y="1045330"/>
                    <a:pt x="0" y="972560"/>
                  </a:cubicBezTo>
                  <a:lnTo>
                    <a:pt x="0" y="131729"/>
                  </a:lnTo>
                  <a:cubicBezTo>
                    <a:pt x="0" y="58959"/>
                    <a:pt x="58959" y="0"/>
                    <a:pt x="131729" y="0"/>
                  </a:cubicBezTo>
                  <a:lnTo>
                    <a:pt x="4124484" y="0"/>
                  </a:lnTo>
                  <a:cubicBezTo>
                    <a:pt x="4197253" y="0"/>
                    <a:pt x="4256213" y="58959"/>
                    <a:pt x="4256213" y="131729"/>
                  </a:cubicBezTo>
                  <a:lnTo>
                    <a:pt x="4256213" y="972295"/>
                  </a:lnTo>
                  <a:cubicBezTo>
                    <a:pt x="4256213" y="1045330"/>
                    <a:pt x="4197253" y="1104289"/>
                    <a:pt x="4124484" y="11042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29"/>
          <p:cNvSpPr/>
          <p:nvPr/>
        </p:nvSpPr>
        <p:spPr>
          <a:xfrm>
            <a:off x="7841508" y="2320238"/>
            <a:ext cx="159349" cy="159349"/>
          </a:xfrm>
          <a:custGeom>
            <a:avLst/>
            <a:gdLst/>
            <a:ahLst/>
            <a:cxnLst/>
            <a:rect l="l" t="t" r="r" b="b"/>
            <a:pathLst>
              <a:path w="159349" h="159349" extrusionOk="0">
                <a:moveTo>
                  <a:pt x="159349" y="165192"/>
                </a:moveTo>
                <a:lnTo>
                  <a:pt x="0" y="165192"/>
                </a:lnTo>
                <a:lnTo>
                  <a:pt x="0" y="79675"/>
                </a:lnTo>
                <a:cubicBezTo>
                  <a:pt x="0" y="35588"/>
                  <a:pt x="35588" y="0"/>
                  <a:pt x="79675" y="0"/>
                </a:cubicBezTo>
                <a:lnTo>
                  <a:pt x="79675" y="0"/>
                </a:lnTo>
                <a:cubicBezTo>
                  <a:pt x="123761" y="0"/>
                  <a:pt x="159349" y="35588"/>
                  <a:pt x="159349" y="79675"/>
                </a:cubicBezTo>
                <a:lnTo>
                  <a:pt x="159349" y="165192"/>
                </a:lnTo>
                <a:close/>
              </a:path>
            </a:pathLst>
          </a:custGeom>
          <a:solidFill>
            <a:srgbClr val="00A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9"/>
          <p:cNvSpPr/>
          <p:nvPr/>
        </p:nvSpPr>
        <p:spPr>
          <a:xfrm>
            <a:off x="6854341" y="2320238"/>
            <a:ext cx="1062327" cy="1142001"/>
          </a:xfrm>
          <a:custGeom>
            <a:avLst/>
            <a:gdLst/>
            <a:ahLst/>
            <a:cxnLst/>
            <a:rect l="l" t="t" r="r" b="b"/>
            <a:pathLst>
              <a:path w="1062326" h="1142001" extrusionOk="0">
                <a:moveTo>
                  <a:pt x="990620" y="0"/>
                </a:moveTo>
                <a:lnTo>
                  <a:pt x="71973" y="0"/>
                </a:lnTo>
                <a:cubicBezTo>
                  <a:pt x="32135" y="0"/>
                  <a:pt x="0" y="32135"/>
                  <a:pt x="0" y="71973"/>
                </a:cubicBezTo>
                <a:lnTo>
                  <a:pt x="0" y="1168029"/>
                </a:lnTo>
                <a:lnTo>
                  <a:pt x="495310" y="975482"/>
                </a:lnTo>
                <a:lnTo>
                  <a:pt x="990620" y="1168029"/>
                </a:lnTo>
                <a:lnTo>
                  <a:pt x="990620" y="76222"/>
                </a:lnTo>
                <a:cubicBezTo>
                  <a:pt x="990620" y="33994"/>
                  <a:pt x="1024880" y="0"/>
                  <a:pt x="1066842" y="0"/>
                </a:cubicBezTo>
                <a:lnTo>
                  <a:pt x="990620" y="0"/>
                </a:lnTo>
                <a:close/>
              </a:path>
            </a:pathLst>
          </a:custGeom>
          <a:solidFill>
            <a:srgbClr val="00C7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29"/>
          <p:cNvGrpSpPr/>
          <p:nvPr/>
        </p:nvGrpSpPr>
        <p:grpSpPr>
          <a:xfrm>
            <a:off x="2923186" y="2877239"/>
            <a:ext cx="2877128" cy="585000"/>
            <a:chOff x="8240345" y="1979810"/>
            <a:chExt cx="2877128" cy="585000"/>
          </a:xfrm>
        </p:grpSpPr>
        <p:sp>
          <p:nvSpPr>
            <p:cNvPr id="345" name="Google Shape;345;p29"/>
            <p:cNvSpPr/>
            <p:nvPr/>
          </p:nvSpPr>
          <p:spPr>
            <a:xfrm>
              <a:off x="8240345" y="2252880"/>
              <a:ext cx="2769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9"/>
            <p:cNvSpPr txBox="1"/>
            <p:nvPr/>
          </p:nvSpPr>
          <p:spPr>
            <a:xfrm>
              <a:off x="8295673" y="1979810"/>
              <a:ext cx="2821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654"/>
                </a:buClr>
                <a:buSzPts val="1400"/>
                <a:buFont typeface="Noto Sans Symbols"/>
                <a:buNone/>
              </a:pPr>
              <a:r>
                <a:rPr lang="en-US" b="1" dirty="0">
                  <a:solidFill>
                    <a:srgbClr val="FF3654"/>
                  </a:solidFill>
                  <a:latin typeface="Roboto"/>
                  <a:ea typeface="Roboto"/>
                  <a:cs typeface="Roboto"/>
                  <a:sym typeface="Roboto"/>
                </a:rPr>
                <a:t>Cannot manage staff information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None/>
              </a:pPr>
              <a:endParaRPr sz="1400" b="1" dirty="0">
                <a:solidFill>
                  <a:srgbClr val="FF36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7" name="Google Shape;347;p29"/>
          <p:cNvGrpSpPr/>
          <p:nvPr/>
        </p:nvGrpSpPr>
        <p:grpSpPr>
          <a:xfrm>
            <a:off x="7913139" y="2833725"/>
            <a:ext cx="2769978" cy="679395"/>
            <a:chOff x="8240345" y="1850484"/>
            <a:chExt cx="2769978" cy="679395"/>
          </a:xfrm>
        </p:grpSpPr>
        <p:sp>
          <p:nvSpPr>
            <p:cNvPr id="348" name="Google Shape;348;p29"/>
            <p:cNvSpPr/>
            <p:nvPr/>
          </p:nvSpPr>
          <p:spPr>
            <a:xfrm>
              <a:off x="8240345" y="2252880"/>
              <a:ext cx="2769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9"/>
            <p:cNvSpPr txBox="1"/>
            <p:nvPr/>
          </p:nvSpPr>
          <p:spPr>
            <a:xfrm>
              <a:off x="8306877" y="1850484"/>
              <a:ext cx="2679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7EE"/>
                </a:buClr>
                <a:buSzPts val="1400"/>
                <a:buFont typeface="Noto Sans Symbols"/>
                <a:buNone/>
              </a:pPr>
              <a:r>
                <a:rPr lang="en-US" b="1">
                  <a:solidFill>
                    <a:srgbClr val="00C7EE"/>
                  </a:solidFill>
                  <a:latin typeface="Roboto"/>
                  <a:ea typeface="Roboto"/>
                  <a:cs typeface="Roboto"/>
                  <a:sym typeface="Roboto"/>
                </a:rPr>
                <a:t>Cannot manage photo gallery dynamically </a:t>
              </a:r>
              <a:endParaRPr sz="1400" b="1">
                <a:solidFill>
                  <a:srgbClr val="00C7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0" name="Google Shape;350;p29"/>
          <p:cNvSpPr txBox="1"/>
          <p:nvPr/>
        </p:nvSpPr>
        <p:spPr>
          <a:xfrm>
            <a:off x="2108415" y="2675795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7067733" y="2695225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328170" y="6237313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10428134" y="6265022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  <p:grpSp>
        <p:nvGrpSpPr>
          <p:cNvPr id="354" name="Google Shape;354;p29"/>
          <p:cNvGrpSpPr/>
          <p:nvPr/>
        </p:nvGrpSpPr>
        <p:grpSpPr>
          <a:xfrm>
            <a:off x="3498768" y="4167475"/>
            <a:ext cx="4488330" cy="1327908"/>
            <a:chOff x="1379568" y="2462915"/>
            <a:chExt cx="4488330" cy="1327908"/>
          </a:xfrm>
        </p:grpSpPr>
        <p:grpSp>
          <p:nvGrpSpPr>
            <p:cNvPr id="355" name="Google Shape;355;p29"/>
            <p:cNvGrpSpPr/>
            <p:nvPr/>
          </p:nvGrpSpPr>
          <p:grpSpPr>
            <a:xfrm>
              <a:off x="1379568" y="2462915"/>
              <a:ext cx="4488330" cy="1327908"/>
              <a:chOff x="1379568" y="2462915"/>
              <a:chExt cx="4488330" cy="1327908"/>
            </a:xfrm>
          </p:grpSpPr>
          <p:sp>
            <p:nvSpPr>
              <p:cNvPr id="356" name="Google Shape;356;p29"/>
              <p:cNvSpPr/>
              <p:nvPr/>
            </p:nvSpPr>
            <p:spPr>
              <a:xfrm>
                <a:off x="1379568" y="2462915"/>
                <a:ext cx="4488330" cy="1327908"/>
              </a:xfrm>
              <a:custGeom>
                <a:avLst/>
                <a:gdLst/>
                <a:ahLst/>
                <a:cxnLst/>
                <a:rect l="l" t="t" r="r" b="b"/>
                <a:pathLst>
                  <a:path w="4488330" h="1327908" extrusionOk="0">
                    <a:moveTo>
                      <a:pt x="254958" y="1350749"/>
                    </a:moveTo>
                    <a:cubicBezTo>
                      <a:pt x="114200" y="1350749"/>
                      <a:pt x="0" y="1236283"/>
                      <a:pt x="0" y="1095790"/>
                    </a:cubicBezTo>
                    <a:lnTo>
                      <a:pt x="0" y="254958"/>
                    </a:lnTo>
                    <a:cubicBezTo>
                      <a:pt x="0" y="114200"/>
                      <a:pt x="114466" y="0"/>
                      <a:pt x="254958" y="0"/>
                    </a:cubicBezTo>
                    <a:lnTo>
                      <a:pt x="4247714" y="0"/>
                    </a:lnTo>
                    <a:cubicBezTo>
                      <a:pt x="4388473" y="0"/>
                      <a:pt x="4502672" y="114466"/>
                      <a:pt x="4502672" y="254958"/>
                    </a:cubicBezTo>
                    <a:lnTo>
                      <a:pt x="4502672" y="1095525"/>
                    </a:lnTo>
                    <a:cubicBezTo>
                      <a:pt x="4502672" y="1236283"/>
                      <a:pt x="4388207" y="1350483"/>
                      <a:pt x="4247714" y="1350483"/>
                    </a:cubicBezTo>
                    <a:lnTo>
                      <a:pt x="254958" y="1350483"/>
                    </a:lnTo>
                    <a:close/>
                  </a:path>
                </a:pathLst>
              </a:custGeom>
              <a:gradFill>
                <a:gsLst>
                  <a:gs pos="0">
                    <a:srgbClr val="D8D8D8"/>
                  </a:gs>
                  <a:gs pos="50000">
                    <a:srgbClr val="CACACA"/>
                  </a:gs>
                  <a:gs pos="100000">
                    <a:srgbClr val="F2F2F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1471990" y="2555337"/>
                <a:ext cx="4302423" cy="1142001"/>
              </a:xfrm>
              <a:custGeom>
                <a:avLst/>
                <a:gdLst/>
                <a:ahLst/>
                <a:cxnLst/>
                <a:rect l="l" t="t" r="r" b="b"/>
                <a:pathLst>
                  <a:path w="4302423" h="1142001" extrusionOk="0">
                    <a:moveTo>
                      <a:pt x="162536" y="1165904"/>
                    </a:moveTo>
                    <a:cubicBezTo>
                      <a:pt x="72769" y="1165904"/>
                      <a:pt x="0" y="1092869"/>
                      <a:pt x="0" y="1003368"/>
                    </a:cubicBezTo>
                    <a:lnTo>
                      <a:pt x="0" y="162536"/>
                    </a:lnTo>
                    <a:cubicBezTo>
                      <a:pt x="0" y="72769"/>
                      <a:pt x="73035" y="0"/>
                      <a:pt x="162536" y="0"/>
                    </a:cubicBezTo>
                    <a:lnTo>
                      <a:pt x="4155292" y="0"/>
                    </a:lnTo>
                    <a:cubicBezTo>
                      <a:pt x="4245058" y="0"/>
                      <a:pt x="4317828" y="73035"/>
                      <a:pt x="4317828" y="162536"/>
                    </a:cubicBezTo>
                    <a:lnTo>
                      <a:pt x="4317828" y="1003102"/>
                    </a:lnTo>
                    <a:cubicBezTo>
                      <a:pt x="4317828" y="1092869"/>
                      <a:pt x="4244793" y="1165638"/>
                      <a:pt x="4155292" y="1165638"/>
                    </a:cubicBezTo>
                    <a:lnTo>
                      <a:pt x="162536" y="1165638"/>
                    </a:lnTo>
                    <a:close/>
                  </a:path>
                </a:pathLst>
              </a:custGeom>
              <a:solidFill>
                <a:srgbClr val="FF365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8" name="Google Shape;358;p29"/>
            <p:cNvSpPr/>
            <p:nvPr/>
          </p:nvSpPr>
          <p:spPr>
            <a:xfrm>
              <a:off x="1502798" y="2586145"/>
              <a:ext cx="4249307" cy="1088885"/>
            </a:xfrm>
            <a:custGeom>
              <a:avLst/>
              <a:gdLst/>
              <a:ahLst/>
              <a:cxnLst/>
              <a:rect l="l" t="t" r="r" b="b"/>
              <a:pathLst>
                <a:path w="4249307" h="1088885" extrusionOk="0">
                  <a:moveTo>
                    <a:pt x="4124484" y="1104289"/>
                  </a:moveTo>
                  <a:lnTo>
                    <a:pt x="131729" y="1104289"/>
                  </a:lnTo>
                  <a:cubicBezTo>
                    <a:pt x="58959" y="1104289"/>
                    <a:pt x="0" y="1045330"/>
                    <a:pt x="0" y="972560"/>
                  </a:cubicBezTo>
                  <a:lnTo>
                    <a:pt x="0" y="131729"/>
                  </a:lnTo>
                  <a:cubicBezTo>
                    <a:pt x="0" y="58959"/>
                    <a:pt x="58959" y="0"/>
                    <a:pt x="131729" y="0"/>
                  </a:cubicBezTo>
                  <a:lnTo>
                    <a:pt x="4124484" y="0"/>
                  </a:lnTo>
                  <a:cubicBezTo>
                    <a:pt x="4197253" y="0"/>
                    <a:pt x="4256213" y="58959"/>
                    <a:pt x="4256213" y="131729"/>
                  </a:cubicBezTo>
                  <a:lnTo>
                    <a:pt x="4256213" y="972295"/>
                  </a:lnTo>
                  <a:cubicBezTo>
                    <a:pt x="4256213" y="1045330"/>
                    <a:pt x="4197253" y="1104289"/>
                    <a:pt x="4124484" y="11042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29"/>
          <p:cNvSpPr/>
          <p:nvPr/>
        </p:nvSpPr>
        <p:spPr>
          <a:xfrm>
            <a:off x="4990274" y="4125513"/>
            <a:ext cx="159349" cy="159349"/>
          </a:xfrm>
          <a:custGeom>
            <a:avLst/>
            <a:gdLst/>
            <a:ahLst/>
            <a:cxnLst/>
            <a:rect l="l" t="t" r="r" b="b"/>
            <a:pathLst>
              <a:path w="159349" h="159349" extrusionOk="0">
                <a:moveTo>
                  <a:pt x="159349" y="165192"/>
                </a:moveTo>
                <a:lnTo>
                  <a:pt x="0" y="165192"/>
                </a:lnTo>
                <a:lnTo>
                  <a:pt x="0" y="79675"/>
                </a:lnTo>
                <a:cubicBezTo>
                  <a:pt x="0" y="35588"/>
                  <a:pt x="35588" y="0"/>
                  <a:pt x="79675" y="0"/>
                </a:cubicBezTo>
                <a:lnTo>
                  <a:pt x="79675" y="0"/>
                </a:lnTo>
                <a:cubicBezTo>
                  <a:pt x="123761" y="0"/>
                  <a:pt x="159349" y="35588"/>
                  <a:pt x="159349" y="79675"/>
                </a:cubicBezTo>
                <a:lnTo>
                  <a:pt x="159349" y="165192"/>
                </a:lnTo>
                <a:close/>
              </a:path>
            </a:pathLst>
          </a:custGeom>
          <a:solidFill>
            <a:srgbClr val="E2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4003108" y="4125513"/>
            <a:ext cx="1062326" cy="1142001"/>
          </a:xfrm>
          <a:custGeom>
            <a:avLst/>
            <a:gdLst/>
            <a:ahLst/>
            <a:cxnLst/>
            <a:rect l="l" t="t" r="r" b="b"/>
            <a:pathLst>
              <a:path w="1062326" h="1142001" extrusionOk="0">
                <a:moveTo>
                  <a:pt x="990620" y="0"/>
                </a:moveTo>
                <a:lnTo>
                  <a:pt x="71973" y="0"/>
                </a:lnTo>
                <a:cubicBezTo>
                  <a:pt x="32135" y="0"/>
                  <a:pt x="0" y="32135"/>
                  <a:pt x="0" y="71973"/>
                </a:cubicBezTo>
                <a:lnTo>
                  <a:pt x="0" y="1168029"/>
                </a:lnTo>
                <a:lnTo>
                  <a:pt x="495310" y="975482"/>
                </a:lnTo>
                <a:lnTo>
                  <a:pt x="990620" y="1168029"/>
                </a:lnTo>
                <a:lnTo>
                  <a:pt x="990620" y="76222"/>
                </a:lnTo>
                <a:cubicBezTo>
                  <a:pt x="990620" y="33994"/>
                  <a:pt x="1024880" y="0"/>
                  <a:pt x="1066842" y="0"/>
                </a:cubicBezTo>
                <a:lnTo>
                  <a:pt x="990620" y="0"/>
                </a:lnTo>
                <a:close/>
              </a:path>
            </a:pathLst>
          </a:custGeom>
          <a:solidFill>
            <a:srgbClr val="FF36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29"/>
          <p:cNvGrpSpPr/>
          <p:nvPr/>
        </p:nvGrpSpPr>
        <p:grpSpPr>
          <a:xfrm>
            <a:off x="5043338" y="4629580"/>
            <a:ext cx="2821800" cy="602904"/>
            <a:chOff x="8190997" y="1926876"/>
            <a:chExt cx="2821800" cy="602904"/>
          </a:xfrm>
        </p:grpSpPr>
        <p:sp>
          <p:nvSpPr>
            <p:cNvPr id="362" name="Google Shape;362;p29"/>
            <p:cNvSpPr/>
            <p:nvPr/>
          </p:nvSpPr>
          <p:spPr>
            <a:xfrm>
              <a:off x="8240345" y="2252880"/>
              <a:ext cx="2769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9"/>
            <p:cNvSpPr txBox="1"/>
            <p:nvPr/>
          </p:nvSpPr>
          <p:spPr>
            <a:xfrm>
              <a:off x="8190997" y="1926876"/>
              <a:ext cx="2821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654"/>
                </a:buClr>
                <a:buSzPts val="1400"/>
                <a:buFont typeface="Noto Sans Symbols"/>
                <a:buNone/>
              </a:pPr>
              <a:r>
                <a:rPr lang="en-US" b="1">
                  <a:solidFill>
                    <a:srgbClr val="FF3654"/>
                  </a:solidFill>
                  <a:latin typeface="Roboto"/>
                  <a:ea typeface="Roboto"/>
                  <a:cs typeface="Roboto"/>
                  <a:sym typeface="Roboto"/>
                </a:rPr>
                <a:t>Cannot manage office information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None/>
              </a:pPr>
              <a:endParaRPr sz="1400" b="1">
                <a:solidFill>
                  <a:srgbClr val="FF36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4" name="Google Shape;364;p29"/>
          <p:cNvSpPr txBox="1"/>
          <p:nvPr/>
        </p:nvSpPr>
        <p:spPr>
          <a:xfrm>
            <a:off x="4201715" y="4481070"/>
            <a:ext cx="57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/>
      <p:bldP spid="360" grpId="0" animBg="1"/>
      <p:bldP spid="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800"/>
              <a:buFont typeface="Roboto"/>
              <a:buNone/>
            </a:pPr>
            <a:r>
              <a:rPr lang="en-US" b="1">
                <a:solidFill>
                  <a:srgbClr val="7030A0"/>
                </a:solidFill>
              </a:rPr>
              <a:t>Maintenance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70" name="Google Shape;370;p30"/>
          <p:cNvSpPr/>
          <p:nvPr/>
        </p:nvSpPr>
        <p:spPr>
          <a:xfrm rot="-5400000">
            <a:off x="2134885" y="1483695"/>
            <a:ext cx="1223053" cy="1503336"/>
          </a:xfrm>
          <a:custGeom>
            <a:avLst/>
            <a:gdLst/>
            <a:ahLst/>
            <a:cxnLst/>
            <a:rect l="l" t="t" r="r" b="b"/>
            <a:pathLst>
              <a:path w="1318916" h="1621169" extrusionOk="0">
                <a:moveTo>
                  <a:pt x="1331282" y="665778"/>
                </a:moveTo>
                <a:cubicBezTo>
                  <a:pt x="1331282" y="298680"/>
                  <a:pt x="1032602" y="0"/>
                  <a:pt x="665778" y="0"/>
                </a:cubicBezTo>
                <a:cubicBezTo>
                  <a:pt x="298680" y="0"/>
                  <a:pt x="0" y="298680"/>
                  <a:pt x="0" y="665778"/>
                </a:cubicBezTo>
                <a:cubicBezTo>
                  <a:pt x="0" y="680616"/>
                  <a:pt x="12090" y="692706"/>
                  <a:pt x="26928" y="692706"/>
                </a:cubicBezTo>
                <a:cubicBezTo>
                  <a:pt x="41766" y="692706"/>
                  <a:pt x="53856" y="680616"/>
                  <a:pt x="53856" y="665778"/>
                </a:cubicBezTo>
                <a:cubicBezTo>
                  <a:pt x="53856" y="328355"/>
                  <a:pt x="328355" y="53581"/>
                  <a:pt x="666053" y="53581"/>
                </a:cubicBezTo>
                <a:cubicBezTo>
                  <a:pt x="1003476" y="53581"/>
                  <a:pt x="1278251" y="328081"/>
                  <a:pt x="1278251" y="665778"/>
                </a:cubicBezTo>
                <a:cubicBezTo>
                  <a:pt x="1278251" y="1003476"/>
                  <a:pt x="1003751" y="1277976"/>
                  <a:pt x="666053" y="1277976"/>
                </a:cubicBezTo>
                <a:cubicBezTo>
                  <a:pt x="651215" y="1277976"/>
                  <a:pt x="639125" y="1290066"/>
                  <a:pt x="639125" y="1304904"/>
                </a:cubicBezTo>
                <a:lnTo>
                  <a:pt x="639125" y="1530768"/>
                </a:lnTo>
                <a:lnTo>
                  <a:pt x="530864" y="1422507"/>
                </a:lnTo>
                <a:cubicBezTo>
                  <a:pt x="520423" y="1412066"/>
                  <a:pt x="503387" y="1412066"/>
                  <a:pt x="492945" y="1422507"/>
                </a:cubicBezTo>
                <a:cubicBezTo>
                  <a:pt x="482504" y="1432949"/>
                  <a:pt x="482504" y="1449985"/>
                  <a:pt x="492945" y="1460426"/>
                </a:cubicBezTo>
                <a:lnTo>
                  <a:pt x="646544" y="1614025"/>
                </a:lnTo>
                <a:cubicBezTo>
                  <a:pt x="651490" y="1618971"/>
                  <a:pt x="658360" y="1621993"/>
                  <a:pt x="665504" y="1621993"/>
                </a:cubicBezTo>
                <a:cubicBezTo>
                  <a:pt x="672648" y="1621993"/>
                  <a:pt x="679517" y="1619246"/>
                  <a:pt x="684463" y="1614025"/>
                </a:cubicBezTo>
                <a:lnTo>
                  <a:pt x="838062" y="1460426"/>
                </a:lnTo>
                <a:cubicBezTo>
                  <a:pt x="848503" y="1449985"/>
                  <a:pt x="848503" y="1432949"/>
                  <a:pt x="838062" y="1422507"/>
                </a:cubicBezTo>
                <a:cubicBezTo>
                  <a:pt x="827620" y="1412066"/>
                  <a:pt x="810584" y="1412066"/>
                  <a:pt x="800143" y="1422507"/>
                </a:cubicBezTo>
                <a:lnTo>
                  <a:pt x="692706" y="1529944"/>
                </a:lnTo>
                <a:lnTo>
                  <a:pt x="692706" y="1331282"/>
                </a:lnTo>
                <a:cubicBezTo>
                  <a:pt x="1047165" y="1316719"/>
                  <a:pt x="1331282" y="1023809"/>
                  <a:pt x="1331282" y="665778"/>
                </a:cubicBez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0"/>
          <p:cNvSpPr/>
          <p:nvPr/>
        </p:nvSpPr>
        <p:spPr>
          <a:xfrm rot="-5400000">
            <a:off x="2065336" y="1706435"/>
            <a:ext cx="1070171" cy="1070172"/>
          </a:xfrm>
          <a:custGeom>
            <a:avLst/>
            <a:gdLst/>
            <a:ahLst/>
            <a:cxnLst/>
            <a:rect l="l" t="t" r="r" b="b"/>
            <a:pathLst>
              <a:path w="1154052" h="1154052" extrusionOk="0">
                <a:moveTo>
                  <a:pt x="1007833" y="418284"/>
                </a:moveTo>
                <a:cubicBezTo>
                  <a:pt x="1102419" y="649297"/>
                  <a:pt x="991825" y="913247"/>
                  <a:pt x="760813" y="1007833"/>
                </a:cubicBezTo>
                <a:cubicBezTo>
                  <a:pt x="529801" y="1102420"/>
                  <a:pt x="265851" y="991825"/>
                  <a:pt x="171264" y="760813"/>
                </a:cubicBezTo>
                <a:cubicBezTo>
                  <a:pt x="76678" y="529801"/>
                  <a:pt x="187272" y="265851"/>
                  <a:pt x="418284" y="171264"/>
                </a:cubicBezTo>
                <a:cubicBezTo>
                  <a:pt x="649296" y="76678"/>
                  <a:pt x="913246" y="187272"/>
                  <a:pt x="1007833" y="418284"/>
                </a:cubicBez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3626614" y="2109326"/>
            <a:ext cx="2745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300"/>
              </a:buClr>
              <a:buSzPts val="1600"/>
              <a:buFont typeface="Noto Sans Symbols"/>
              <a:buNone/>
            </a:pPr>
            <a:r>
              <a:rPr lang="en-US" sz="1600" b="1">
                <a:solidFill>
                  <a:srgbClr val="FFA300"/>
                </a:solidFill>
                <a:latin typeface="Roboto"/>
                <a:ea typeface="Roboto"/>
                <a:cs typeface="Roboto"/>
                <a:sym typeface="Roboto"/>
              </a:rPr>
              <a:t>Bug Fixing</a:t>
            </a:r>
            <a:endParaRPr sz="1100">
              <a:solidFill>
                <a:srgbClr val="FFA3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2332304" y="2017050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5" name="Google Shape;375;p30"/>
          <p:cNvSpPr/>
          <p:nvPr/>
        </p:nvSpPr>
        <p:spPr>
          <a:xfrm rot="-5400000">
            <a:off x="2134887" y="1483695"/>
            <a:ext cx="1223053" cy="1503336"/>
          </a:xfrm>
          <a:custGeom>
            <a:avLst/>
            <a:gdLst/>
            <a:ahLst/>
            <a:cxnLst/>
            <a:rect l="l" t="t" r="r" b="b"/>
            <a:pathLst>
              <a:path w="1318916" h="1621169" extrusionOk="0">
                <a:moveTo>
                  <a:pt x="1331282" y="665778"/>
                </a:moveTo>
                <a:cubicBezTo>
                  <a:pt x="1331282" y="298680"/>
                  <a:pt x="1032602" y="0"/>
                  <a:pt x="665778" y="0"/>
                </a:cubicBezTo>
                <a:cubicBezTo>
                  <a:pt x="298680" y="0"/>
                  <a:pt x="0" y="298680"/>
                  <a:pt x="0" y="665778"/>
                </a:cubicBezTo>
                <a:cubicBezTo>
                  <a:pt x="0" y="680616"/>
                  <a:pt x="12090" y="692706"/>
                  <a:pt x="26928" y="692706"/>
                </a:cubicBezTo>
                <a:cubicBezTo>
                  <a:pt x="41766" y="692706"/>
                  <a:pt x="53856" y="680616"/>
                  <a:pt x="53856" y="665778"/>
                </a:cubicBezTo>
                <a:cubicBezTo>
                  <a:pt x="53856" y="328355"/>
                  <a:pt x="328355" y="53581"/>
                  <a:pt x="666053" y="53581"/>
                </a:cubicBezTo>
                <a:cubicBezTo>
                  <a:pt x="1003476" y="53581"/>
                  <a:pt x="1278251" y="328081"/>
                  <a:pt x="1278251" y="665778"/>
                </a:cubicBezTo>
                <a:cubicBezTo>
                  <a:pt x="1278251" y="1003476"/>
                  <a:pt x="1003751" y="1277976"/>
                  <a:pt x="666053" y="1277976"/>
                </a:cubicBezTo>
                <a:cubicBezTo>
                  <a:pt x="651215" y="1277976"/>
                  <a:pt x="639125" y="1290066"/>
                  <a:pt x="639125" y="1304904"/>
                </a:cubicBezTo>
                <a:lnTo>
                  <a:pt x="639125" y="1530768"/>
                </a:lnTo>
                <a:lnTo>
                  <a:pt x="530864" y="1422507"/>
                </a:lnTo>
                <a:cubicBezTo>
                  <a:pt x="520423" y="1412066"/>
                  <a:pt x="503387" y="1412066"/>
                  <a:pt x="492945" y="1422507"/>
                </a:cubicBezTo>
                <a:cubicBezTo>
                  <a:pt x="482504" y="1432949"/>
                  <a:pt x="482504" y="1449985"/>
                  <a:pt x="492945" y="1460426"/>
                </a:cubicBezTo>
                <a:lnTo>
                  <a:pt x="646544" y="1614025"/>
                </a:lnTo>
                <a:cubicBezTo>
                  <a:pt x="651490" y="1618971"/>
                  <a:pt x="658360" y="1621993"/>
                  <a:pt x="665504" y="1621993"/>
                </a:cubicBezTo>
                <a:cubicBezTo>
                  <a:pt x="672648" y="1621993"/>
                  <a:pt x="679517" y="1619246"/>
                  <a:pt x="684463" y="1614025"/>
                </a:cubicBezTo>
                <a:lnTo>
                  <a:pt x="838062" y="1460426"/>
                </a:lnTo>
                <a:cubicBezTo>
                  <a:pt x="848503" y="1449985"/>
                  <a:pt x="848503" y="1432949"/>
                  <a:pt x="838062" y="1422507"/>
                </a:cubicBezTo>
                <a:cubicBezTo>
                  <a:pt x="827620" y="1412066"/>
                  <a:pt x="810584" y="1412066"/>
                  <a:pt x="800143" y="1422507"/>
                </a:cubicBezTo>
                <a:lnTo>
                  <a:pt x="692706" y="1529944"/>
                </a:lnTo>
                <a:lnTo>
                  <a:pt x="692706" y="1331282"/>
                </a:lnTo>
                <a:cubicBezTo>
                  <a:pt x="1047165" y="1316719"/>
                  <a:pt x="1331282" y="1023809"/>
                  <a:pt x="1331282" y="665778"/>
                </a:cubicBez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0"/>
          <p:cNvSpPr/>
          <p:nvPr/>
        </p:nvSpPr>
        <p:spPr>
          <a:xfrm rot="-5400000">
            <a:off x="2065337" y="1706435"/>
            <a:ext cx="1070171" cy="1070172"/>
          </a:xfrm>
          <a:custGeom>
            <a:avLst/>
            <a:gdLst/>
            <a:ahLst/>
            <a:cxnLst/>
            <a:rect l="l" t="t" r="r" b="b"/>
            <a:pathLst>
              <a:path w="1154052" h="1154052" extrusionOk="0">
                <a:moveTo>
                  <a:pt x="1007833" y="418284"/>
                </a:moveTo>
                <a:cubicBezTo>
                  <a:pt x="1102419" y="649297"/>
                  <a:pt x="991825" y="913247"/>
                  <a:pt x="760813" y="1007833"/>
                </a:cubicBezTo>
                <a:cubicBezTo>
                  <a:pt x="529801" y="1102420"/>
                  <a:pt x="265851" y="991825"/>
                  <a:pt x="171264" y="760813"/>
                </a:cubicBezTo>
                <a:cubicBezTo>
                  <a:pt x="76678" y="529801"/>
                  <a:pt x="187272" y="265851"/>
                  <a:pt x="418284" y="171264"/>
                </a:cubicBezTo>
                <a:cubicBezTo>
                  <a:pt x="649296" y="76678"/>
                  <a:pt x="913246" y="187272"/>
                  <a:pt x="1007833" y="418284"/>
                </a:cubicBez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2332305" y="2017050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8" name="Google Shape;378;p30"/>
          <p:cNvSpPr/>
          <p:nvPr/>
        </p:nvSpPr>
        <p:spPr>
          <a:xfrm rot="-5400000">
            <a:off x="2134888" y="1483695"/>
            <a:ext cx="1223053" cy="1503336"/>
          </a:xfrm>
          <a:custGeom>
            <a:avLst/>
            <a:gdLst/>
            <a:ahLst/>
            <a:cxnLst/>
            <a:rect l="l" t="t" r="r" b="b"/>
            <a:pathLst>
              <a:path w="1318916" h="1621169" extrusionOk="0">
                <a:moveTo>
                  <a:pt x="1331282" y="665778"/>
                </a:moveTo>
                <a:cubicBezTo>
                  <a:pt x="1331282" y="298680"/>
                  <a:pt x="1032602" y="0"/>
                  <a:pt x="665778" y="0"/>
                </a:cubicBezTo>
                <a:cubicBezTo>
                  <a:pt x="298680" y="0"/>
                  <a:pt x="0" y="298680"/>
                  <a:pt x="0" y="665778"/>
                </a:cubicBezTo>
                <a:cubicBezTo>
                  <a:pt x="0" y="680616"/>
                  <a:pt x="12090" y="692706"/>
                  <a:pt x="26928" y="692706"/>
                </a:cubicBezTo>
                <a:cubicBezTo>
                  <a:pt x="41766" y="692706"/>
                  <a:pt x="53856" y="680616"/>
                  <a:pt x="53856" y="665778"/>
                </a:cubicBezTo>
                <a:cubicBezTo>
                  <a:pt x="53856" y="328355"/>
                  <a:pt x="328355" y="53581"/>
                  <a:pt x="666053" y="53581"/>
                </a:cubicBezTo>
                <a:cubicBezTo>
                  <a:pt x="1003476" y="53581"/>
                  <a:pt x="1278251" y="328081"/>
                  <a:pt x="1278251" y="665778"/>
                </a:cubicBezTo>
                <a:cubicBezTo>
                  <a:pt x="1278251" y="1003476"/>
                  <a:pt x="1003751" y="1277976"/>
                  <a:pt x="666053" y="1277976"/>
                </a:cubicBezTo>
                <a:cubicBezTo>
                  <a:pt x="651215" y="1277976"/>
                  <a:pt x="639125" y="1290066"/>
                  <a:pt x="639125" y="1304904"/>
                </a:cubicBezTo>
                <a:lnTo>
                  <a:pt x="639125" y="1530768"/>
                </a:lnTo>
                <a:lnTo>
                  <a:pt x="530864" y="1422507"/>
                </a:lnTo>
                <a:cubicBezTo>
                  <a:pt x="520423" y="1412066"/>
                  <a:pt x="503387" y="1412066"/>
                  <a:pt x="492945" y="1422507"/>
                </a:cubicBezTo>
                <a:cubicBezTo>
                  <a:pt x="482504" y="1432949"/>
                  <a:pt x="482504" y="1449985"/>
                  <a:pt x="492945" y="1460426"/>
                </a:cubicBezTo>
                <a:lnTo>
                  <a:pt x="646544" y="1614025"/>
                </a:lnTo>
                <a:cubicBezTo>
                  <a:pt x="651490" y="1618971"/>
                  <a:pt x="658360" y="1621993"/>
                  <a:pt x="665504" y="1621993"/>
                </a:cubicBezTo>
                <a:cubicBezTo>
                  <a:pt x="672648" y="1621993"/>
                  <a:pt x="679517" y="1619246"/>
                  <a:pt x="684463" y="1614025"/>
                </a:cubicBezTo>
                <a:lnTo>
                  <a:pt x="838062" y="1460426"/>
                </a:lnTo>
                <a:cubicBezTo>
                  <a:pt x="848503" y="1449985"/>
                  <a:pt x="848503" y="1432949"/>
                  <a:pt x="838062" y="1422507"/>
                </a:cubicBezTo>
                <a:cubicBezTo>
                  <a:pt x="827620" y="1412066"/>
                  <a:pt x="810584" y="1412066"/>
                  <a:pt x="800143" y="1422507"/>
                </a:cubicBezTo>
                <a:lnTo>
                  <a:pt x="692706" y="1529944"/>
                </a:lnTo>
                <a:lnTo>
                  <a:pt x="692706" y="1331282"/>
                </a:lnTo>
                <a:cubicBezTo>
                  <a:pt x="1047165" y="1316719"/>
                  <a:pt x="1331282" y="1023809"/>
                  <a:pt x="1331282" y="665778"/>
                </a:cubicBez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0"/>
          <p:cNvSpPr txBox="1"/>
          <p:nvPr/>
        </p:nvSpPr>
        <p:spPr>
          <a:xfrm>
            <a:off x="328170" y="626502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10428134" y="6292731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  <p:sp>
        <p:nvSpPr>
          <p:cNvPr id="383" name="Google Shape;383;p30"/>
          <p:cNvSpPr txBox="1"/>
          <p:nvPr/>
        </p:nvSpPr>
        <p:spPr>
          <a:xfrm>
            <a:off x="3655612" y="3712472"/>
            <a:ext cx="2745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300"/>
              </a:buClr>
              <a:buSzPts val="1600"/>
              <a:buFont typeface="Noto Sans Symbols"/>
              <a:buNone/>
            </a:pPr>
            <a:r>
              <a:rPr lang="en-US" sz="1600" b="1">
                <a:solidFill>
                  <a:srgbClr val="FFA300"/>
                </a:solidFill>
                <a:latin typeface="Roboto"/>
                <a:ea typeface="Roboto"/>
                <a:cs typeface="Roboto"/>
                <a:sym typeface="Roboto"/>
              </a:rPr>
              <a:t>Evolving Reguirements</a:t>
            </a:r>
            <a:endParaRPr sz="1100">
              <a:solidFill>
                <a:srgbClr val="FFA3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2365528" y="4787189"/>
            <a:ext cx="57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7" name="Google Shape;387;p30"/>
          <p:cNvSpPr/>
          <p:nvPr/>
        </p:nvSpPr>
        <p:spPr>
          <a:xfrm rot="-5400000">
            <a:off x="2065335" y="3288020"/>
            <a:ext cx="1070383" cy="1070383"/>
          </a:xfrm>
          <a:custGeom>
            <a:avLst/>
            <a:gdLst/>
            <a:ahLst/>
            <a:cxnLst/>
            <a:rect l="l" t="t" r="r" b="b"/>
            <a:pathLst>
              <a:path w="1154052" h="1154052" extrusionOk="0">
                <a:moveTo>
                  <a:pt x="1007833" y="418284"/>
                </a:moveTo>
                <a:cubicBezTo>
                  <a:pt x="1102419" y="649297"/>
                  <a:pt x="991825" y="913247"/>
                  <a:pt x="760813" y="1007833"/>
                </a:cubicBezTo>
                <a:cubicBezTo>
                  <a:pt x="529801" y="1102420"/>
                  <a:pt x="265851" y="991825"/>
                  <a:pt x="171264" y="760813"/>
                </a:cubicBezTo>
                <a:cubicBezTo>
                  <a:pt x="76678" y="529801"/>
                  <a:pt x="187272" y="265851"/>
                  <a:pt x="418284" y="171264"/>
                </a:cubicBezTo>
                <a:cubicBezTo>
                  <a:pt x="649296" y="76678"/>
                  <a:pt x="913246" y="187272"/>
                  <a:pt x="1007833" y="418284"/>
                </a:cubicBez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2332303" y="3598847"/>
            <a:ext cx="57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0"/>
          <p:cNvSpPr/>
          <p:nvPr/>
        </p:nvSpPr>
        <p:spPr>
          <a:xfrm rot="-5400000">
            <a:off x="2134914" y="3065222"/>
            <a:ext cx="1223295" cy="1503634"/>
          </a:xfrm>
          <a:custGeom>
            <a:avLst/>
            <a:gdLst/>
            <a:ahLst/>
            <a:cxnLst/>
            <a:rect l="l" t="t" r="r" b="b"/>
            <a:pathLst>
              <a:path w="1318916" h="1621169" extrusionOk="0">
                <a:moveTo>
                  <a:pt x="1331282" y="665778"/>
                </a:moveTo>
                <a:cubicBezTo>
                  <a:pt x="1331282" y="298680"/>
                  <a:pt x="1032602" y="0"/>
                  <a:pt x="665778" y="0"/>
                </a:cubicBezTo>
                <a:cubicBezTo>
                  <a:pt x="298680" y="0"/>
                  <a:pt x="0" y="298680"/>
                  <a:pt x="0" y="665778"/>
                </a:cubicBezTo>
                <a:cubicBezTo>
                  <a:pt x="0" y="680616"/>
                  <a:pt x="12090" y="692706"/>
                  <a:pt x="26928" y="692706"/>
                </a:cubicBezTo>
                <a:cubicBezTo>
                  <a:pt x="41766" y="692706"/>
                  <a:pt x="53856" y="680616"/>
                  <a:pt x="53856" y="665778"/>
                </a:cubicBezTo>
                <a:cubicBezTo>
                  <a:pt x="53856" y="328355"/>
                  <a:pt x="328355" y="53581"/>
                  <a:pt x="666053" y="53581"/>
                </a:cubicBezTo>
                <a:cubicBezTo>
                  <a:pt x="1003476" y="53581"/>
                  <a:pt x="1278251" y="328081"/>
                  <a:pt x="1278251" y="665778"/>
                </a:cubicBezTo>
                <a:cubicBezTo>
                  <a:pt x="1278251" y="1003476"/>
                  <a:pt x="1003751" y="1277976"/>
                  <a:pt x="666053" y="1277976"/>
                </a:cubicBezTo>
                <a:cubicBezTo>
                  <a:pt x="651215" y="1277976"/>
                  <a:pt x="639125" y="1290066"/>
                  <a:pt x="639125" y="1304904"/>
                </a:cubicBezTo>
                <a:lnTo>
                  <a:pt x="639125" y="1530768"/>
                </a:lnTo>
                <a:lnTo>
                  <a:pt x="530864" y="1422507"/>
                </a:lnTo>
                <a:cubicBezTo>
                  <a:pt x="520423" y="1412066"/>
                  <a:pt x="503387" y="1412066"/>
                  <a:pt x="492945" y="1422507"/>
                </a:cubicBezTo>
                <a:cubicBezTo>
                  <a:pt x="482504" y="1432949"/>
                  <a:pt x="482504" y="1449985"/>
                  <a:pt x="492945" y="1460426"/>
                </a:cubicBezTo>
                <a:lnTo>
                  <a:pt x="646544" y="1614025"/>
                </a:lnTo>
                <a:cubicBezTo>
                  <a:pt x="651490" y="1618971"/>
                  <a:pt x="658360" y="1621993"/>
                  <a:pt x="665504" y="1621993"/>
                </a:cubicBezTo>
                <a:cubicBezTo>
                  <a:pt x="672648" y="1621993"/>
                  <a:pt x="679517" y="1619246"/>
                  <a:pt x="684463" y="1614025"/>
                </a:cubicBezTo>
                <a:lnTo>
                  <a:pt x="838062" y="1460426"/>
                </a:lnTo>
                <a:cubicBezTo>
                  <a:pt x="848503" y="1449985"/>
                  <a:pt x="848503" y="1432949"/>
                  <a:pt x="838062" y="1422507"/>
                </a:cubicBezTo>
                <a:cubicBezTo>
                  <a:pt x="827620" y="1412066"/>
                  <a:pt x="810584" y="1412066"/>
                  <a:pt x="800143" y="1422507"/>
                </a:cubicBezTo>
                <a:lnTo>
                  <a:pt x="692706" y="1529944"/>
                </a:lnTo>
                <a:lnTo>
                  <a:pt x="692706" y="1331282"/>
                </a:lnTo>
                <a:cubicBezTo>
                  <a:pt x="1047165" y="1316719"/>
                  <a:pt x="1331282" y="1023809"/>
                  <a:pt x="1331282" y="665778"/>
                </a:cubicBez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animBg="1"/>
      <p:bldP spid="3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/>
          <p:nvPr/>
        </p:nvSpPr>
        <p:spPr>
          <a:xfrm rot="-5400000">
            <a:off x="1353496" y="3861140"/>
            <a:ext cx="5106018" cy="482775"/>
          </a:xfrm>
          <a:custGeom>
            <a:avLst/>
            <a:gdLst/>
            <a:ahLst/>
            <a:cxnLst/>
            <a:rect l="l" t="t" r="r" b="b"/>
            <a:pathLst>
              <a:path w="4817259" h="482775" extrusionOk="0">
                <a:moveTo>
                  <a:pt x="4817259" y="241300"/>
                </a:moveTo>
                <a:cubicBezTo>
                  <a:pt x="4817259" y="374566"/>
                  <a:pt x="4709225" y="482600"/>
                  <a:pt x="4575959" y="482600"/>
                </a:cubicBezTo>
                <a:lnTo>
                  <a:pt x="4533900" y="482600"/>
                </a:lnTo>
                <a:lnTo>
                  <a:pt x="4533900" y="482775"/>
                </a:lnTo>
                <a:lnTo>
                  <a:pt x="0" y="482775"/>
                </a:lnTo>
                <a:lnTo>
                  <a:pt x="0" y="175"/>
                </a:lnTo>
                <a:lnTo>
                  <a:pt x="4334659" y="175"/>
                </a:lnTo>
                <a:lnTo>
                  <a:pt x="4334659" y="0"/>
                </a:lnTo>
                <a:lnTo>
                  <a:pt x="4575959" y="0"/>
                </a:lnTo>
                <a:cubicBezTo>
                  <a:pt x="4709225" y="0"/>
                  <a:pt x="4817259" y="108034"/>
                  <a:pt x="4817259" y="241300"/>
                </a:cubicBezTo>
                <a:close/>
              </a:path>
            </a:pathLst>
          </a:custGeom>
          <a:gradFill>
            <a:gsLst>
              <a:gs pos="0">
                <a:srgbClr val="BFBFBF"/>
              </a:gs>
              <a:gs pos="52999">
                <a:srgbClr val="F2F2F2"/>
              </a:gs>
              <a:gs pos="100000">
                <a:srgbClr val="BFBFB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1"/>
          <p:cNvSpPr/>
          <p:nvPr/>
        </p:nvSpPr>
        <p:spPr>
          <a:xfrm rot="10800000">
            <a:off x="2853109" y="2678978"/>
            <a:ext cx="658037" cy="353390"/>
          </a:xfrm>
          <a:prstGeom prst="rtTriangle">
            <a:avLst/>
          </a:prstGeom>
          <a:solidFill>
            <a:srgbClr val="D816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1"/>
          <p:cNvSpPr/>
          <p:nvPr/>
        </p:nvSpPr>
        <p:spPr>
          <a:xfrm flipH="1">
            <a:off x="2853106" y="2022776"/>
            <a:ext cx="2925858" cy="655447"/>
          </a:xfrm>
          <a:custGeom>
            <a:avLst/>
            <a:gdLst/>
            <a:ahLst/>
            <a:cxnLst/>
            <a:rect l="l" t="t" r="r" b="b"/>
            <a:pathLst>
              <a:path w="2676165" h="981241" extrusionOk="0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FF36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2293988" y="5332989"/>
            <a:ext cx="20220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2022</a:t>
            </a:r>
            <a:endParaRPr sz="1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98" name="Google Shape;398;p31"/>
          <p:cNvGrpSpPr/>
          <p:nvPr/>
        </p:nvGrpSpPr>
        <p:grpSpPr>
          <a:xfrm>
            <a:off x="5730845" y="2239977"/>
            <a:ext cx="4982207" cy="919500"/>
            <a:chOff x="8240345" y="2054877"/>
            <a:chExt cx="4525015" cy="919500"/>
          </a:xfrm>
        </p:grpSpPr>
        <p:sp>
          <p:nvSpPr>
            <p:cNvPr id="399" name="Google Shape;399;p31"/>
            <p:cNvSpPr/>
            <p:nvPr/>
          </p:nvSpPr>
          <p:spPr>
            <a:xfrm>
              <a:off x="8240345" y="2252880"/>
              <a:ext cx="33478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 txBox="1"/>
            <p:nvPr/>
          </p:nvSpPr>
          <p:spPr>
            <a:xfrm>
              <a:off x="8330460" y="2054877"/>
              <a:ext cx="4434900" cy="9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654"/>
                </a:buClr>
                <a:buSzPts val="1600"/>
                <a:buFont typeface="Noto Sans Symbols"/>
                <a:buNone/>
              </a:pPr>
              <a:r>
                <a:rPr lang="en-US" sz="1600" b="1">
                  <a:solidFill>
                    <a:srgbClr val="FF3654"/>
                  </a:solidFill>
                  <a:latin typeface="Roboto"/>
                  <a:ea typeface="Roboto"/>
                  <a:cs typeface="Roboto"/>
                  <a:sym typeface="Roboto"/>
                </a:rPr>
                <a:t>Adding Staff Information(Work History)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None/>
              </a:pPr>
              <a:endParaRPr sz="1600" b="1">
                <a:solidFill>
                  <a:srgbClr val="FF36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None/>
              </a:pPr>
              <a:endParaRPr sz="1100">
                <a:solidFill>
                  <a:srgbClr val="FF365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482244" y="674026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Roboto"/>
              <a:buNone/>
            </a:pPr>
            <a:r>
              <a:rPr lang="en-US" b="1">
                <a:solidFill>
                  <a:srgbClr val="002060"/>
                </a:solidFill>
              </a:rPr>
              <a:t>Future Plans</a:t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3654499" y="324433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328170" y="6237313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10428134" y="6265022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  <p:sp>
        <p:nvSpPr>
          <p:cNvPr id="405" name="Google Shape;405;p31"/>
          <p:cNvSpPr/>
          <p:nvPr/>
        </p:nvSpPr>
        <p:spPr>
          <a:xfrm rot="10800000">
            <a:off x="2853171" y="4022656"/>
            <a:ext cx="657900" cy="353400"/>
          </a:xfrm>
          <a:prstGeom prst="rtTriangle">
            <a:avLst/>
          </a:prstGeom>
          <a:solidFill>
            <a:srgbClr val="D816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1"/>
          <p:cNvSpPr/>
          <p:nvPr/>
        </p:nvSpPr>
        <p:spPr>
          <a:xfrm flipH="1">
            <a:off x="2855179" y="3366464"/>
            <a:ext cx="2923710" cy="654978"/>
          </a:xfrm>
          <a:custGeom>
            <a:avLst/>
            <a:gdLst/>
            <a:ahLst/>
            <a:cxnLst/>
            <a:rect l="l" t="t" r="r" b="b"/>
            <a:pathLst>
              <a:path w="2676165" h="981241" extrusionOk="0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FF36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5910673" y="3515077"/>
            <a:ext cx="4882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 b="1">
                <a:solidFill>
                  <a:srgbClr val="FF3654"/>
                </a:solidFill>
                <a:latin typeface="Roboto"/>
                <a:ea typeface="Roboto"/>
                <a:cs typeface="Roboto"/>
                <a:sym typeface="Roboto"/>
              </a:rPr>
              <a:t>Manage Office Information Dynamically</a:t>
            </a:r>
            <a:endParaRPr sz="1600" b="1">
              <a:solidFill>
                <a:srgbClr val="FF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None/>
            </a:pPr>
            <a:endParaRPr sz="1100">
              <a:solidFill>
                <a:srgbClr val="FF365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7/10/2023</a:t>
            </a:r>
            <a:endParaRPr/>
          </a:p>
        </p:txBody>
      </p:sp>
      <p:pic>
        <p:nvPicPr>
          <p:cNvPr id="413" name="Google Shape;413;p32" descr="A picture containing text, outdoor, sign, g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1600" y="137651"/>
            <a:ext cx="12293600" cy="819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 idx="4294967295"/>
          </p:nvPr>
        </p:nvSpPr>
        <p:spPr>
          <a:xfrm>
            <a:off x="902451" y="2082075"/>
            <a:ext cx="9797831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4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Presented By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686355" y="3063240"/>
            <a:ext cx="2447777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MD AL ADNAN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686355" y="3413428"/>
            <a:ext cx="2447777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MUH1825008M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397984" y="3753721"/>
            <a:ext cx="12715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33E4B"/>
                </a:solidFill>
                <a:latin typeface="Calibri"/>
                <a:ea typeface="Calibri"/>
                <a:cs typeface="Calibri"/>
                <a:sym typeface="Calibri"/>
              </a:rPr>
              <a:t>@aladnansami</a:t>
            </a:r>
            <a:endParaRPr sz="1400">
              <a:solidFill>
                <a:srgbClr val="333E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6076" y="3753720"/>
            <a:ext cx="317016" cy="31701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328170" y="6237313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-1001365" y="4995954"/>
            <a:ext cx="2361365" cy="2371949"/>
            <a:chOff x="1813" y="0"/>
            <a:chExt cx="809173" cy="812800"/>
          </a:xfrm>
        </p:grpSpPr>
        <p:sp>
          <p:nvSpPr>
            <p:cNvPr id="136" name="Google Shape;136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50" tIns="33850" rIns="33850" bIns="33850" anchor="ctr" anchorCtr="0">
              <a:noAutofit/>
            </a:bodyPr>
            <a:lstStyle/>
            <a:p>
              <a:pPr marL="0" marR="0" lvl="0" indent="0" algn="ctr" rtl="0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0"/>
          <p:cNvGrpSpPr/>
          <p:nvPr/>
        </p:nvGrpSpPr>
        <p:grpSpPr>
          <a:xfrm>
            <a:off x="9697436" y="-2553919"/>
            <a:ext cx="4092727" cy="4111072"/>
            <a:chOff x="1813" y="0"/>
            <a:chExt cx="809173" cy="812800"/>
          </a:xfrm>
        </p:grpSpPr>
        <p:sp>
          <p:nvSpPr>
            <p:cNvPr id="139" name="Google Shape;139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50" tIns="33850" rIns="33850" bIns="33850" anchor="ctr" anchorCtr="0">
              <a:noAutofit/>
            </a:bodyPr>
            <a:lstStyle/>
            <a:p>
              <a:pPr marL="0" marR="0" lvl="0" indent="0" algn="ctr" rtl="0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9961201" y="6014061"/>
            <a:ext cx="3565199" cy="3581179"/>
            <a:chOff x="1813" y="0"/>
            <a:chExt cx="809173" cy="812800"/>
          </a:xfrm>
        </p:grpSpPr>
        <p:sp>
          <p:nvSpPr>
            <p:cNvPr id="142" name="Google Shape;142;p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50" tIns="33850" rIns="33850" bIns="33850" anchor="ctr" anchorCtr="0">
              <a:noAutofit/>
            </a:bodyPr>
            <a:lstStyle/>
            <a:p>
              <a:pPr marL="0" marR="0" lvl="0" indent="0" algn="ctr" rtl="0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578904">
            <a:off x="4895902" y="736528"/>
            <a:ext cx="9603067" cy="16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97463">
            <a:off x="-4192172" y="489433"/>
            <a:ext cx="9603067" cy="164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28170" y="626502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0428134" y="6265021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101937" y="1974985"/>
            <a:ext cx="9797831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4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by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872111" y="2928691"/>
            <a:ext cx="2447777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non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TASNIYA AHMED</a:t>
            </a:r>
            <a:endParaRPr sz="1800" b="1" cap="none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4776965" y="3264648"/>
            <a:ext cx="2447777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Assistant Professor -IIT</a:t>
            </a:r>
            <a:endParaRPr sz="1400" cap="non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4800144" y="3539822"/>
            <a:ext cx="2447777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NSTU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328170" y="6237313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-1001365" y="4995954"/>
            <a:ext cx="2361365" cy="2371949"/>
            <a:chOff x="1813" y="0"/>
            <a:chExt cx="809173" cy="812800"/>
          </a:xfrm>
        </p:grpSpPr>
        <p:sp>
          <p:nvSpPr>
            <p:cNvPr id="158" name="Google Shape;158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50" tIns="33850" rIns="33850" bIns="33850" anchor="ctr" anchorCtr="0">
              <a:noAutofit/>
            </a:bodyPr>
            <a:lstStyle/>
            <a:p>
              <a:pPr marL="0" marR="0" lvl="0" indent="0" algn="ctr" rtl="0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21"/>
          <p:cNvGrpSpPr/>
          <p:nvPr/>
        </p:nvGrpSpPr>
        <p:grpSpPr>
          <a:xfrm>
            <a:off x="9697436" y="-2553919"/>
            <a:ext cx="4092727" cy="4111072"/>
            <a:chOff x="1813" y="0"/>
            <a:chExt cx="809173" cy="812800"/>
          </a:xfrm>
        </p:grpSpPr>
        <p:sp>
          <p:nvSpPr>
            <p:cNvPr id="161" name="Google Shape;161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50" tIns="33850" rIns="33850" bIns="33850" anchor="ctr" anchorCtr="0">
              <a:noAutofit/>
            </a:bodyPr>
            <a:lstStyle/>
            <a:p>
              <a:pPr marL="0" marR="0" lvl="0" indent="0" algn="ctr" rtl="0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21"/>
          <p:cNvGrpSpPr/>
          <p:nvPr/>
        </p:nvGrpSpPr>
        <p:grpSpPr>
          <a:xfrm>
            <a:off x="9961201" y="6014061"/>
            <a:ext cx="3565199" cy="3581179"/>
            <a:chOff x="1813" y="0"/>
            <a:chExt cx="809173" cy="812800"/>
          </a:xfrm>
        </p:grpSpPr>
        <p:sp>
          <p:nvSpPr>
            <p:cNvPr id="164" name="Google Shape;164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3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50" tIns="33850" rIns="33850" bIns="33850" anchor="ctr" anchorCtr="0">
              <a:noAutofit/>
            </a:bodyPr>
            <a:lstStyle/>
            <a:p>
              <a:pPr marL="0" marR="0" lvl="0" indent="0" algn="ctr" rtl="0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78904">
            <a:off x="4895902" y="736528"/>
            <a:ext cx="9603067" cy="16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797463">
            <a:off x="-4192172" y="489433"/>
            <a:ext cx="9603067" cy="164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328170" y="626502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0428134" y="6265021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517091" y="6074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Roboto"/>
              <a:buNone/>
            </a:pPr>
            <a:r>
              <a:rPr lang="en-US" b="1">
                <a:solidFill>
                  <a:srgbClr val="C00000"/>
                </a:solidFill>
              </a:rPr>
              <a:t>Content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2028372" y="1852341"/>
            <a:ext cx="4067628" cy="980298"/>
          </a:xfrm>
          <a:custGeom>
            <a:avLst/>
            <a:gdLst/>
            <a:ahLst/>
            <a:cxnLst/>
            <a:rect l="l" t="t" r="r" b="b"/>
            <a:pathLst>
              <a:path w="5486643" h="864351" extrusionOk="0">
                <a:moveTo>
                  <a:pt x="0" y="0"/>
                </a:moveTo>
                <a:lnTo>
                  <a:pt x="3946647" y="0"/>
                </a:lnTo>
                <a:lnTo>
                  <a:pt x="4656810" y="0"/>
                </a:lnTo>
                <a:lnTo>
                  <a:pt x="5058601" y="0"/>
                </a:lnTo>
                <a:lnTo>
                  <a:pt x="5486643" y="428042"/>
                </a:lnTo>
                <a:lnTo>
                  <a:pt x="5058601" y="856084"/>
                </a:lnTo>
                <a:lnTo>
                  <a:pt x="4656810" y="856084"/>
                </a:lnTo>
                <a:lnTo>
                  <a:pt x="4656810" y="864351"/>
                </a:lnTo>
                <a:lnTo>
                  <a:pt x="0" y="86435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76200" dist="38100" dir="2700000" algn="t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1281764" y="1629029"/>
            <a:ext cx="1321126" cy="1473124"/>
            <a:chOff x="1281764" y="2203727"/>
            <a:chExt cx="1321126" cy="1473124"/>
          </a:xfrm>
        </p:grpSpPr>
        <p:sp>
          <p:nvSpPr>
            <p:cNvPr id="177" name="Google Shape;177;p22"/>
            <p:cNvSpPr/>
            <p:nvPr/>
          </p:nvSpPr>
          <p:spPr>
            <a:xfrm>
              <a:off x="1431086" y="2337648"/>
              <a:ext cx="1171804" cy="1171803"/>
            </a:xfrm>
            <a:custGeom>
              <a:avLst/>
              <a:gdLst/>
              <a:ahLst/>
              <a:cxnLst/>
              <a:rect l="l" t="t" r="r" b="b"/>
              <a:pathLst>
                <a:path w="1033205" h="1033205" extrusionOk="0">
                  <a:moveTo>
                    <a:pt x="1053279" y="526640"/>
                  </a:moveTo>
                  <a:cubicBezTo>
                    <a:pt x="1053279" y="817495"/>
                    <a:pt x="817495" y="1053279"/>
                    <a:pt x="526640" y="1053279"/>
                  </a:cubicBezTo>
                  <a:cubicBezTo>
                    <a:pt x="235785" y="1053279"/>
                    <a:pt x="0" y="817495"/>
                    <a:pt x="0" y="526640"/>
                  </a:cubicBezTo>
                  <a:cubicBezTo>
                    <a:pt x="0" y="235785"/>
                    <a:pt x="235785" y="0"/>
                    <a:pt x="526640" y="0"/>
                  </a:cubicBezTo>
                  <a:cubicBezTo>
                    <a:pt x="817495" y="0"/>
                    <a:pt x="1053279" y="235785"/>
                    <a:pt x="1053279" y="526640"/>
                  </a:cubicBezTo>
                  <a:close/>
                </a:path>
              </a:pathLst>
            </a:custGeom>
            <a:solidFill>
              <a:srgbClr val="B606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281764" y="2203727"/>
              <a:ext cx="937442" cy="1473124"/>
            </a:xfrm>
            <a:custGeom>
              <a:avLst/>
              <a:gdLst/>
              <a:ahLst/>
              <a:cxnLst/>
              <a:rect l="l" t="t" r="r" b="b"/>
              <a:pathLst>
                <a:path w="826564" h="1298887" extrusionOk="0">
                  <a:moveTo>
                    <a:pt x="827155" y="658890"/>
                  </a:moveTo>
                  <a:lnTo>
                    <a:pt x="658595" y="490330"/>
                  </a:lnTo>
                  <a:lnTo>
                    <a:pt x="658595" y="0"/>
                  </a:lnTo>
                  <a:cubicBezTo>
                    <a:pt x="294906" y="0"/>
                    <a:pt x="0" y="294906"/>
                    <a:pt x="0" y="658890"/>
                  </a:cubicBezTo>
                  <a:cubicBezTo>
                    <a:pt x="0" y="1022874"/>
                    <a:pt x="294906" y="1317780"/>
                    <a:pt x="658890" y="1317780"/>
                  </a:cubicBezTo>
                  <a:lnTo>
                    <a:pt x="658890" y="827155"/>
                  </a:lnTo>
                  <a:lnTo>
                    <a:pt x="827155" y="658890"/>
                  </a:lnTo>
                  <a:close/>
                </a:path>
              </a:pathLst>
            </a:custGeom>
            <a:solidFill>
              <a:srgbClr val="FF36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2"/>
          <p:cNvSpPr txBox="1"/>
          <p:nvPr/>
        </p:nvSpPr>
        <p:spPr>
          <a:xfrm>
            <a:off x="2854094" y="2225740"/>
            <a:ext cx="25026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654"/>
              </a:buClr>
              <a:buSzPts val="1600"/>
              <a:buFont typeface="Noto Sans Symbols"/>
              <a:buNone/>
            </a:pPr>
            <a:r>
              <a:rPr lang="en-US" sz="1600" b="1" dirty="0">
                <a:solidFill>
                  <a:srgbClr val="FF3654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1100" dirty="0">
              <a:solidFill>
                <a:srgbClr val="FF365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0" name="Google Shape;180;p22"/>
          <p:cNvSpPr/>
          <p:nvPr/>
        </p:nvSpPr>
        <p:spPr>
          <a:xfrm flipH="1">
            <a:off x="6347204" y="1852341"/>
            <a:ext cx="4067628" cy="980298"/>
          </a:xfrm>
          <a:custGeom>
            <a:avLst/>
            <a:gdLst/>
            <a:ahLst/>
            <a:cxnLst/>
            <a:rect l="l" t="t" r="r" b="b"/>
            <a:pathLst>
              <a:path w="5486643" h="864351" extrusionOk="0">
                <a:moveTo>
                  <a:pt x="0" y="0"/>
                </a:moveTo>
                <a:lnTo>
                  <a:pt x="3946647" y="0"/>
                </a:lnTo>
                <a:lnTo>
                  <a:pt x="4656810" y="0"/>
                </a:lnTo>
                <a:lnTo>
                  <a:pt x="5058601" y="0"/>
                </a:lnTo>
                <a:lnTo>
                  <a:pt x="5486643" y="428042"/>
                </a:lnTo>
                <a:lnTo>
                  <a:pt x="5058601" y="856084"/>
                </a:lnTo>
                <a:lnTo>
                  <a:pt x="4656810" y="856084"/>
                </a:lnTo>
                <a:lnTo>
                  <a:pt x="4656810" y="864351"/>
                </a:lnTo>
                <a:lnTo>
                  <a:pt x="0" y="86435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76200" dist="38100" dir="2700000" algn="t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9840314" y="1629029"/>
            <a:ext cx="1321126" cy="1473124"/>
            <a:chOff x="9840314" y="2203727"/>
            <a:chExt cx="1321126" cy="1473124"/>
          </a:xfrm>
        </p:grpSpPr>
        <p:sp>
          <p:nvSpPr>
            <p:cNvPr id="182" name="Google Shape;182;p22"/>
            <p:cNvSpPr/>
            <p:nvPr/>
          </p:nvSpPr>
          <p:spPr>
            <a:xfrm flipH="1">
              <a:off x="9840314" y="2337648"/>
              <a:ext cx="1171804" cy="1171803"/>
            </a:xfrm>
            <a:custGeom>
              <a:avLst/>
              <a:gdLst/>
              <a:ahLst/>
              <a:cxnLst/>
              <a:rect l="l" t="t" r="r" b="b"/>
              <a:pathLst>
                <a:path w="1033205" h="1033205" extrusionOk="0">
                  <a:moveTo>
                    <a:pt x="1053279" y="526640"/>
                  </a:moveTo>
                  <a:cubicBezTo>
                    <a:pt x="1053279" y="817495"/>
                    <a:pt x="817495" y="1053279"/>
                    <a:pt x="526640" y="1053279"/>
                  </a:cubicBezTo>
                  <a:cubicBezTo>
                    <a:pt x="235785" y="1053279"/>
                    <a:pt x="0" y="817495"/>
                    <a:pt x="0" y="526640"/>
                  </a:cubicBezTo>
                  <a:cubicBezTo>
                    <a:pt x="0" y="235785"/>
                    <a:pt x="235785" y="0"/>
                    <a:pt x="526640" y="0"/>
                  </a:cubicBezTo>
                  <a:cubicBezTo>
                    <a:pt x="817495" y="0"/>
                    <a:pt x="1053279" y="235785"/>
                    <a:pt x="1053279" y="526640"/>
                  </a:cubicBezTo>
                  <a:close/>
                </a:path>
              </a:pathLst>
            </a:custGeom>
            <a:solidFill>
              <a:srgbClr val="009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flipH="1">
              <a:off x="10223998" y="2203727"/>
              <a:ext cx="937442" cy="1473124"/>
            </a:xfrm>
            <a:custGeom>
              <a:avLst/>
              <a:gdLst/>
              <a:ahLst/>
              <a:cxnLst/>
              <a:rect l="l" t="t" r="r" b="b"/>
              <a:pathLst>
                <a:path w="826564" h="1298887" extrusionOk="0">
                  <a:moveTo>
                    <a:pt x="827155" y="658890"/>
                  </a:moveTo>
                  <a:lnTo>
                    <a:pt x="658595" y="490330"/>
                  </a:lnTo>
                  <a:lnTo>
                    <a:pt x="658595" y="0"/>
                  </a:lnTo>
                  <a:cubicBezTo>
                    <a:pt x="294906" y="0"/>
                    <a:pt x="0" y="294906"/>
                    <a:pt x="0" y="658890"/>
                  </a:cubicBezTo>
                  <a:cubicBezTo>
                    <a:pt x="0" y="1022874"/>
                    <a:pt x="294906" y="1317780"/>
                    <a:pt x="658890" y="1317780"/>
                  </a:cubicBezTo>
                  <a:lnTo>
                    <a:pt x="658890" y="827155"/>
                  </a:lnTo>
                  <a:lnTo>
                    <a:pt x="827155" y="658890"/>
                  </a:lnTo>
                  <a:close/>
                </a:path>
              </a:pathLst>
            </a:custGeom>
            <a:solidFill>
              <a:srgbClr val="00C3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22"/>
          <p:cNvSpPr/>
          <p:nvPr/>
        </p:nvSpPr>
        <p:spPr>
          <a:xfrm>
            <a:off x="2028372" y="3469385"/>
            <a:ext cx="4067628" cy="980298"/>
          </a:xfrm>
          <a:custGeom>
            <a:avLst/>
            <a:gdLst/>
            <a:ahLst/>
            <a:cxnLst/>
            <a:rect l="l" t="t" r="r" b="b"/>
            <a:pathLst>
              <a:path w="5486643" h="864351" extrusionOk="0">
                <a:moveTo>
                  <a:pt x="0" y="0"/>
                </a:moveTo>
                <a:lnTo>
                  <a:pt x="3946647" y="0"/>
                </a:lnTo>
                <a:lnTo>
                  <a:pt x="4656810" y="0"/>
                </a:lnTo>
                <a:lnTo>
                  <a:pt x="5058601" y="0"/>
                </a:lnTo>
                <a:lnTo>
                  <a:pt x="5486643" y="428042"/>
                </a:lnTo>
                <a:lnTo>
                  <a:pt x="5058601" y="856084"/>
                </a:lnTo>
                <a:lnTo>
                  <a:pt x="4656810" y="856084"/>
                </a:lnTo>
                <a:lnTo>
                  <a:pt x="4656810" y="864351"/>
                </a:lnTo>
                <a:lnTo>
                  <a:pt x="0" y="86435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76200" dist="38100" dir="2700000" algn="t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1281764" y="3246073"/>
            <a:ext cx="1321126" cy="1473124"/>
            <a:chOff x="1281764" y="3820771"/>
            <a:chExt cx="1321126" cy="1473124"/>
          </a:xfrm>
        </p:grpSpPr>
        <p:sp>
          <p:nvSpPr>
            <p:cNvPr id="186" name="Google Shape;186;p22"/>
            <p:cNvSpPr/>
            <p:nvPr/>
          </p:nvSpPr>
          <p:spPr>
            <a:xfrm>
              <a:off x="1431086" y="3954692"/>
              <a:ext cx="1171804" cy="1171803"/>
            </a:xfrm>
            <a:custGeom>
              <a:avLst/>
              <a:gdLst/>
              <a:ahLst/>
              <a:cxnLst/>
              <a:rect l="l" t="t" r="r" b="b"/>
              <a:pathLst>
                <a:path w="1033205" h="1033205" extrusionOk="0">
                  <a:moveTo>
                    <a:pt x="1053279" y="526640"/>
                  </a:moveTo>
                  <a:cubicBezTo>
                    <a:pt x="1053279" y="817495"/>
                    <a:pt x="817495" y="1053279"/>
                    <a:pt x="526640" y="1053279"/>
                  </a:cubicBezTo>
                  <a:cubicBezTo>
                    <a:pt x="235785" y="1053279"/>
                    <a:pt x="0" y="817495"/>
                    <a:pt x="0" y="526640"/>
                  </a:cubicBezTo>
                  <a:cubicBezTo>
                    <a:pt x="0" y="235785"/>
                    <a:pt x="235785" y="0"/>
                    <a:pt x="526640" y="0"/>
                  </a:cubicBezTo>
                  <a:cubicBezTo>
                    <a:pt x="817495" y="0"/>
                    <a:pt x="1053279" y="235785"/>
                    <a:pt x="1053279" y="526640"/>
                  </a:cubicBezTo>
                  <a:close/>
                </a:path>
              </a:pathLst>
            </a:custGeom>
            <a:solidFill>
              <a:srgbClr val="C880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81764" y="3820771"/>
              <a:ext cx="937442" cy="1473124"/>
            </a:xfrm>
            <a:custGeom>
              <a:avLst/>
              <a:gdLst/>
              <a:ahLst/>
              <a:cxnLst/>
              <a:rect l="l" t="t" r="r" b="b"/>
              <a:pathLst>
                <a:path w="826564" h="1298887" extrusionOk="0">
                  <a:moveTo>
                    <a:pt x="827155" y="658890"/>
                  </a:moveTo>
                  <a:lnTo>
                    <a:pt x="658595" y="490330"/>
                  </a:lnTo>
                  <a:lnTo>
                    <a:pt x="658595" y="0"/>
                  </a:lnTo>
                  <a:cubicBezTo>
                    <a:pt x="294906" y="0"/>
                    <a:pt x="0" y="294906"/>
                    <a:pt x="0" y="658890"/>
                  </a:cubicBezTo>
                  <a:cubicBezTo>
                    <a:pt x="0" y="1022874"/>
                    <a:pt x="294906" y="1317780"/>
                    <a:pt x="658890" y="1317780"/>
                  </a:cubicBezTo>
                  <a:lnTo>
                    <a:pt x="658890" y="827155"/>
                  </a:lnTo>
                  <a:lnTo>
                    <a:pt x="827155" y="658890"/>
                  </a:lnTo>
                  <a:close/>
                </a:path>
              </a:pathLst>
            </a:custGeom>
            <a:solidFill>
              <a:srgbClr val="F5AE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2"/>
          <p:cNvSpPr txBox="1"/>
          <p:nvPr/>
        </p:nvSpPr>
        <p:spPr>
          <a:xfrm>
            <a:off x="2854094" y="3840433"/>
            <a:ext cx="25026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Noto Sans Symbols"/>
              <a:buNone/>
            </a:pPr>
            <a:r>
              <a:rPr lang="en-US" sz="1600" b="1" dirty="0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Stakeholder</a:t>
            </a:r>
            <a:endParaRPr sz="1100" dirty="0">
              <a:solidFill>
                <a:srgbClr val="75707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9" name="Google Shape;189;p22"/>
          <p:cNvSpPr/>
          <p:nvPr/>
        </p:nvSpPr>
        <p:spPr>
          <a:xfrm flipH="1">
            <a:off x="6347204" y="3469385"/>
            <a:ext cx="4067628" cy="980298"/>
          </a:xfrm>
          <a:custGeom>
            <a:avLst/>
            <a:gdLst/>
            <a:ahLst/>
            <a:cxnLst/>
            <a:rect l="l" t="t" r="r" b="b"/>
            <a:pathLst>
              <a:path w="5486643" h="864351" extrusionOk="0">
                <a:moveTo>
                  <a:pt x="0" y="0"/>
                </a:moveTo>
                <a:lnTo>
                  <a:pt x="3946647" y="0"/>
                </a:lnTo>
                <a:lnTo>
                  <a:pt x="4656810" y="0"/>
                </a:lnTo>
                <a:lnTo>
                  <a:pt x="5058601" y="0"/>
                </a:lnTo>
                <a:lnTo>
                  <a:pt x="5486643" y="428042"/>
                </a:lnTo>
                <a:lnTo>
                  <a:pt x="5058601" y="856084"/>
                </a:lnTo>
                <a:lnTo>
                  <a:pt x="4656810" y="856084"/>
                </a:lnTo>
                <a:lnTo>
                  <a:pt x="4656810" y="864351"/>
                </a:lnTo>
                <a:lnTo>
                  <a:pt x="0" y="86435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76200" dist="38100" dir="2700000" algn="t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9840314" y="3246073"/>
            <a:ext cx="1321126" cy="1473124"/>
            <a:chOff x="9840314" y="3820771"/>
            <a:chExt cx="1321126" cy="1473124"/>
          </a:xfrm>
        </p:grpSpPr>
        <p:sp>
          <p:nvSpPr>
            <p:cNvPr id="191" name="Google Shape;191;p22"/>
            <p:cNvSpPr/>
            <p:nvPr/>
          </p:nvSpPr>
          <p:spPr>
            <a:xfrm flipH="1">
              <a:off x="9840314" y="3954692"/>
              <a:ext cx="1171804" cy="1171803"/>
            </a:xfrm>
            <a:custGeom>
              <a:avLst/>
              <a:gdLst/>
              <a:ahLst/>
              <a:cxnLst/>
              <a:rect l="l" t="t" r="r" b="b"/>
              <a:pathLst>
                <a:path w="1033205" h="1033205" extrusionOk="0">
                  <a:moveTo>
                    <a:pt x="1053279" y="526640"/>
                  </a:moveTo>
                  <a:cubicBezTo>
                    <a:pt x="1053279" y="817495"/>
                    <a:pt x="817495" y="1053279"/>
                    <a:pt x="526640" y="1053279"/>
                  </a:cubicBezTo>
                  <a:cubicBezTo>
                    <a:pt x="235785" y="1053279"/>
                    <a:pt x="0" y="817495"/>
                    <a:pt x="0" y="526640"/>
                  </a:cubicBezTo>
                  <a:cubicBezTo>
                    <a:pt x="0" y="235785"/>
                    <a:pt x="235785" y="0"/>
                    <a:pt x="526640" y="0"/>
                  </a:cubicBezTo>
                  <a:cubicBezTo>
                    <a:pt x="817495" y="0"/>
                    <a:pt x="1053279" y="235785"/>
                    <a:pt x="1053279" y="526640"/>
                  </a:cubicBezTo>
                  <a:close/>
                </a:path>
              </a:pathLst>
            </a:custGeom>
            <a:solidFill>
              <a:srgbClr val="008A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 flipH="1">
              <a:off x="10223998" y="3820771"/>
              <a:ext cx="937442" cy="1473124"/>
            </a:xfrm>
            <a:custGeom>
              <a:avLst/>
              <a:gdLst/>
              <a:ahLst/>
              <a:cxnLst/>
              <a:rect l="l" t="t" r="r" b="b"/>
              <a:pathLst>
                <a:path w="826564" h="1298887" extrusionOk="0">
                  <a:moveTo>
                    <a:pt x="827155" y="658890"/>
                  </a:moveTo>
                  <a:lnTo>
                    <a:pt x="658595" y="490330"/>
                  </a:lnTo>
                  <a:lnTo>
                    <a:pt x="658595" y="0"/>
                  </a:lnTo>
                  <a:cubicBezTo>
                    <a:pt x="294906" y="0"/>
                    <a:pt x="0" y="294906"/>
                    <a:pt x="0" y="658890"/>
                  </a:cubicBezTo>
                  <a:cubicBezTo>
                    <a:pt x="0" y="1022874"/>
                    <a:pt x="294906" y="1317780"/>
                    <a:pt x="658890" y="1317780"/>
                  </a:cubicBezTo>
                  <a:lnTo>
                    <a:pt x="658890" y="827155"/>
                  </a:lnTo>
                  <a:lnTo>
                    <a:pt x="827155" y="658890"/>
                  </a:lnTo>
                  <a:close/>
                </a:path>
              </a:pathLst>
            </a:custGeom>
            <a:solidFill>
              <a:srgbClr val="00B5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22"/>
          <p:cNvSpPr txBox="1"/>
          <p:nvPr/>
        </p:nvSpPr>
        <p:spPr>
          <a:xfrm>
            <a:off x="7086411" y="2217616"/>
            <a:ext cx="25026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3E6"/>
              </a:buClr>
              <a:buSzPts val="1600"/>
              <a:buFont typeface="Noto Sans Symbols"/>
              <a:buNone/>
            </a:pPr>
            <a:r>
              <a:rPr lang="en-US" sz="1600" b="1" dirty="0">
                <a:solidFill>
                  <a:srgbClr val="00C3E6"/>
                </a:solidFill>
                <a:latin typeface="Roboto"/>
                <a:ea typeface="Roboto"/>
                <a:cs typeface="Roboto"/>
                <a:sym typeface="Roboto"/>
              </a:rPr>
              <a:t>Tools and Technology</a:t>
            </a:r>
            <a:endParaRPr sz="1100" dirty="0">
              <a:solidFill>
                <a:srgbClr val="00C3E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6743701" y="3826578"/>
            <a:ext cx="284541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None/>
            </a:pPr>
            <a:r>
              <a:rPr lang="en-U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Limitation</a:t>
            </a:r>
            <a:endParaRPr sz="1100" dirty="0">
              <a:solidFill>
                <a:srgbClr val="00206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431086" y="2146882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1421190" y="3779411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10423927" y="2146882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10433022" y="3774480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2028372" y="5133085"/>
            <a:ext cx="4067628" cy="980298"/>
          </a:xfrm>
          <a:custGeom>
            <a:avLst/>
            <a:gdLst/>
            <a:ahLst/>
            <a:cxnLst/>
            <a:rect l="l" t="t" r="r" b="b"/>
            <a:pathLst>
              <a:path w="5486643" h="864351" extrusionOk="0">
                <a:moveTo>
                  <a:pt x="0" y="0"/>
                </a:moveTo>
                <a:lnTo>
                  <a:pt x="3946647" y="0"/>
                </a:lnTo>
                <a:lnTo>
                  <a:pt x="4656810" y="0"/>
                </a:lnTo>
                <a:lnTo>
                  <a:pt x="5058601" y="0"/>
                </a:lnTo>
                <a:lnTo>
                  <a:pt x="5486643" y="428042"/>
                </a:lnTo>
                <a:lnTo>
                  <a:pt x="5058601" y="856084"/>
                </a:lnTo>
                <a:lnTo>
                  <a:pt x="4656810" y="856084"/>
                </a:lnTo>
                <a:lnTo>
                  <a:pt x="4656810" y="864351"/>
                </a:lnTo>
                <a:lnTo>
                  <a:pt x="0" y="86435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76200" dist="38100" dir="2700000" algn="t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22"/>
          <p:cNvGrpSpPr/>
          <p:nvPr/>
        </p:nvGrpSpPr>
        <p:grpSpPr>
          <a:xfrm>
            <a:off x="1281764" y="4909773"/>
            <a:ext cx="1321126" cy="1473124"/>
            <a:chOff x="1281764" y="3820771"/>
            <a:chExt cx="1321126" cy="1473124"/>
          </a:xfrm>
        </p:grpSpPr>
        <p:sp>
          <p:nvSpPr>
            <p:cNvPr id="201" name="Google Shape;201;p22"/>
            <p:cNvSpPr/>
            <p:nvPr/>
          </p:nvSpPr>
          <p:spPr>
            <a:xfrm>
              <a:off x="1431086" y="3954692"/>
              <a:ext cx="1171804" cy="1171803"/>
            </a:xfrm>
            <a:custGeom>
              <a:avLst/>
              <a:gdLst/>
              <a:ahLst/>
              <a:cxnLst/>
              <a:rect l="l" t="t" r="r" b="b"/>
              <a:pathLst>
                <a:path w="1033205" h="1033205" extrusionOk="0">
                  <a:moveTo>
                    <a:pt x="1053279" y="526640"/>
                  </a:moveTo>
                  <a:cubicBezTo>
                    <a:pt x="1053279" y="817495"/>
                    <a:pt x="817495" y="1053279"/>
                    <a:pt x="526640" y="1053279"/>
                  </a:cubicBezTo>
                  <a:cubicBezTo>
                    <a:pt x="235785" y="1053279"/>
                    <a:pt x="0" y="817495"/>
                    <a:pt x="0" y="526640"/>
                  </a:cubicBezTo>
                  <a:cubicBezTo>
                    <a:pt x="0" y="235785"/>
                    <a:pt x="235785" y="0"/>
                    <a:pt x="526640" y="0"/>
                  </a:cubicBezTo>
                  <a:cubicBezTo>
                    <a:pt x="817495" y="0"/>
                    <a:pt x="1053279" y="235785"/>
                    <a:pt x="1053279" y="52664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1281764" y="3820771"/>
              <a:ext cx="937442" cy="1473124"/>
            </a:xfrm>
            <a:custGeom>
              <a:avLst/>
              <a:gdLst/>
              <a:ahLst/>
              <a:cxnLst/>
              <a:rect l="l" t="t" r="r" b="b"/>
              <a:pathLst>
                <a:path w="826564" h="1298887" extrusionOk="0">
                  <a:moveTo>
                    <a:pt x="827155" y="658890"/>
                  </a:moveTo>
                  <a:lnTo>
                    <a:pt x="658595" y="490330"/>
                  </a:lnTo>
                  <a:lnTo>
                    <a:pt x="658595" y="0"/>
                  </a:lnTo>
                  <a:cubicBezTo>
                    <a:pt x="294906" y="0"/>
                    <a:pt x="0" y="294906"/>
                    <a:pt x="0" y="658890"/>
                  </a:cubicBezTo>
                  <a:cubicBezTo>
                    <a:pt x="0" y="1022874"/>
                    <a:pt x="294906" y="1317780"/>
                    <a:pt x="658890" y="1317780"/>
                  </a:cubicBezTo>
                  <a:lnTo>
                    <a:pt x="658890" y="827155"/>
                  </a:lnTo>
                  <a:lnTo>
                    <a:pt x="827155" y="658890"/>
                  </a:lnTo>
                  <a:close/>
                </a:path>
              </a:pathLst>
            </a:custGeom>
            <a:solidFill>
              <a:srgbClr val="435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22"/>
          <p:cNvSpPr txBox="1"/>
          <p:nvPr/>
        </p:nvSpPr>
        <p:spPr>
          <a:xfrm>
            <a:off x="2840238" y="5501823"/>
            <a:ext cx="32557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12C8"/>
              </a:buClr>
              <a:buSzPts val="1600"/>
              <a:buFont typeface="Noto Sans Symbols"/>
              <a:buNone/>
            </a:pPr>
            <a:r>
              <a:rPr lang="en-US" sz="1600" b="1" dirty="0">
                <a:solidFill>
                  <a:srgbClr val="5312C8"/>
                </a:solidFill>
                <a:latin typeface="Roboto"/>
                <a:ea typeface="Roboto"/>
                <a:cs typeface="Roboto"/>
                <a:sym typeface="Roboto"/>
              </a:rPr>
              <a:t>System Design</a:t>
            </a:r>
            <a:endParaRPr sz="1100" dirty="0">
              <a:solidFill>
                <a:srgbClr val="5312C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4" name="Google Shape;204;p22"/>
          <p:cNvSpPr/>
          <p:nvPr/>
        </p:nvSpPr>
        <p:spPr>
          <a:xfrm flipH="1">
            <a:off x="6347204" y="5133085"/>
            <a:ext cx="4067628" cy="980298"/>
          </a:xfrm>
          <a:custGeom>
            <a:avLst/>
            <a:gdLst/>
            <a:ahLst/>
            <a:cxnLst/>
            <a:rect l="l" t="t" r="r" b="b"/>
            <a:pathLst>
              <a:path w="5486643" h="864351" extrusionOk="0">
                <a:moveTo>
                  <a:pt x="0" y="0"/>
                </a:moveTo>
                <a:lnTo>
                  <a:pt x="3946647" y="0"/>
                </a:lnTo>
                <a:lnTo>
                  <a:pt x="4656810" y="0"/>
                </a:lnTo>
                <a:lnTo>
                  <a:pt x="5058601" y="0"/>
                </a:lnTo>
                <a:lnTo>
                  <a:pt x="5486643" y="428042"/>
                </a:lnTo>
                <a:lnTo>
                  <a:pt x="5058601" y="856084"/>
                </a:lnTo>
                <a:lnTo>
                  <a:pt x="4656810" y="856084"/>
                </a:lnTo>
                <a:lnTo>
                  <a:pt x="4656810" y="864351"/>
                </a:lnTo>
                <a:lnTo>
                  <a:pt x="0" y="86435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76200" dist="38100" dir="2700000" algn="t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22"/>
          <p:cNvGrpSpPr/>
          <p:nvPr/>
        </p:nvGrpSpPr>
        <p:grpSpPr>
          <a:xfrm>
            <a:off x="9840314" y="4909773"/>
            <a:ext cx="1321126" cy="1473124"/>
            <a:chOff x="9840314" y="3820771"/>
            <a:chExt cx="1321126" cy="1473124"/>
          </a:xfrm>
        </p:grpSpPr>
        <p:sp>
          <p:nvSpPr>
            <p:cNvPr id="206" name="Google Shape;206;p22"/>
            <p:cNvSpPr/>
            <p:nvPr/>
          </p:nvSpPr>
          <p:spPr>
            <a:xfrm flipH="1">
              <a:off x="9840314" y="3954692"/>
              <a:ext cx="1171804" cy="1171803"/>
            </a:xfrm>
            <a:custGeom>
              <a:avLst/>
              <a:gdLst/>
              <a:ahLst/>
              <a:cxnLst/>
              <a:rect l="l" t="t" r="r" b="b"/>
              <a:pathLst>
                <a:path w="1033205" h="1033205" extrusionOk="0">
                  <a:moveTo>
                    <a:pt x="1053279" y="526640"/>
                  </a:moveTo>
                  <a:cubicBezTo>
                    <a:pt x="1053279" y="817495"/>
                    <a:pt x="817495" y="1053279"/>
                    <a:pt x="526640" y="1053279"/>
                  </a:cubicBezTo>
                  <a:cubicBezTo>
                    <a:pt x="235785" y="1053279"/>
                    <a:pt x="0" y="817495"/>
                    <a:pt x="0" y="526640"/>
                  </a:cubicBezTo>
                  <a:cubicBezTo>
                    <a:pt x="0" y="235785"/>
                    <a:pt x="235785" y="0"/>
                    <a:pt x="526640" y="0"/>
                  </a:cubicBezTo>
                  <a:cubicBezTo>
                    <a:pt x="817495" y="0"/>
                    <a:pt x="1053279" y="235785"/>
                    <a:pt x="1053279" y="526640"/>
                  </a:cubicBezTo>
                  <a:close/>
                </a:path>
              </a:pathLst>
            </a:cu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 flipH="1">
              <a:off x="10223998" y="3820771"/>
              <a:ext cx="937442" cy="1473124"/>
            </a:xfrm>
            <a:custGeom>
              <a:avLst/>
              <a:gdLst/>
              <a:ahLst/>
              <a:cxnLst/>
              <a:rect l="l" t="t" r="r" b="b"/>
              <a:pathLst>
                <a:path w="826564" h="1298887" extrusionOk="0">
                  <a:moveTo>
                    <a:pt x="827155" y="658890"/>
                  </a:moveTo>
                  <a:lnTo>
                    <a:pt x="658595" y="490330"/>
                  </a:lnTo>
                  <a:lnTo>
                    <a:pt x="658595" y="0"/>
                  </a:lnTo>
                  <a:cubicBezTo>
                    <a:pt x="294906" y="0"/>
                    <a:pt x="0" y="294906"/>
                    <a:pt x="0" y="658890"/>
                  </a:cubicBezTo>
                  <a:cubicBezTo>
                    <a:pt x="0" y="1022874"/>
                    <a:pt x="294906" y="1317780"/>
                    <a:pt x="658890" y="1317780"/>
                  </a:cubicBezTo>
                  <a:lnTo>
                    <a:pt x="658890" y="827155"/>
                  </a:lnTo>
                  <a:lnTo>
                    <a:pt x="827155" y="658890"/>
                  </a:ln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2"/>
          <p:cNvSpPr txBox="1"/>
          <p:nvPr/>
        </p:nvSpPr>
        <p:spPr>
          <a:xfrm>
            <a:off x="7086411" y="5507593"/>
            <a:ext cx="25026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001C"/>
              </a:buClr>
              <a:buSzPts val="1600"/>
              <a:buFont typeface="Noto Sans Symbols"/>
              <a:buNone/>
            </a:pPr>
            <a:r>
              <a:rPr lang="en-US" sz="1600" b="1" dirty="0">
                <a:solidFill>
                  <a:srgbClr val="C4001C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sz="1100" dirty="0">
              <a:solidFill>
                <a:srgbClr val="C4001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421190" y="5443111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0433022" y="5438180"/>
            <a:ext cx="5790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328170" y="626502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0428134" y="6265021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10428134" y="6265022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508039" y="774060"/>
            <a:ext cx="111579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oboto"/>
              <a:buNone/>
            </a:pPr>
            <a:r>
              <a:rPr lang="en-US" sz="4400" b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Problem </a:t>
            </a:r>
            <a:r>
              <a:rPr lang="en-US" sz="4400" b="1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1411000" y="1781771"/>
            <a:ext cx="9351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Char char="❑"/>
            </a:pPr>
            <a:r>
              <a:rPr lang="en-US" sz="1600">
                <a:solidFill>
                  <a:srgbClr val="757070"/>
                </a:solidFill>
              </a:rPr>
              <a:t>Chatbot</a:t>
            </a:r>
            <a:endParaRPr sz="1600">
              <a:solidFill>
                <a:srgbClr val="757070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Char char="❑"/>
            </a:pPr>
            <a:r>
              <a:rPr lang="en-US" sz="1600">
                <a:solidFill>
                  <a:srgbClr val="757070"/>
                </a:solidFill>
              </a:rPr>
              <a:t>Teacher, Student Profile(Publication,Education Qualifications)</a:t>
            </a:r>
            <a:endParaRPr sz="1600">
              <a:solidFill>
                <a:srgbClr val="757070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Char char="❑"/>
            </a:pPr>
            <a:r>
              <a:rPr lang="en-US" sz="1600">
                <a:solidFill>
                  <a:srgbClr val="757070"/>
                </a:solidFill>
              </a:rPr>
              <a:t>Notices,News,Events</a:t>
            </a:r>
            <a:endParaRPr sz="1600">
              <a:solidFill>
                <a:srgbClr val="757070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Char char="❑"/>
            </a:pPr>
            <a:r>
              <a:rPr lang="en-US" sz="1600">
                <a:solidFill>
                  <a:srgbClr val="757070"/>
                </a:solidFill>
              </a:rPr>
              <a:t>Administration, Academic</a:t>
            </a:r>
            <a:endParaRPr sz="1600">
              <a:solidFill>
                <a:srgbClr val="757070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xfrm>
            <a:off x="328170" y="6237313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10428134" y="6265022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/>
        </p:nvSpPr>
        <p:spPr>
          <a:xfrm>
            <a:off x="508039" y="774060"/>
            <a:ext cx="111579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oboto"/>
              <a:buNone/>
            </a:pPr>
            <a:r>
              <a:rPr lang="en-US" sz="4400" b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Stakeholder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1411000" y="1781771"/>
            <a:ext cx="9351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57070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Char char="❑"/>
            </a:pPr>
            <a:r>
              <a:rPr lang="en-US" sz="1600">
                <a:solidFill>
                  <a:srgbClr val="757070"/>
                </a:solidFill>
              </a:rPr>
              <a:t>Teacher</a:t>
            </a:r>
            <a:endParaRPr sz="1600">
              <a:solidFill>
                <a:srgbClr val="757070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Char char="❑"/>
            </a:pPr>
            <a:r>
              <a:rPr lang="en-US" sz="1600">
                <a:solidFill>
                  <a:srgbClr val="757070"/>
                </a:solidFill>
              </a:rPr>
              <a:t>Student</a:t>
            </a:r>
            <a:endParaRPr sz="1600">
              <a:solidFill>
                <a:srgbClr val="757070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Char char="❑"/>
            </a:pPr>
            <a:r>
              <a:rPr lang="en-US" sz="1600">
                <a:solidFill>
                  <a:srgbClr val="757070"/>
                </a:solidFill>
              </a:rPr>
              <a:t>Cyber center</a:t>
            </a:r>
            <a:endParaRPr sz="1600">
              <a:solidFill>
                <a:srgbClr val="757070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Char char="❑"/>
            </a:pPr>
            <a:r>
              <a:rPr lang="en-US" sz="1600">
                <a:solidFill>
                  <a:srgbClr val="757070"/>
                </a:solidFill>
              </a:rPr>
              <a:t>User</a:t>
            </a:r>
            <a:endParaRPr sz="1600">
              <a:solidFill>
                <a:srgbClr val="757070"/>
              </a:solidFill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sldNum" idx="12"/>
          </p:nvPr>
        </p:nvSpPr>
        <p:spPr>
          <a:xfrm>
            <a:off x="328170" y="6237313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10428134" y="6265022"/>
            <a:ext cx="14358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6849266" y="5637951"/>
            <a:ext cx="45366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4815" marR="0" lvl="0" indent="-3048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❑"/>
            </a:pPr>
            <a:r>
              <a:rPr lang="en-US" sz="1600" b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Users can search queries using chatbot.</a:t>
            </a:r>
            <a:endParaRPr/>
          </a:p>
        </p:txBody>
      </p:sp>
      <p:grpSp>
        <p:nvGrpSpPr>
          <p:cNvPr id="237" name="Google Shape;237;p25"/>
          <p:cNvGrpSpPr/>
          <p:nvPr/>
        </p:nvGrpSpPr>
        <p:grpSpPr>
          <a:xfrm>
            <a:off x="6827531" y="1310419"/>
            <a:ext cx="4922820" cy="1153604"/>
            <a:chOff x="7210856" y="1520824"/>
            <a:chExt cx="4296600" cy="1153604"/>
          </a:xfrm>
        </p:grpSpPr>
        <p:sp>
          <p:nvSpPr>
            <p:cNvPr id="238" name="Google Shape;238;p25"/>
            <p:cNvSpPr/>
            <p:nvPr/>
          </p:nvSpPr>
          <p:spPr>
            <a:xfrm>
              <a:off x="7210856" y="1520824"/>
              <a:ext cx="42966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11" marR="0" lvl="0" indent="-228611" algn="l" rtl="0">
                <a:spcBef>
                  <a:spcPts val="0"/>
                </a:spcBef>
                <a:spcAft>
                  <a:spcPts val="0"/>
                </a:spcAft>
                <a:buClr>
                  <a:srgbClr val="FF3654"/>
                </a:buClr>
                <a:buSzPts val="1600"/>
                <a:buFont typeface="Noto Sans Symbols"/>
                <a:buChar char="❑"/>
              </a:pPr>
              <a:r>
                <a:rPr lang="en-US" sz="1600" b="1">
                  <a:solidFill>
                    <a:srgbClr val="FF3654"/>
                  </a:solidFill>
                  <a:latin typeface="Roboto"/>
                  <a:ea typeface="Roboto"/>
                  <a:cs typeface="Roboto"/>
                  <a:sym typeface="Roboto"/>
                </a:rPr>
                <a:t>Cyber center can control Administration, Academic,News, Events, Notice Board section.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36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9" name="Google Shape;239;p25"/>
            <p:cNvCxnSpPr/>
            <p:nvPr/>
          </p:nvCxnSpPr>
          <p:spPr>
            <a:xfrm>
              <a:off x="7335087" y="2674428"/>
              <a:ext cx="4048200" cy="0"/>
            </a:xfrm>
            <a:prstGeom prst="straightConnector1">
              <a:avLst/>
            </a:prstGeom>
            <a:noFill/>
            <a:ln w="9525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0" name="Google Shape;240;p25"/>
          <p:cNvGrpSpPr/>
          <p:nvPr/>
        </p:nvGrpSpPr>
        <p:grpSpPr>
          <a:xfrm>
            <a:off x="6922814" y="2851077"/>
            <a:ext cx="5192311" cy="1233350"/>
            <a:chOff x="7382137" y="3292708"/>
            <a:chExt cx="4455303" cy="1346348"/>
          </a:xfrm>
        </p:grpSpPr>
        <p:sp>
          <p:nvSpPr>
            <p:cNvPr id="241" name="Google Shape;241;p25"/>
            <p:cNvSpPr/>
            <p:nvPr/>
          </p:nvSpPr>
          <p:spPr>
            <a:xfrm>
              <a:off x="7382140" y="3292708"/>
              <a:ext cx="4455300" cy="7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04815" marR="0" lvl="0" indent="-304815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600"/>
                <a:buFont typeface="Noto Sans Symbols"/>
                <a:buChar char="❑"/>
              </a:pPr>
              <a:r>
                <a:rPr lang="en-US" sz="1600" b="1">
                  <a:solidFill>
                    <a:srgbClr val="757070"/>
                  </a:solidFill>
                  <a:latin typeface="Roboto"/>
                  <a:ea typeface="Roboto"/>
                  <a:cs typeface="Roboto"/>
                  <a:sym typeface="Roboto"/>
                </a:rPr>
                <a:t>Teachers can update their profile(Publication,Educational Qualification,Research Interest)</a:t>
              </a:r>
              <a:endParaRPr sz="1600" b="1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2" name="Google Shape;242;p25"/>
            <p:cNvCxnSpPr/>
            <p:nvPr/>
          </p:nvCxnSpPr>
          <p:spPr>
            <a:xfrm>
              <a:off x="7382137" y="4639056"/>
              <a:ext cx="3829200" cy="0"/>
            </a:xfrm>
            <a:prstGeom prst="straightConnector1">
              <a:avLst/>
            </a:prstGeom>
            <a:noFill/>
            <a:ln w="9525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3" name="Google Shape;243;p25"/>
          <p:cNvGrpSpPr/>
          <p:nvPr/>
        </p:nvGrpSpPr>
        <p:grpSpPr>
          <a:xfrm>
            <a:off x="6790124" y="4163520"/>
            <a:ext cx="4799328" cy="1267954"/>
            <a:chOff x="7057504" y="4412116"/>
            <a:chExt cx="4169920" cy="1267954"/>
          </a:xfrm>
        </p:grpSpPr>
        <p:sp>
          <p:nvSpPr>
            <p:cNvPr id="244" name="Google Shape;244;p25"/>
            <p:cNvSpPr/>
            <p:nvPr/>
          </p:nvSpPr>
          <p:spPr>
            <a:xfrm>
              <a:off x="7200143" y="4412116"/>
              <a:ext cx="4027281" cy="789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04815" marR="0" lvl="0" indent="-304815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99"/>
                </a:buClr>
                <a:buSzPts val="1600"/>
                <a:buFont typeface="Noto Sans Symbols"/>
                <a:buChar char="❑"/>
              </a:pPr>
              <a:r>
                <a:rPr lang="en-US" sz="1600" b="1">
                  <a:solidFill>
                    <a:srgbClr val="FF3399"/>
                  </a:solidFill>
                  <a:latin typeface="Roboto"/>
                  <a:ea typeface="Roboto"/>
                  <a:cs typeface="Roboto"/>
                  <a:sym typeface="Roboto"/>
                </a:rPr>
                <a:t>Students can update their profile(Publication,Educational Qualification,Research).</a:t>
              </a:r>
              <a:endParaRPr/>
            </a:p>
            <a:p>
              <a:pPr marL="304815" marR="0" lvl="0" indent="-203215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>
                <a:solidFill>
                  <a:srgbClr val="FF36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5" name="Google Shape;245;p25"/>
            <p:cNvCxnSpPr/>
            <p:nvPr/>
          </p:nvCxnSpPr>
          <p:spPr>
            <a:xfrm>
              <a:off x="7057504" y="5680070"/>
              <a:ext cx="4048200" cy="0"/>
            </a:xfrm>
            <a:prstGeom prst="straightConnector1">
              <a:avLst/>
            </a:prstGeom>
            <a:noFill/>
            <a:ln w="9525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6" name="Google Shape;246;p25"/>
          <p:cNvGrpSpPr/>
          <p:nvPr/>
        </p:nvGrpSpPr>
        <p:grpSpPr>
          <a:xfrm>
            <a:off x="209552" y="1186464"/>
            <a:ext cx="5192066" cy="4589166"/>
            <a:chOff x="209551" y="1186463"/>
            <a:chExt cx="5192066" cy="4589166"/>
          </a:xfrm>
        </p:grpSpPr>
        <p:sp>
          <p:nvSpPr>
            <p:cNvPr id="247" name="Google Shape;247;p25"/>
            <p:cNvSpPr/>
            <p:nvPr/>
          </p:nvSpPr>
          <p:spPr>
            <a:xfrm>
              <a:off x="209551" y="4774197"/>
              <a:ext cx="5192066" cy="1001432"/>
            </a:xfrm>
            <a:prstGeom prst="ellipse">
              <a:avLst/>
            </a:prstGeom>
            <a:solidFill>
              <a:schemeClr val="dk1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25"/>
            <p:cNvGrpSpPr/>
            <p:nvPr/>
          </p:nvGrpSpPr>
          <p:grpSpPr>
            <a:xfrm>
              <a:off x="954384" y="1186463"/>
              <a:ext cx="3941466" cy="3941466"/>
              <a:chOff x="1287759" y="1160891"/>
              <a:chExt cx="3967700" cy="3967700"/>
            </a:xfrm>
          </p:grpSpPr>
          <p:sp>
            <p:nvSpPr>
              <p:cNvPr id="249" name="Google Shape;249;p25"/>
              <p:cNvSpPr/>
              <p:nvPr/>
            </p:nvSpPr>
            <p:spPr>
              <a:xfrm>
                <a:off x="1287759" y="1160891"/>
                <a:ext cx="3967700" cy="3967700"/>
              </a:xfrm>
              <a:prstGeom prst="donut">
                <a:avLst>
                  <a:gd name="adj" fmla="val 9488"/>
                </a:avLst>
              </a:prstGeom>
              <a:solidFill>
                <a:srgbClr val="4C668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>
                <a:off x="2026235" y="1899367"/>
                <a:ext cx="2490748" cy="2490748"/>
              </a:xfrm>
              <a:prstGeom prst="donut">
                <a:avLst>
                  <a:gd name="adj" fmla="val 14681"/>
                </a:avLst>
              </a:prstGeom>
              <a:solidFill>
                <a:srgbClr val="899DB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>
                <a:off x="2849692" y="2722824"/>
                <a:ext cx="843833" cy="843833"/>
              </a:xfrm>
              <a:prstGeom prst="ellipse">
                <a:avLst/>
              </a:prstGeom>
              <a:solidFill>
                <a:srgbClr val="FD545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2" name="Google Shape;252;p25"/>
          <p:cNvGrpSpPr/>
          <p:nvPr/>
        </p:nvGrpSpPr>
        <p:grpSpPr>
          <a:xfrm rot="4046348" flipH="1">
            <a:off x="11867382" y="-2064406"/>
            <a:ext cx="649234" cy="2778210"/>
            <a:chOff x="6139793" y="927098"/>
            <a:chExt cx="649234" cy="2778210"/>
          </a:xfrm>
        </p:grpSpPr>
        <p:cxnSp>
          <p:nvCxnSpPr>
            <p:cNvPr id="253" name="Google Shape;253;p25"/>
            <p:cNvCxnSpPr/>
            <p:nvPr/>
          </p:nvCxnSpPr>
          <p:spPr>
            <a:xfrm>
              <a:off x="6464410" y="1590261"/>
              <a:ext cx="0" cy="2115047"/>
            </a:xfrm>
            <a:prstGeom prst="straightConnector1">
              <a:avLst/>
            </a:prstGeom>
            <a:noFill/>
            <a:ln w="66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54" name="Google Shape;254;p25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255" name="Google Shape;255;p25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/>
                <a:ahLst/>
                <a:cxnLst/>
                <a:rect l="l" t="t" r="r" b="b"/>
                <a:pathLst>
                  <a:path w="757238" h="1386399" extrusionOk="0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86BB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/>
                <a:ahLst/>
                <a:cxnLst/>
                <a:rect l="l" t="t" r="r" b="b"/>
                <a:pathLst>
                  <a:path w="757238" h="1386399" extrusionOk="0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C8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7" name="Google Shape;257;p25"/>
          <p:cNvGrpSpPr/>
          <p:nvPr/>
        </p:nvGrpSpPr>
        <p:grpSpPr>
          <a:xfrm rot="5400000" flipH="1">
            <a:off x="13617947" y="1785760"/>
            <a:ext cx="649234" cy="2778210"/>
            <a:chOff x="6139793" y="927098"/>
            <a:chExt cx="649234" cy="2778210"/>
          </a:xfrm>
        </p:grpSpPr>
        <p:cxnSp>
          <p:nvCxnSpPr>
            <p:cNvPr id="258" name="Google Shape;258;p25"/>
            <p:cNvCxnSpPr/>
            <p:nvPr/>
          </p:nvCxnSpPr>
          <p:spPr>
            <a:xfrm>
              <a:off x="6464410" y="1590261"/>
              <a:ext cx="0" cy="2115047"/>
            </a:xfrm>
            <a:prstGeom prst="straightConnector1">
              <a:avLst/>
            </a:prstGeom>
            <a:noFill/>
            <a:ln w="66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59" name="Google Shape;259;p25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260" name="Google Shape;260;p25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/>
                <a:ahLst/>
                <a:cxnLst/>
                <a:rect l="l" t="t" r="r" b="b"/>
                <a:pathLst>
                  <a:path w="757238" h="1386399" extrusionOk="0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FD3D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/>
                <a:ahLst/>
                <a:cxnLst/>
                <a:rect l="l" t="t" r="r" b="b"/>
                <a:pathLst>
                  <a:path w="757238" h="1386399" extrusionOk="0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545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2" name="Google Shape;262;p25"/>
          <p:cNvGrpSpPr/>
          <p:nvPr/>
        </p:nvGrpSpPr>
        <p:grpSpPr>
          <a:xfrm rot="6720086" flipH="1">
            <a:off x="12740056" y="6093358"/>
            <a:ext cx="649234" cy="2778210"/>
            <a:chOff x="6139793" y="927098"/>
            <a:chExt cx="649234" cy="2778210"/>
          </a:xfrm>
        </p:grpSpPr>
        <p:cxnSp>
          <p:nvCxnSpPr>
            <p:cNvPr id="263" name="Google Shape;263;p25"/>
            <p:cNvCxnSpPr/>
            <p:nvPr/>
          </p:nvCxnSpPr>
          <p:spPr>
            <a:xfrm>
              <a:off x="6464410" y="1590261"/>
              <a:ext cx="0" cy="2115047"/>
            </a:xfrm>
            <a:prstGeom prst="straightConnector1">
              <a:avLst/>
            </a:prstGeom>
            <a:noFill/>
            <a:ln w="66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4" name="Google Shape;264;p25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265" name="Google Shape;265;p25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/>
                <a:ahLst/>
                <a:cxnLst/>
                <a:rect l="l" t="t" r="r" b="b"/>
                <a:pathLst>
                  <a:path w="757238" h="1386399" extrusionOk="0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005EA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/>
                <a:ahLst/>
                <a:cxnLst/>
                <a:rect l="l" t="t" r="r" b="b"/>
                <a:pathLst>
                  <a:path w="757238" h="1386399" extrusionOk="0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7" name="Google Shape;267;p25"/>
          <p:cNvGrpSpPr/>
          <p:nvPr/>
        </p:nvGrpSpPr>
        <p:grpSpPr>
          <a:xfrm rot="8077460" flipH="1">
            <a:off x="7367792" y="6675719"/>
            <a:ext cx="649234" cy="2778210"/>
            <a:chOff x="6139793" y="927098"/>
            <a:chExt cx="649234" cy="2778210"/>
          </a:xfrm>
        </p:grpSpPr>
        <p:cxnSp>
          <p:nvCxnSpPr>
            <p:cNvPr id="268" name="Google Shape;268;p25"/>
            <p:cNvCxnSpPr/>
            <p:nvPr/>
          </p:nvCxnSpPr>
          <p:spPr>
            <a:xfrm>
              <a:off x="6464410" y="1590261"/>
              <a:ext cx="0" cy="2115047"/>
            </a:xfrm>
            <a:prstGeom prst="straightConnector1">
              <a:avLst/>
            </a:prstGeom>
            <a:noFill/>
            <a:ln w="66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9" name="Google Shape;269;p25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270" name="Google Shape;270;p25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/>
                <a:ahLst/>
                <a:cxnLst/>
                <a:rect l="l" t="t" r="r" b="b"/>
                <a:pathLst>
                  <a:path w="757238" h="1386399" extrusionOk="0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775AC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/>
                <a:ahLst/>
                <a:cxnLst/>
                <a:rect l="l" t="t" r="r" b="b"/>
                <a:pathLst>
                  <a:path w="757238" h="1386399" extrusionOk="0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6BC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2" name="Google Shape;272;p25" descr="A cartoon robot with one hand up&#10;&#10;Description automatically generated with low confidence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-637906" y="42978"/>
            <a:ext cx="7121945" cy="730158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/>
        </p:nvSpPr>
        <p:spPr>
          <a:xfrm>
            <a:off x="328170" y="6237313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10428134" y="6265022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/>
        </p:nvSpPr>
        <p:spPr>
          <a:xfrm>
            <a:off x="3021667" y="719718"/>
            <a:ext cx="6033433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oboto"/>
              <a:buNone/>
            </a:pPr>
            <a:r>
              <a:rPr lang="en-US" sz="4000" b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 1.Use Case </a:t>
            </a:r>
            <a:r>
              <a:rPr lang="en-US" sz="4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Diagram</a:t>
            </a:r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4257144" y="249867"/>
            <a:ext cx="4509433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Roboto"/>
              <a:buNone/>
            </a:pPr>
            <a:r>
              <a:rPr lang="en-US" sz="2800" b="1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‘System Design’ 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2632075" y="1380229"/>
            <a:ext cx="1254125" cy="2136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3929714" y="1392929"/>
            <a:ext cx="730250" cy="2136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 txBox="1">
            <a:spLocks noGrp="1"/>
          </p:cNvSpPr>
          <p:nvPr>
            <p:ph type="sldNum" idx="12"/>
          </p:nvPr>
        </p:nvSpPr>
        <p:spPr>
          <a:xfrm>
            <a:off x="328170" y="6237313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86" name="Google Shape;286;p26"/>
          <p:cNvSpPr txBox="1"/>
          <p:nvPr/>
        </p:nvSpPr>
        <p:spPr>
          <a:xfrm>
            <a:off x="10428134" y="6265022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  <p:grpSp>
        <p:nvGrpSpPr>
          <p:cNvPr id="287" name="Google Shape;287;p26"/>
          <p:cNvGrpSpPr/>
          <p:nvPr/>
        </p:nvGrpSpPr>
        <p:grpSpPr>
          <a:xfrm>
            <a:off x="7043821" y="1669935"/>
            <a:ext cx="1413865" cy="582873"/>
            <a:chOff x="4595750" y="71252"/>
            <a:chExt cx="1406575" cy="819397"/>
          </a:xfrm>
        </p:grpSpPr>
        <p:sp>
          <p:nvSpPr>
            <p:cNvPr id="288" name="Google Shape;288;p26"/>
            <p:cNvSpPr/>
            <p:nvPr/>
          </p:nvSpPr>
          <p:spPr>
            <a:xfrm>
              <a:off x="4595750" y="71252"/>
              <a:ext cx="1406575" cy="74752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" name="Google Shape;289;p26"/>
            <p:cNvCxnSpPr/>
            <p:nvPr/>
          </p:nvCxnSpPr>
          <p:spPr>
            <a:xfrm>
              <a:off x="5153891" y="71252"/>
              <a:ext cx="0" cy="81939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90" name="Google Shape;2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125" y="1281863"/>
            <a:ext cx="7001756" cy="51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/>
        </p:nvSpPr>
        <p:spPr>
          <a:xfrm>
            <a:off x="2701040" y="719625"/>
            <a:ext cx="76215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oboto"/>
              <a:buNone/>
            </a:pPr>
            <a:r>
              <a:rPr lang="en-US" sz="4000" b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 2.Database Schema </a:t>
            </a:r>
            <a:r>
              <a:rPr lang="en-US" sz="4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Diagram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4257144" y="249867"/>
            <a:ext cx="45093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Roboto"/>
              <a:buNone/>
            </a:pPr>
            <a:r>
              <a:rPr lang="en-US" sz="2800" b="1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‘System Design’ </a:t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2632075" y="1380229"/>
            <a:ext cx="1254125" cy="2136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929714" y="1392929"/>
            <a:ext cx="730250" cy="2136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sldNum" idx="12"/>
          </p:nvPr>
        </p:nvSpPr>
        <p:spPr>
          <a:xfrm>
            <a:off x="328170" y="6237313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10428134" y="6265022"/>
            <a:ext cx="1435696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19-06-2023</a:t>
            </a:r>
            <a:endParaRPr/>
          </a:p>
        </p:txBody>
      </p:sp>
      <p:pic>
        <p:nvPicPr>
          <p:cNvPr id="303" name="Google Shape;303;p27"/>
          <p:cNvPicPr preferRelativeResize="0"/>
          <p:nvPr/>
        </p:nvPicPr>
        <p:blipFill rotWithShape="1">
          <a:blip r:embed="rId3">
            <a:alphaModFix/>
          </a:blip>
          <a:srcRect b="3955"/>
          <a:stretch/>
        </p:blipFill>
        <p:spPr>
          <a:xfrm>
            <a:off x="3493777" y="1365312"/>
            <a:ext cx="5648634" cy="456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240</Words>
  <Application>Microsoft Office PowerPoint</Application>
  <PresentationFormat>Widescreen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Noto Sans Symbols</vt:lpstr>
      <vt:lpstr>Calibri</vt:lpstr>
      <vt:lpstr>Roboto Light</vt:lpstr>
      <vt:lpstr>Roboto</vt:lpstr>
      <vt:lpstr>Office Theme</vt:lpstr>
      <vt:lpstr>PowerPoint Presentation</vt:lpstr>
      <vt:lpstr>  Presented By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&amp; Technologies</vt:lpstr>
      <vt:lpstr>Limitations</vt:lpstr>
      <vt:lpstr>Maintenance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 adnan sami</cp:lastModifiedBy>
  <cp:revision>1</cp:revision>
  <dcterms:modified xsi:type="dcterms:W3CDTF">2023-07-12T18:48:10Z</dcterms:modified>
</cp:coreProperties>
</file>